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3" autoAdjust="0"/>
  </p:normalViewPr>
  <p:slideViewPr>
    <p:cSldViewPr>
      <p:cViewPr>
        <p:scale>
          <a:sx n="200" d="100"/>
          <a:sy n="200" d="100"/>
        </p:scale>
        <p:origin x="162" y="3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BEFB-FF0B-4025-99A4-426E070450B0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006BF-283D-4210-81E7-3029E0301EB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4581128"/>
            <a:ext cx="473359" cy="82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581128"/>
            <a:ext cx="482360" cy="8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4221088"/>
            <a:ext cx="503963" cy="87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581128"/>
            <a:ext cx="489467" cy="85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509120"/>
            <a:ext cx="504056" cy="87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4365104"/>
            <a:ext cx="520071" cy="90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</dc:creator>
  <cp:lastModifiedBy>David</cp:lastModifiedBy>
  <cp:revision>7</cp:revision>
  <dcterms:created xsi:type="dcterms:W3CDTF">2017-07-20T21:27:27Z</dcterms:created>
  <dcterms:modified xsi:type="dcterms:W3CDTF">2017-07-20T22:33:42Z</dcterms:modified>
</cp:coreProperties>
</file>