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79636" autoAdjust="0"/>
  </p:normalViewPr>
  <p:slideViewPr>
    <p:cSldViewPr snapToGrid="0">
      <p:cViewPr varScale="1">
        <p:scale>
          <a:sx n="58" d="100"/>
          <a:sy n="58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357CB-1C97-4C81-BFC3-14658E8CE27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049A9-04B3-4355-A0E6-F3BF177C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diperhatikan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 for.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Hitungan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dimulai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 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0);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Hitungannya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perulangan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bertambah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+1 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perulangan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berfungsi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hitungan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perulangan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bertambah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49A9-04B3-4355-A0E6-F3BF177CF5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Perulangan</a:t>
            </a:r>
            <a:r>
              <a:rPr lang="en-US" dirty="0" smtClean="0"/>
              <a:t> </a:t>
            </a:r>
            <a:r>
              <a:rPr lang="en-US" dirty="0" err="1" smtClean="0"/>
              <a:t>foreach</a:t>
            </a:r>
            <a:r>
              <a:rPr lang="en-US" dirty="0" smtClean="0"/>
              <a:t> 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item di </a:t>
            </a:r>
            <a:r>
              <a:rPr lang="en-US" dirty="0" err="1" smtClean="0"/>
              <a:t>dalam</a:t>
            </a:r>
            <a:r>
              <a:rPr lang="en-US" dirty="0" smtClean="0"/>
              <a:t> array.</a:t>
            </a:r>
          </a:p>
          <a:p>
            <a:pPr marL="0" indent="0">
              <a:buNone/>
            </a:pP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 </a:t>
            </a:r>
            <a:r>
              <a:rPr lang="en-US" i="1" dirty="0" smtClean="0"/>
              <a:t>counted loop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perulangannya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dituentukan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array.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49A9-04B3-4355-A0E6-F3BF177CF5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49A9-04B3-4355-A0E6-F3BF177CF5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5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Perulangan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ulangi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true.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confirm()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konfirmasi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konfirmasi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ulangi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true.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ulangi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false.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ulangi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false,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perulangan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dihentikan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49A9-04B3-4355-A0E6-F3BF177CF5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8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83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56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4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8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8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1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3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FD65-5D8C-4B67-8849-2397753D237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8402-E6EE-4A26-B1AC-ECE490F9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3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perulangan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Disusun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smtClean="0"/>
              <a:t> </a:t>
            </a:r>
            <a:r>
              <a:rPr lang="en-ID" smtClean="0"/>
              <a:t>:</a:t>
            </a:r>
          </a:p>
          <a:p>
            <a:endParaRPr lang="en-ID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391" y="740468"/>
            <a:ext cx="3275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Kelompok</a:t>
            </a:r>
            <a:r>
              <a:rPr lang="en-ID" sz="4400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 5</a:t>
            </a:r>
            <a:endParaRPr lang="en-US" sz="44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i="1" dirty="0"/>
              <a:t>Counted Loop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Perulangan</a:t>
            </a:r>
            <a:r>
              <a:rPr lang="en-US" dirty="0"/>
              <a:t> For</a:t>
            </a:r>
          </a:p>
          <a:p>
            <a:pPr lvl="0"/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Foreach</a:t>
            </a:r>
            <a:endParaRPr lang="en-US" dirty="0"/>
          </a:p>
          <a:p>
            <a:pPr lvl="0"/>
            <a:r>
              <a:rPr lang="en-US" dirty="0" err="1"/>
              <a:t>Perulangan</a:t>
            </a:r>
            <a:r>
              <a:rPr lang="en-US" dirty="0"/>
              <a:t> Repeat</a:t>
            </a:r>
          </a:p>
        </p:txBody>
      </p:sp>
    </p:spTree>
    <p:extLst>
      <p:ext uri="{BB962C8B-B14F-4D97-AF65-F5344CB8AC3E}">
        <p14:creationId xmlns:p14="http://schemas.microsoft.com/office/powerpoint/2010/main" val="35841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Perulangan</a:t>
            </a:r>
            <a:r>
              <a:rPr lang="en-US" b="1" dirty="0"/>
              <a:t> For di </a:t>
            </a:r>
            <a:r>
              <a:rPr lang="en-US" b="1" dirty="0" err="1"/>
              <a:t>Javascript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Perulangan</a:t>
            </a:r>
            <a:r>
              <a:rPr lang="en-US" dirty="0"/>
              <a:t> for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i="1" dirty="0" err="1"/>
              <a:t>couted</a:t>
            </a:r>
            <a:r>
              <a:rPr lang="en-US" i="1" dirty="0"/>
              <a:t> loop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kali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/>
              <a:t>kodenya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240" y="3481967"/>
            <a:ext cx="7631084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		   </a:t>
            </a:r>
            <a:r>
              <a:rPr lang="en-US" dirty="0" err="1"/>
              <a:t>document.write</a:t>
            </a:r>
            <a:r>
              <a:rPr lang="en-US" dirty="0"/>
              <a:t>("&lt;p&gt;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-" + </a:t>
            </a:r>
            <a:r>
              <a:rPr lang="en-US" dirty="0" err="1"/>
              <a:t>i</a:t>
            </a:r>
            <a:r>
              <a:rPr lang="en-US" dirty="0"/>
              <a:t> + "&lt;/p&gt;")</a:t>
            </a:r>
          </a:p>
          <a:p>
            <a:r>
              <a:rPr lang="en-US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580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b="1" dirty="0" err="1"/>
              <a:t>Perulangan</a:t>
            </a:r>
            <a:r>
              <a:rPr lang="en-US" b="1" dirty="0"/>
              <a:t> </a:t>
            </a:r>
            <a:r>
              <a:rPr lang="en-US" b="1" dirty="0" err="1"/>
              <a:t>Foreach</a:t>
            </a:r>
            <a:r>
              <a:rPr lang="en-US" b="1" dirty="0"/>
              <a:t> di </a:t>
            </a:r>
            <a:r>
              <a:rPr lang="en-US" b="1" dirty="0" err="1"/>
              <a:t>Javascript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94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 </a:t>
            </a:r>
            <a:r>
              <a:rPr lang="en-US" dirty="0" err="1"/>
              <a:t>foreach</a:t>
            </a:r>
            <a:r>
              <a:rPr lang="en-US" dirty="0"/>
              <a:t> di </a:t>
            </a:r>
            <a:r>
              <a:rPr lang="en-US" dirty="0" err="1"/>
              <a:t>Javascript</a:t>
            </a:r>
            <a:r>
              <a:rPr lang="en-US" dirty="0"/>
              <a:t>:</a:t>
            </a:r>
          </a:p>
          <a:p>
            <a:pPr lvl="0">
              <a:buAutoNum type="arabicPeriod"/>
            </a:pPr>
            <a:r>
              <a:rPr lang="en-US" dirty="0" err="1" smtClean="0"/>
              <a:t>Menggunakan</a:t>
            </a:r>
            <a:r>
              <a:rPr lang="en-US" dirty="0"/>
              <a:t> for </a:t>
            </a:r>
            <a:r>
              <a:rPr lang="en-US" dirty="0" err="1"/>
              <a:t>dengan</a:t>
            </a:r>
            <a:r>
              <a:rPr lang="en-US" dirty="0"/>
              <a:t> operator </a:t>
            </a:r>
            <a:r>
              <a:rPr lang="en-US" dirty="0" smtClean="0"/>
              <a:t>in;</a:t>
            </a:r>
          </a:p>
          <a:p>
            <a:pPr lvl="0">
              <a:buAutoNum type="arabicPeriod"/>
            </a:pPr>
            <a:r>
              <a:rPr lang="en-US" dirty="0" err="1" smtClean="0"/>
              <a:t>Mengguunakan</a:t>
            </a:r>
            <a:r>
              <a:rPr lang="en-US" dirty="0" smtClean="0"/>
              <a:t> </a:t>
            </a:r>
            <a:r>
              <a:rPr lang="en-US" dirty="0"/>
              <a:t>method </a:t>
            </a:r>
            <a:r>
              <a:rPr lang="en-US" dirty="0" err="1"/>
              <a:t>forEach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 </a:t>
            </a:r>
            <a:r>
              <a:rPr lang="en-US" i="1" dirty="0"/>
              <a:t>“</a:t>
            </a:r>
            <a:r>
              <a:rPr lang="en-US" i="1" dirty="0" err="1"/>
              <a:t>foreach</a:t>
            </a:r>
            <a:r>
              <a:rPr lang="en-US" i="1" dirty="0"/>
              <a:t>”</a:t>
            </a:r>
            <a:r>
              <a:rPr lang="en-US" dirty="0"/>
              <a:t> 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 in: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4343081"/>
            <a:ext cx="8628610" cy="14773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languages = ["</a:t>
            </a:r>
            <a:r>
              <a:rPr lang="en-US" dirty="0" err="1"/>
              <a:t>Javascript</a:t>
            </a:r>
            <a:r>
              <a:rPr lang="en-US" dirty="0"/>
              <a:t>", "HTML", "CSS", "Typescript"];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languages.length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+". "+ languages[</a:t>
            </a:r>
            <a:r>
              <a:rPr lang="en-US" dirty="0" err="1"/>
              <a:t>i</a:t>
            </a:r>
            <a:r>
              <a:rPr lang="en-US" dirty="0"/>
              <a:t>] + "&lt;</a:t>
            </a:r>
            <a:r>
              <a:rPr lang="en-US" dirty="0" err="1"/>
              <a:t>br</a:t>
            </a:r>
            <a:r>
              <a:rPr lang="en-US" dirty="0"/>
              <a:t>/&gt;");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7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 in 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95" y="3042458"/>
            <a:ext cx="7132321" cy="14773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languages = ["</a:t>
            </a:r>
            <a:r>
              <a:rPr lang="en-US" dirty="0" err="1"/>
              <a:t>Javascript</a:t>
            </a:r>
            <a:r>
              <a:rPr lang="en-US" dirty="0"/>
              <a:t>", "HTML", "CSS", "Typescript"];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languages){</a:t>
            </a:r>
          </a:p>
          <a:p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+". "+ languages[</a:t>
            </a:r>
            <a:r>
              <a:rPr lang="en-US" dirty="0" err="1"/>
              <a:t>i</a:t>
            </a:r>
            <a:r>
              <a:rPr lang="en-US" dirty="0"/>
              <a:t>] + "&lt;</a:t>
            </a:r>
            <a:r>
              <a:rPr lang="en-US" dirty="0" err="1"/>
              <a:t>br</a:t>
            </a:r>
            <a:r>
              <a:rPr lang="en-US" dirty="0"/>
              <a:t>/&gt;");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87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/>
              <a:t>Perulangan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Method repeat()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3693"/>
            <a:ext cx="12192000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dengen</a:t>
            </a:r>
            <a:r>
              <a:rPr lang="en-US" dirty="0"/>
              <a:t> method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 repeat() 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 </a:t>
            </a:r>
            <a:r>
              <a:rPr lang="en-US" i="1" dirty="0"/>
              <a:t>counted loop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(string).</a:t>
            </a:r>
          </a:p>
          <a:p>
            <a:pPr marL="0" indent="0">
              <a:buNone/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 for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 for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51136"/>
            <a:ext cx="4609561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for( 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("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!");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082" y="4003569"/>
            <a:ext cx="535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/>
              <a:t> repeat():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724082" y="4466685"/>
            <a:ext cx="578566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document.write</a:t>
            </a:r>
            <a:r>
              <a:rPr lang="en-US" dirty="0"/>
              <a:t>("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! ".repeat(100));</a:t>
            </a:r>
          </a:p>
        </p:txBody>
      </p:sp>
    </p:spTree>
    <p:extLst>
      <p:ext uri="{BB962C8B-B14F-4D97-AF65-F5344CB8AC3E}">
        <p14:creationId xmlns:p14="http://schemas.microsoft.com/office/powerpoint/2010/main" val="20536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4. </a:t>
            </a: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 While di </a:t>
            </a:r>
            <a:r>
              <a:rPr lang="en-US" dirty="0" err="1">
                <a:effectLst/>
              </a:rPr>
              <a:t>Javascript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 while </a:t>
            </a:r>
            <a:r>
              <a:rPr lang="en-US" dirty="0" err="1">
                <a:effectLst/>
              </a:rPr>
              <a:t>merupakan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termasuk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uncounted loop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 while 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menjadi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 yang </a:t>
            </a:r>
            <a:r>
              <a:rPr lang="en-US" i="1" dirty="0">
                <a:effectLst/>
              </a:rPr>
              <a:t>counted loop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memberikan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counter</a:t>
            </a:r>
            <a:r>
              <a:rPr lang="en-US" dirty="0">
                <a:effectLst/>
              </a:rPr>
              <a:t> di </a:t>
            </a:r>
            <a:r>
              <a:rPr lang="en-US" dirty="0" err="1">
                <a:effectLst/>
              </a:rPr>
              <a:t>dalamnya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contohnya</a:t>
            </a:r>
            <a:r>
              <a:rPr lang="en-US" dirty="0">
                <a:effectLst/>
              </a:rPr>
              <a:t>: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145" y="3943632"/>
            <a:ext cx="6234544" cy="2585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= confirm("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?");</a:t>
            </a:r>
          </a:p>
          <a:p>
            <a:r>
              <a:rPr lang="en-US" dirty="0" err="1"/>
              <a:t>var</a:t>
            </a:r>
            <a:r>
              <a:rPr lang="en-US" dirty="0"/>
              <a:t> counter = 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ulangi</a:t>
            </a:r>
            <a:r>
              <a:rPr lang="en-US" dirty="0"/>
              <a:t>){</a:t>
            </a:r>
          </a:p>
          <a:p>
            <a:r>
              <a:rPr lang="en-US" dirty="0"/>
              <a:t>    counter++;</a:t>
            </a:r>
          </a:p>
          <a:p>
            <a:r>
              <a:rPr lang="en-US" dirty="0"/>
              <a:t>    </a:t>
            </a:r>
            <a:r>
              <a:rPr lang="en-US" dirty="0" err="1"/>
              <a:t>ulangi</a:t>
            </a:r>
            <a:r>
              <a:rPr lang="en-US" dirty="0"/>
              <a:t> = </a:t>
            </a:r>
            <a:r>
              <a:rPr lang="en-US" dirty="0" smtClean="0"/>
              <a:t>confirm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/>
              <a:t>document.write</a:t>
            </a:r>
            <a:r>
              <a:rPr lang="en-US" dirty="0"/>
              <a:t>("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dilakuakn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"+ counter +" kali");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5. </a:t>
            </a:r>
            <a:r>
              <a:rPr lang="en-US" dirty="0" err="1" smtClean="0">
                <a:effectLst/>
              </a:rPr>
              <a:t>Perulangan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Do/While di </a:t>
            </a:r>
            <a:r>
              <a:rPr lang="en-US" dirty="0" err="1">
                <a:effectLst/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860162"/>
            <a:ext cx="10353762" cy="369513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 do/while </a:t>
            </a:r>
            <a:r>
              <a:rPr lang="en-US" dirty="0" err="1">
                <a:effectLst/>
              </a:rPr>
              <a:t>sama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seperti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 while.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effectLst/>
              </a:rPr>
              <a:t>Perbedaanya</a:t>
            </a:r>
            <a:r>
              <a:rPr lang="en-US" dirty="0">
                <a:effectLst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 do/while 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melakukan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sebanyak</a:t>
            </a:r>
            <a:r>
              <a:rPr lang="en-US" dirty="0">
                <a:effectLst/>
              </a:rPr>
              <a:t> 1 kali </a:t>
            </a:r>
            <a:r>
              <a:rPr lang="en-US" dirty="0" err="1">
                <a:effectLst/>
              </a:rPr>
              <a:t>terlebih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dahulu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lalu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mengecek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kondisi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ada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kurung</a:t>
            </a:r>
            <a:r>
              <a:rPr lang="en-US" dirty="0">
                <a:effectLst/>
              </a:rPr>
              <a:t> while.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effectLst/>
              </a:rPr>
              <a:t>Bentuknya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seperti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:</a:t>
            </a:r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US" dirty="0" err="1">
                <a:effectLst/>
              </a:rPr>
              <a:t>Jadi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perbedaanya</a:t>
            </a:r>
            <a:r>
              <a:rPr lang="en-US" dirty="0">
                <a:effectLst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 do/while 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mengecek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kondisi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belakang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sesudah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mengulang</a:t>
            </a:r>
            <a:r>
              <a:rPr lang="en-US" dirty="0">
                <a:effectLst/>
              </a:rPr>
              <a:t>), </a:t>
            </a:r>
            <a:r>
              <a:rPr lang="en-US" dirty="0" err="1">
                <a:effectLst/>
              </a:rPr>
              <a:t>sedangkan</a:t>
            </a:r>
            <a:r>
              <a:rPr lang="en-US" dirty="0">
                <a:effectLst/>
              </a:rPr>
              <a:t> while 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mencek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kondisi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depan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awal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sbelum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mengulang</a:t>
            </a:r>
            <a:r>
              <a:rPr lang="en-US" dirty="0">
                <a:effectLst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6734" y="3186483"/>
            <a:ext cx="520376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do {</a:t>
            </a:r>
          </a:p>
          <a:p>
            <a:r>
              <a:rPr lang="en-US"/>
              <a:t>    // blok kode yang akan diulang</a:t>
            </a:r>
          </a:p>
          <a:p>
            <a:r>
              <a:rPr lang="en-US"/>
              <a:t>} while (&lt;kondisi&gt;);</a:t>
            </a:r>
          </a:p>
        </p:txBody>
      </p:sp>
    </p:spTree>
    <p:extLst>
      <p:ext uri="{BB962C8B-B14F-4D97-AF65-F5344CB8AC3E}">
        <p14:creationId xmlns:p14="http://schemas.microsoft.com/office/powerpoint/2010/main" val="387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791" y="1935921"/>
            <a:ext cx="10353762" cy="4448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Mari </a:t>
            </a:r>
            <a:r>
              <a:rPr lang="en-US" dirty="0" err="1">
                <a:effectLst/>
              </a:rPr>
              <a:t>kita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coba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lihat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contohnya</a:t>
            </a:r>
            <a:r>
              <a:rPr lang="en-US" dirty="0">
                <a:effectLst/>
              </a:rPr>
              <a:t>:</a:t>
            </a:r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effectLst/>
              </a:rPr>
              <a:t>Contoh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tersebut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seperti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 while.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effectLst/>
              </a:rPr>
              <a:t>Saat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perulangan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pertama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cobalah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membatalkan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perulangannya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memilih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Cancel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685" y="2352328"/>
            <a:ext cx="7648315" cy="2862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ulangi</a:t>
            </a:r>
            <a:r>
              <a:rPr lang="en-US" dirty="0"/>
              <a:t> = confirm("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?");;</a:t>
            </a:r>
          </a:p>
          <a:p>
            <a:r>
              <a:rPr lang="en-US" dirty="0" err="1"/>
              <a:t>var</a:t>
            </a:r>
            <a:r>
              <a:rPr lang="en-US" dirty="0"/>
              <a:t> counter = 0;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do {</a:t>
            </a:r>
          </a:p>
          <a:p>
            <a:r>
              <a:rPr lang="en-US" dirty="0"/>
              <a:t>    counter++;</a:t>
            </a:r>
          </a:p>
          <a:p>
            <a:r>
              <a:rPr lang="en-US" dirty="0"/>
              <a:t>    </a:t>
            </a:r>
            <a:r>
              <a:rPr lang="en-US" dirty="0" err="1"/>
              <a:t>ulangi</a:t>
            </a:r>
            <a:r>
              <a:rPr lang="en-US" dirty="0"/>
              <a:t> = confirm("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?");</a:t>
            </a:r>
          </a:p>
          <a:p>
            <a:r>
              <a:rPr lang="en-US" dirty="0"/>
              <a:t>} while(</a:t>
            </a:r>
            <a:r>
              <a:rPr lang="en-US" dirty="0" err="1"/>
              <a:t>ulangi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document.write</a:t>
            </a:r>
            <a:r>
              <a:rPr lang="en-US" dirty="0"/>
              <a:t>("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dilakuakn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"+ counter +" kali");</a:t>
            </a:r>
          </a:p>
        </p:txBody>
      </p:sp>
    </p:spTree>
    <p:extLst>
      <p:ext uri="{BB962C8B-B14F-4D97-AF65-F5344CB8AC3E}">
        <p14:creationId xmlns:p14="http://schemas.microsoft.com/office/powerpoint/2010/main" val="37135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220</TotalTime>
  <Words>249</Words>
  <Application>Microsoft Office PowerPoint</Application>
  <PresentationFormat>Widescreen</PresentationFormat>
  <Paragraphs>103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Baskerville Old Face</vt:lpstr>
      <vt:lpstr>Bookman Old Style</vt:lpstr>
      <vt:lpstr>Calibri</vt:lpstr>
      <vt:lpstr>Rockwell</vt:lpstr>
      <vt:lpstr>Times New Roman</vt:lpstr>
      <vt:lpstr>Damask</vt:lpstr>
      <vt:lpstr>perulangan</vt:lpstr>
      <vt:lpstr>Perulangan yang termasuk dalam Counted Loop: </vt:lpstr>
      <vt:lpstr>1. Perulangan For di Javascript </vt:lpstr>
      <vt:lpstr>2. Perulangan Foreach di Javascript </vt:lpstr>
      <vt:lpstr>PowerPoint Presentation</vt:lpstr>
      <vt:lpstr>3. Perulangan dengan Method repeat() </vt:lpstr>
      <vt:lpstr>4. Perulangan While di Javascript</vt:lpstr>
      <vt:lpstr>5. Perulangan Do/While di 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</dc:title>
  <dc:creator>ASUS</dc:creator>
  <cp:lastModifiedBy>ASUS</cp:lastModifiedBy>
  <cp:revision>14</cp:revision>
  <dcterms:created xsi:type="dcterms:W3CDTF">2019-12-12T12:00:25Z</dcterms:created>
  <dcterms:modified xsi:type="dcterms:W3CDTF">2019-12-18T12:18:38Z</dcterms:modified>
</cp:coreProperties>
</file>