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976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EF01F-61DC-47F2-9C86-7422E99A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A2704-B25D-4D5C-B8EB-9965C678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918B1-7EAF-4DB9-BA08-94F47BB1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A65D4-722D-41D2-B43C-097DC443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3E15-DAA0-4635-AC98-3588B07F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4994-9D43-4E86-BFB2-B3752A51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B1705-53A4-484D-9513-530CECD8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879BE-2D2A-4C5C-8BEC-ED3AF1A9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C1F1E-01C4-45F6-BC18-89C5ED92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2AE1-348B-4AB6-AA7E-D090FF5C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2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7C39CC-DA7F-49B2-9459-C161F30D9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C76FB-4786-4C2B-A219-4ED4F924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7DBD8-0719-4D7D-B709-3C47DA1D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ED542-6448-4A8E-8669-51E41B96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C4AB2-CF0D-4897-BAFE-AAA22E8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B36C-B841-4F84-BC9F-D1CF9E7E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121C3-BFCD-4860-9DD8-8E568EA5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7C01-0E99-4969-90D2-AE5BB46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81D8-5739-462C-B676-B53D3254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8A8BC-793D-470D-AF40-5167B506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7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D27F-87B6-4663-8870-2F5D065D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D0F20-2AF6-42CB-BBC8-B8E9FC50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BF4C5-4127-48E8-8441-324FB1F7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C3619-F1F8-455F-9D60-987DD1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035CA-8038-4EB8-911B-82DEE8F1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3BA8-8C1E-4F19-AFAB-F26FF65D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AD610-05CC-4B1A-B6BC-BB1085CA5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682B0-6D5A-4A89-835F-D68EE16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93D87-57CD-48B6-BBAE-397B77B2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C4445-815D-4749-9E1B-A6FD83B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C7CD5-47BD-42C1-81C5-9B084FC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820B-C035-4299-BF91-3F1D8F8C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BFE72-B264-4E50-B98D-DF784C6E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19E64-C4A9-466D-BE2C-FC7F4AD7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ACF105-270D-412D-BD56-9AD983333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7095A3-9156-4C66-94FA-DA21ACA7D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E9F79-D4FF-47A4-A420-BC87E6C4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13A6D-E796-4992-8990-A1EA843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5FF21-ADB8-4132-846A-CC2D2A9A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5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B52F-4173-42AE-8A8F-CC463E8E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EB8C3D-0A34-428B-B3FC-42BAE43C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4A608-69CB-4A53-B410-13533DC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6B785-CFDA-4A3D-A76B-3197FE3A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E8C92B-680E-4BD6-A4D4-616BBCEC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4AEE0-60DA-492C-AFF6-3E5D1B1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63398-07D8-44EB-884C-8D029CE0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0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6AC-8D8C-4C30-91AA-E8EE4E53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868D5-2F86-40CA-AC4B-174E93D0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2387E-41F4-4199-81A7-C10CB61A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B565D-2518-42EF-AE0E-BF83ACCB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87775-8799-409F-9254-AA5E3F55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B684B-1E94-4F14-A4D2-B38B6A40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FE458-3E67-413D-A96D-BC49AC9B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ECBAC-59E8-48A1-845D-1579D05FF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B0C24-17BB-4142-B447-4558D2A1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AB84C-2002-4AC5-B752-1A486319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48CFA-CDE4-46E7-8C42-56DA1E50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7F026-B51B-4606-8467-7DABBECA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28B83-3AC2-4A0D-BC48-38EC62B4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44423-1987-4EAC-9091-FDE03350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81D2-236B-4397-AD85-E31F3BCDE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C119-1A4D-4FF6-8B2D-50FFD310CC27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30966-2EC3-438E-8C51-DBC99416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FDA69-E2AE-4D26-AE0A-3D4C8D451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E894-388F-43AC-845E-8B505102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A0CD1A-8CBE-4A82-94E3-4D8E684C0303}"/>
              </a:ext>
            </a:extLst>
          </p:cNvPr>
          <p:cNvGrpSpPr/>
          <p:nvPr/>
        </p:nvGrpSpPr>
        <p:grpSpPr>
          <a:xfrm>
            <a:off x="2586037" y="1328737"/>
            <a:ext cx="7019925" cy="4200525"/>
            <a:chOff x="2586037" y="1328737"/>
            <a:chExt cx="7019925" cy="42005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45055F-6029-4E4E-B226-FE3F3F8F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037" y="1328737"/>
              <a:ext cx="7019925" cy="4200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D45BF02-5D6B-4E0A-8187-A329CCED2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8" t="7307" r="12809" b="14631"/>
            <a:stretch/>
          </p:blipFill>
          <p:spPr>
            <a:xfrm>
              <a:off x="3684000" y="1771649"/>
              <a:ext cx="4845637" cy="301942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9801CD-76DC-45AE-B655-B78728352CB7}"/>
                </a:ext>
              </a:extLst>
            </p:cNvPr>
            <p:cNvSpPr/>
            <p:nvPr/>
          </p:nvSpPr>
          <p:spPr>
            <a:xfrm>
              <a:off x="3684000" y="1766886"/>
              <a:ext cx="4845637" cy="3019426"/>
            </a:xfrm>
            <a:prstGeom prst="rect">
              <a:avLst/>
            </a:prstGeom>
            <a:solidFill>
              <a:srgbClr val="FFFFFF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95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</dc:creator>
  <cp:lastModifiedBy>JJ</cp:lastModifiedBy>
  <cp:revision>2</cp:revision>
  <dcterms:created xsi:type="dcterms:W3CDTF">2021-05-02T14:12:47Z</dcterms:created>
  <dcterms:modified xsi:type="dcterms:W3CDTF">2021-05-02T14:26:24Z</dcterms:modified>
</cp:coreProperties>
</file>