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6269" r:id="rId1"/>
  </p:sldMasterIdLst>
  <p:notesMasterIdLst>
    <p:notesMasterId r:id="rId14"/>
  </p:notesMasterIdLst>
  <p:sldIdLst>
    <p:sldId id="287" r:id="rId2"/>
    <p:sldId id="300" r:id="rId3"/>
    <p:sldId id="304" r:id="rId4"/>
    <p:sldId id="301" r:id="rId5"/>
    <p:sldId id="302" r:id="rId6"/>
    <p:sldId id="305" r:id="rId7"/>
    <p:sldId id="306" r:id="rId8"/>
    <p:sldId id="307" r:id="rId9"/>
    <p:sldId id="308" r:id="rId10"/>
    <p:sldId id="309" r:id="rId11"/>
    <p:sldId id="310" r:id="rId12"/>
    <p:sldId id="31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9575" cy="308927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8940" cy="360299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4340" cy="46101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0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4213" y="1143000"/>
                <a:ext cx="5494337" cy="3090863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91480" cy="360553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6880" cy="46355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9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4213" y="1143000"/>
                <a:ext cx="5494337" cy="3090863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91480" cy="360553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6880" cy="46355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10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4213" y="1143000"/>
                <a:ext cx="5494337" cy="3090863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91480" cy="360553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6880" cy="46355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11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9575" cy="308927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9575" cy="360362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4975" cy="46164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1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9575" cy="308927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90210" cy="360426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5610" cy="46228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9575" cy="308927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9575" cy="360362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4975" cy="46164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3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9575" cy="308927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90210" cy="360426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5610" cy="46228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4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4213" y="1143000"/>
                <a:ext cx="5494337" cy="3090863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90845" cy="360489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6245" cy="46291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5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4213" y="1143000"/>
                <a:ext cx="5494337" cy="3090863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90845" cy="360489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6245" cy="46291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6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4213" y="1143000"/>
                <a:ext cx="5494337" cy="3090863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90845" cy="360489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6245" cy="46291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7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4213" y="1143000"/>
                <a:ext cx="5494337" cy="3090863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91480" cy="360553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6880" cy="46355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8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2362200" y="2072005"/>
            <a:ext cx="6410960" cy="661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b="0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2365375" y="2823845"/>
            <a:ext cx="5058410" cy="5613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flipV="1">
            <a:off x="4822825" y="1353820"/>
            <a:ext cx="7348855" cy="5511800"/>
          </a:xfrm>
          <a:prstGeom prst="line">
            <a:avLst/>
          </a:prstGeom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flipV="1">
            <a:off x="10467340" y="4727575"/>
            <a:ext cx="1727200" cy="1295400"/>
          </a:xfrm>
          <a:prstGeom prst="line">
            <a:avLst/>
          </a:prstGeom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flipV="1">
            <a:off x="17145" y="4399280"/>
            <a:ext cx="3289300" cy="2466975"/>
          </a:xfrm>
          <a:prstGeom prst="line">
            <a:avLst/>
          </a:prstGeom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2022-06-27</a:t>
            </a:fld>
            <a:endParaRPr lang="ko-KR" altLang="en-US"/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cxnSp>
        <p:nvCxnSpPr>
          <p:cNvPr id="7" name="도형 6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028700" y="1816100"/>
            <a:ext cx="10327640" cy="435356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>
            <a:lvl1pPr marL="2057400" indent="-228600" algn="l" defTabSz="914400" eaLnBrk="0" fontAlgn="auto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lvl="1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둘째 수준</a:t>
            </a:r>
          </a:p>
          <a:p>
            <a:pPr marL="228600" lvl="2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셋째 수준</a:t>
            </a:r>
          </a:p>
          <a:p>
            <a:pPr marL="228600" lvl="3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넷째 수준</a:t>
            </a:r>
          </a:p>
          <a:p>
            <a:pPr marL="228600" lvl="4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>
            <a:off x="1049655" y="745490"/>
            <a:ext cx="10305415" cy="5232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cap="non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2022-06-27</a:t>
            </a:fld>
            <a:endParaRPr lang="ko-KR" altLang="en-US"/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flipV="1">
            <a:off x="10291445" y="-63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flipV="1">
            <a:off x="-15875" y="2140585"/>
            <a:ext cx="3455035" cy="2591435"/>
          </a:xfrm>
          <a:prstGeom prst="line">
            <a:avLst/>
          </a:prstGeom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53895" y="1312545"/>
            <a:ext cx="7397750" cy="4718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cap="non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10280" y="2135505"/>
            <a:ext cx="7989570" cy="3820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2057400" indent="-228600" algn="l" defTabSz="914400" fontAlgn="auto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b="0" cap="non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lvl="1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b="0" cap="none">
                <a:latin typeface="맑은 고딕" charset="0"/>
                <a:ea typeface="맑은 고딕" charset="0"/>
              </a:rPr>
              <a:t>둘째 수준</a:t>
            </a:r>
          </a:p>
          <a:p>
            <a:pPr marL="228600" lvl="2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b="0" cap="none">
                <a:latin typeface="맑은 고딕" charset="0"/>
                <a:ea typeface="맑은 고딕" charset="0"/>
              </a:rPr>
              <a:t>셋째 수준</a:t>
            </a:r>
          </a:p>
          <a:p>
            <a:pPr marL="228600" lvl="3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b="0" cap="none">
                <a:latin typeface="맑은 고딕" charset="0"/>
                <a:ea typeface="맑은 고딕" charset="0"/>
              </a:rPr>
              <a:t>넷째 수준</a:t>
            </a:r>
          </a:p>
          <a:p>
            <a:pPr marL="228600" lvl="4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b="0" cap="non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2022-06-27</a:t>
            </a:fld>
            <a:endParaRPr lang="ko-KR" altLang="en-US"/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39495" y="1428750"/>
            <a:ext cx="10310495" cy="45459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2022-06-27</a:t>
            </a:fld>
            <a:endParaRPr lang="ko-KR" altLang="en-US"/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>
            <a:off x="1049655" y="745490"/>
            <a:ext cx="1030605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defTabSz="9144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cap="non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flipV="1">
            <a:off x="9808845" y="5441315"/>
            <a:ext cx="1908810" cy="1431925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049655" y="745490"/>
            <a:ext cx="10305415" cy="5232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cap="non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1049655" y="1825625"/>
            <a:ext cx="5177790" cy="43535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2057400" indent="-228600" algn="l" defTabSz="914400" eaLnBrk="0" fontAlgn="auto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b="0" cap="non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lvl="1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b="0" cap="none">
                <a:latin typeface="맑은 고딕" charset="0"/>
                <a:ea typeface="맑은 고딕" charset="0"/>
              </a:rPr>
              <a:t>둘째 수준</a:t>
            </a:r>
          </a:p>
          <a:p>
            <a:pPr marL="228600" lvl="2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b="0" cap="none">
                <a:latin typeface="맑은 고딕" charset="0"/>
                <a:ea typeface="맑은 고딕" charset="0"/>
              </a:rPr>
              <a:t>셋째 수준</a:t>
            </a:r>
          </a:p>
          <a:p>
            <a:pPr marL="228600" lvl="3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b="0" cap="none">
                <a:latin typeface="맑은 고딕" charset="0"/>
                <a:ea typeface="맑은 고딕" charset="0"/>
              </a:rPr>
              <a:t>넷째 수준</a:t>
            </a:r>
          </a:p>
          <a:p>
            <a:pPr marL="228600" lvl="4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b="0" cap="non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309995" y="1825625"/>
            <a:ext cx="5045710" cy="43535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2057400" indent="-228600" algn="l" defTabSz="914400" eaLnBrk="0" fontAlgn="auto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b="0" cap="non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lvl="1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b="0" cap="none">
                <a:latin typeface="맑은 고딕" charset="0"/>
                <a:ea typeface="맑은 고딕" charset="0"/>
              </a:rPr>
              <a:t>둘째 수준</a:t>
            </a:r>
          </a:p>
          <a:p>
            <a:pPr marL="228600" lvl="2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b="0" cap="none">
                <a:latin typeface="맑은 고딕" charset="0"/>
                <a:ea typeface="맑은 고딕" charset="0"/>
              </a:rPr>
              <a:t>셋째 수준</a:t>
            </a:r>
          </a:p>
          <a:p>
            <a:pPr marL="228600" lvl="3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b="0" cap="none">
                <a:latin typeface="맑은 고딕" charset="0"/>
                <a:ea typeface="맑은 고딕" charset="0"/>
              </a:rPr>
              <a:t>넷째 수준</a:t>
            </a:r>
          </a:p>
          <a:p>
            <a:pPr marL="228600" lvl="4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b="0" cap="non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2022-06-27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61085" y="1681480"/>
            <a:ext cx="5045075" cy="8255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b="1" cap="non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1061085" y="2505075"/>
            <a:ext cx="5045075" cy="36868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2057400" indent="-228600" algn="l" defTabSz="914400" eaLnBrk="0" fontAlgn="auto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lvl="1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둘째 수준</a:t>
            </a:r>
          </a:p>
          <a:p>
            <a:pPr marL="228600" lvl="2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셋째 수준</a:t>
            </a:r>
          </a:p>
          <a:p>
            <a:pPr marL="228600" lvl="3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넷째 수준</a:t>
            </a:r>
          </a:p>
          <a:p>
            <a:pPr marL="228600" lvl="4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276340" y="1681480"/>
            <a:ext cx="5081270" cy="8255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b="1" cap="non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276340" y="2505075"/>
            <a:ext cx="5081270" cy="36868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2057400" indent="-228600" algn="l" defTabSz="914400" eaLnBrk="0" fontAlgn="auto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lvl="1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둘째 수준</a:t>
            </a:r>
          </a:p>
          <a:p>
            <a:pPr marL="228600" lvl="2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셋째 수준</a:t>
            </a:r>
          </a:p>
          <a:p>
            <a:pPr marL="228600" lvl="3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넷째 수준</a:t>
            </a:r>
          </a:p>
          <a:p>
            <a:pPr marL="228600" lvl="4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>
            <a:off x="1049655" y="745490"/>
            <a:ext cx="10305415" cy="5232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cap="non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2022-06-27</a:t>
            </a:fld>
            <a:endParaRPr lang="ko-KR" altLang="en-US"/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cxnSp>
        <p:nvCxnSpPr>
          <p:cNvPr id="6" name="도형 5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>
            <a:off x="1049655" y="745490"/>
            <a:ext cx="10305415" cy="5232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cap="non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2022-06-27</a:t>
            </a:fld>
            <a:endParaRPr lang="ko-KR" altLang="en-US"/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2022-06-27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733425"/>
            <a:ext cx="6174740" cy="51295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2057400" indent="-228600" algn="l" defTabSz="914400" eaLnBrk="0" fontAlgn="auto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lvl="1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둘째 수준</a:t>
            </a:r>
          </a:p>
          <a:p>
            <a:pPr marL="228600" lvl="2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셋째 수준</a:t>
            </a:r>
          </a:p>
          <a:p>
            <a:pPr marL="228600" lvl="3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넷째 수준</a:t>
            </a:r>
          </a:p>
          <a:p>
            <a:pPr marL="228600" lvl="4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1049655" y="1411605"/>
            <a:ext cx="3958590" cy="4459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>
            <a:off x="1049655" y="745490"/>
            <a:ext cx="3983355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defTabSz="9144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cap="non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2022-06-27</a:t>
            </a:fld>
            <a:endParaRPr lang="ko-KR" altLang="en-US"/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cxnSp>
        <p:nvCxnSpPr>
          <p:cNvPr id="8" name="도형 7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733425"/>
            <a:ext cx="6174740" cy="5129530"/>
          </a:xfrm>
          <a:prstGeom prst="rect">
            <a:avLst/>
          </a:prstGeom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>
            <a:off x="1049655" y="1411605"/>
            <a:ext cx="3958590" cy="4459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>
            <a:off x="1049655" y="745490"/>
            <a:ext cx="3983355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defTabSz="9144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cap="non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2022-06-27</a:t>
            </a:fld>
            <a:endParaRPr lang="ko-KR" altLang="en-US"/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cap="non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defTabSz="914400" fontAlgn="auto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2022-06-27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943475" y="346075"/>
            <a:ext cx="2306320" cy="4787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>
            <a:off x="1075690" y="3094990"/>
            <a:ext cx="430212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첫</a:t>
            </a:r>
            <a:r>
              <a:rPr lang="ko-KR" sz="1800">
                <a:latin typeface="맑은 고딕" charset="0"/>
                <a:ea typeface="맑은 고딕" charset="0"/>
              </a:rPr>
              <a:t> 번째로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5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945" y="1288415"/>
            <a:ext cx="1802765" cy="1675130"/>
          </a:xfrm>
          <a:prstGeom prst="rect">
            <a:avLst/>
          </a:prstGeom>
          <a:noFill/>
        </p:spPr>
      </p:pic>
      <p:pic>
        <p:nvPicPr>
          <p:cNvPr id="1166" name="그림 5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0545" y="2089785"/>
            <a:ext cx="520065" cy="349250"/>
          </a:xfrm>
          <a:prstGeom prst="rect">
            <a:avLst/>
          </a:prstGeom>
          <a:noFill/>
        </p:spPr>
      </p:pic>
      <p:pic>
        <p:nvPicPr>
          <p:cNvPr id="1167" name="그림 6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8095" y="1282700"/>
            <a:ext cx="1569085" cy="1680845"/>
          </a:xfrm>
          <a:prstGeom prst="rect">
            <a:avLst/>
          </a:prstGeom>
          <a:noFill/>
        </p:spPr>
      </p:pic>
      <p:sp>
        <p:nvSpPr>
          <p:cNvPr id="1170" name="도형 64"/>
          <p:cNvSpPr>
            <a:spLocks/>
          </p:cNvSpPr>
          <p:nvPr/>
        </p:nvSpPr>
        <p:spPr>
          <a:xfrm>
            <a:off x="3011805" y="4204335"/>
            <a:ext cx="361950" cy="280670"/>
          </a:xfrm>
          <a:prstGeom prst="notchedRightArrow">
            <a:avLst/>
          </a:prstGeom>
          <a:scene3d>
            <a:camera prst="orthographicFront"/>
            <a:lightRig rig="threePt" dir="t"/>
          </a:scene3d>
          <a:sp3d>
            <a:bevelT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3" name="텍스트 상자 67"/>
          <p:cNvSpPr txBox="1">
            <a:spLocks/>
          </p:cNvSpPr>
          <p:nvPr/>
        </p:nvSpPr>
        <p:spPr>
          <a:xfrm>
            <a:off x="1082040" y="4939030"/>
            <a:ext cx="4295140" cy="1200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Character라는 이름으로 변경한 다음 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>
            <a:off x="6823710" y="3009265"/>
            <a:ext cx="428307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텍스트 상자 26"/>
          <p:cNvSpPr txBox="1">
            <a:spLocks/>
          </p:cNvSpPr>
          <p:nvPr/>
        </p:nvSpPr>
        <p:spPr>
          <a:xfrm>
            <a:off x="6833235" y="5496560"/>
            <a:ext cx="426529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 Character 오브젝트에 Character Controller를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45" y="3823970"/>
            <a:ext cx="1793240" cy="105664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194" name="그림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5" y="3832225"/>
            <a:ext cx="1743710" cy="1039495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196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20" y="3898900"/>
            <a:ext cx="2810510" cy="148844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197" name="그림 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80" y="4239895"/>
            <a:ext cx="1256030" cy="823595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198" name="그림 4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15" y="1291590"/>
            <a:ext cx="4241165" cy="1629410"/>
          </a:xfrm>
          <a:prstGeom prst="roundRect">
            <a:avLst/>
          </a:prstGeom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87900" y="354965"/>
            <a:ext cx="2617470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 번째 튜토리얼</a:t>
            </a: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>
            <a:off x="1163320" y="4771390"/>
            <a:ext cx="4205605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버튼의 앵커를 화면 좌측 상단으로 고정합니다.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>
            <a:off x="6845935" y="5050790"/>
            <a:ext cx="4136390" cy="1200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Explosion과 Magic 그리고 Siren 이미지를 각각의 버튼 이미지에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20" descr="C:/Users/Admin1/AppData/Roaming/PolarisOffice/ETemp/21308_17260880/fImage12158244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10" y="1266190"/>
            <a:ext cx="4198620" cy="106172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25" name="그림 21" descr="C:/Users/Admin1/AppData/Roaming/PolarisOffice/ETemp/21308_17260880/fImage12366245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80" y="2453005"/>
            <a:ext cx="4193540" cy="1056005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26" name="그림 22" descr="C:/Users/Admin1/AppData/Roaming/PolarisOffice/ETemp/21308_17260880/fImage14685246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10" y="3616325"/>
            <a:ext cx="4190365" cy="1047115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27" name="그림 29" descr="C:/Users/Admin1/AppData/Roaming/PolarisOffice/ETemp/21308_17260880/fImage27495247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80" y="1263650"/>
            <a:ext cx="4136390" cy="81534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28" name="그림 32" descr="C:/Users/Admin1/AppData/Roaming/PolarisOffice/ETemp/21308_17260880/fImage16874248446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60" y="2231390"/>
            <a:ext cx="1974215" cy="136906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29" name="그림 35" descr="C:/Users/Admin1/AppData/Roaming/PolarisOffice/ETemp/21308_17260880/fImage168452495705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030" y="2218690"/>
            <a:ext cx="1971040" cy="139827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30" name="그림 39" descr="C:/Users/Admin1/AppData/Roaming/PolarisOffice/ETemp/21308_17260880/fImage16703251814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570" y="3757930"/>
            <a:ext cx="4152265" cy="1155700"/>
          </a:xfrm>
          <a:prstGeom prst="roundRect">
            <a:avLst/>
          </a:prstGeom>
          <a:solidFill>
            <a:srgbClr val="EDEDED"/>
          </a:solidFill>
        </p:spPr>
      </p:pic>
      <p:cxnSp>
        <p:nvCxnSpPr>
          <p:cNvPr id="1231" name="도형 42"/>
          <p:cNvCxnSpPr/>
          <p:nvPr/>
        </p:nvCxnSpPr>
        <p:spPr>
          <a:xfrm>
            <a:off x="8496300" y="1903730"/>
            <a:ext cx="2431415" cy="106870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도형 43"/>
          <p:cNvCxnSpPr/>
          <p:nvPr/>
        </p:nvCxnSpPr>
        <p:spPr>
          <a:xfrm>
            <a:off x="8601075" y="1900555"/>
            <a:ext cx="148590" cy="106299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도형 44"/>
          <p:cNvCxnSpPr/>
          <p:nvPr/>
        </p:nvCxnSpPr>
        <p:spPr>
          <a:xfrm>
            <a:off x="10763250" y="1909445"/>
            <a:ext cx="113665" cy="247269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87900" y="354965"/>
            <a:ext cx="2620010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 번째 튜토리얼</a:t>
            </a: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>
            <a:off x="1163320" y="3914140"/>
            <a:ext cx="4218940" cy="2031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Siren Button과 Explosion Button 그리고 Magic 버튼의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버튼에 있는 On Click( ) 함수에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>
            <a:off x="6845935" y="4469765"/>
            <a:ext cx="4136390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SoundManager 스크립트에 있는 SoundCall(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각각의 버튼에 원하는 소리의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46" descr="C:/Users/Admin1/AppData/Roaming/PolarisOffice/ETemp/21308_17260880/fImage3017269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266825"/>
            <a:ext cx="2820035" cy="113411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33" name="그림 49" descr="C:/Users/Admin1/AppData/Roaming/PolarisOffice/ETemp/21308_17260880/fImage5566270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2619375"/>
            <a:ext cx="2810510" cy="109601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34" name="그림 52" descr="C:/Users/Admin1/AppData/Roaming/PolarisOffice/ETemp/21308_17260880/fImage7476271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1276350"/>
            <a:ext cx="1219835" cy="2439035"/>
          </a:xfrm>
          <a:prstGeom prst="roundRect">
            <a:avLst/>
          </a:prstGeom>
          <a:solidFill>
            <a:srgbClr val="EDEDED"/>
          </a:solidFill>
        </p:spPr>
      </p:pic>
      <p:cxnSp>
        <p:nvCxnSpPr>
          <p:cNvPr id="1235" name="도형 55"/>
          <p:cNvCxnSpPr/>
          <p:nvPr/>
        </p:nvCxnSpPr>
        <p:spPr>
          <a:xfrm>
            <a:off x="2219325" y="2257425"/>
            <a:ext cx="1124585" cy="101981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6" name="그림 56" descr="C:/Users/Admin1/AppData/Roaming/PolarisOffice/ETemp/21308_17260880/fImage70352734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445" y="3352800"/>
            <a:ext cx="4120515" cy="991235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37" name="그림 57" descr="C:/Users/Admin1/AppData/Roaming/PolarisOffice/ETemp/21308_17260880/fImage7152274299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445" y="2280920"/>
            <a:ext cx="4120515" cy="98171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38" name="그림 58" descr="C:/Users/Admin1/AppData/Roaming/PolarisOffice/ETemp/21308_17260880/fImage6942275194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20" y="1242695"/>
            <a:ext cx="4120515" cy="962660"/>
          </a:xfrm>
          <a:prstGeom prst="roundRect">
            <a:avLst/>
          </a:prstGeom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940300" y="354965"/>
            <a:ext cx="2318385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 번째 튜토리얼</a:t>
            </a: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>
            <a:off x="1405255" y="2339975"/>
            <a:ext cx="3971290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Control 스크립트를 생성한 다음 Character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9" name="그림 65" descr="C:/Users/Admin1/AppData/Roaming/PolarisOffice/ETemp/21308_17260880/fImage46702894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95" y="1238250"/>
            <a:ext cx="2653665" cy="103886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40" name="그림 66" descr="C:/Users/Admin1/AppData/Roaming/PolarisOffice/ETemp/21308_17260880/fImage2009290543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1362075"/>
            <a:ext cx="819785" cy="838835"/>
          </a:xfrm>
          <a:prstGeom prst="roundRect">
            <a:avLst/>
          </a:prstGeom>
          <a:solidFill>
            <a:srgbClr val="EDEDED"/>
          </a:solidFill>
        </p:spPr>
      </p:pic>
      <p:cxnSp>
        <p:nvCxnSpPr>
          <p:cNvPr id="1241" name="도형 71"/>
          <p:cNvCxnSpPr>
            <a:stCxn id="1240" idx="1"/>
          </p:cNvCxnSpPr>
          <p:nvPr/>
        </p:nvCxnSpPr>
        <p:spPr>
          <a:xfrm flipH="1" flipV="1">
            <a:off x="3295650" y="1514475"/>
            <a:ext cx="1257935" cy="267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3" name="텍스트 상자 75"/>
          <p:cNvSpPr txBox="1">
            <a:spLocks/>
          </p:cNvSpPr>
          <p:nvPr/>
        </p:nvSpPr>
        <p:spPr>
          <a:xfrm>
            <a:off x="6845300" y="4281170"/>
            <a:ext cx="4245610" cy="2031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키 입력을 했을 때 변화되는 정보를 일반 float 변수에 저장합니다.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최종적으로 CharacterController에 있는 Move 함수에 방향 정보와 속도를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5" name="그림 79" descr="C:/Users/Admin1/AppData/Roaming/PolarisOffice/ETemp/21308_17260880/fImage535929523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90" y="3396615"/>
            <a:ext cx="3982720" cy="1061720"/>
          </a:xfrm>
          <a:prstGeom prst="rect">
            <a:avLst/>
          </a:prstGeom>
          <a:noFill/>
        </p:spPr>
      </p:pic>
      <p:sp>
        <p:nvSpPr>
          <p:cNvPr id="1246" name="텍스트 상자 82"/>
          <p:cNvSpPr txBox="1">
            <a:spLocks/>
          </p:cNvSpPr>
          <p:nvPr/>
        </p:nvSpPr>
        <p:spPr>
          <a:xfrm>
            <a:off x="1371600" y="4565015"/>
            <a:ext cx="4004310" cy="1754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속도를 지정할 float 변수와 CharacterController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CharacterController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7" name="그림 83" descr="C:/Users/Admin1/AppData/Roaming/PolarisOffice/ETemp/21308_17260880/fImage7067297460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238250"/>
            <a:ext cx="4232910" cy="28581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943475" y="346075"/>
            <a:ext cx="2306955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>
            <a:off x="1336040" y="3265170"/>
            <a:ext cx="4010660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3D Object에 Cube 선택하고 이름을 Sound Box로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27"/>
          <p:cNvSpPr txBox="1">
            <a:spLocks/>
          </p:cNvSpPr>
          <p:nvPr/>
        </p:nvSpPr>
        <p:spPr>
          <a:xfrm>
            <a:off x="1339850" y="5225415"/>
            <a:ext cx="4010660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Diffuse 텍스처를 선택하고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9" name="텍스트 상자 30"/>
          <p:cNvSpPr txBox="1">
            <a:spLocks/>
          </p:cNvSpPr>
          <p:nvPr/>
        </p:nvSpPr>
        <p:spPr>
          <a:xfrm>
            <a:off x="6823075" y="2863850"/>
            <a:ext cx="419989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Sound Box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>
            <a:off x="6823710" y="5228590"/>
            <a:ext cx="419417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폴더에서 Sound에 Powerful 사운드를 선택하고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25" y="1703705"/>
            <a:ext cx="1219835" cy="96520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05" name="그림 2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6835" y="1234440"/>
            <a:ext cx="2444750" cy="192532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07" name="그림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35" y="4321175"/>
            <a:ext cx="1219835" cy="786765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10" name="그림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1232535"/>
            <a:ext cx="2673985" cy="1487805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11" name="그림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0" y="1459230"/>
            <a:ext cx="1216025" cy="890905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12" name="그림 4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60" y="3957955"/>
            <a:ext cx="1203325" cy="87884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13" name="그림 4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0" y="3714750"/>
            <a:ext cx="2762885" cy="138684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14" name="그림 3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4319905"/>
            <a:ext cx="2551430" cy="782955"/>
          </a:xfrm>
          <a:prstGeom prst="roundRect">
            <a:avLst/>
          </a:prstGeom>
          <a:solidFill>
            <a:srgbClr val="EDEDED"/>
          </a:solidFill>
        </p:spPr>
      </p:pic>
      <p:cxnSp>
        <p:nvCxnSpPr>
          <p:cNvPr id="1208" name="도형 27"/>
          <p:cNvCxnSpPr/>
          <p:nvPr/>
        </p:nvCxnSpPr>
        <p:spPr>
          <a:xfrm flipH="1">
            <a:off x="2265045" y="4737100"/>
            <a:ext cx="612140" cy="24892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>
            <a:off x="4676140" y="346710"/>
            <a:ext cx="2817495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Audio Listener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8"/>
          <p:cNvSpPr txBox="1">
            <a:spLocks/>
          </p:cNvSpPr>
          <p:nvPr/>
        </p:nvSpPr>
        <p:spPr>
          <a:xfrm>
            <a:off x="7233285" y="4172585"/>
            <a:ext cx="4041775" cy="1754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 시스템의 경우 어떤 파동이나 관찰자의 상대 속도에 따라 진동수와 파동이 바뀌게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오디오 리스너는 게임 공간 안에서 하나만 존재해야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0"/>
          <p:cNvSpPr txBox="1">
            <a:spLocks/>
          </p:cNvSpPr>
          <p:nvPr/>
        </p:nvSpPr>
        <p:spPr>
          <a:xfrm>
            <a:off x="1203960" y="3890645"/>
            <a:ext cx="4151630" cy="2031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사운드 시스템은 소리가 발생하는 오디오 소스와 소리를 듣는 오디오 리스너로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오디오 소스</a:t>
            </a:r>
            <a:r>
              <a:rPr lang="ko-KR" sz="1800">
                <a:latin typeface="맑은 고딕" charset="0"/>
                <a:ea typeface="맑은 고딕" charset="0"/>
              </a:rPr>
              <a:t>나</a:t>
            </a:r>
            <a:r>
              <a:rPr sz="1800">
                <a:latin typeface="맑은 고딕" charset="0"/>
                <a:ea typeface="맑은 고딕" charset="0"/>
              </a:rPr>
              <a:t> 오디오 리스너가 이동하면 거리에 따라 소리의 크기나 방향이 달라집니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6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05" y="1238250"/>
            <a:ext cx="4170680" cy="246634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7" name="그림 3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15" y="1229995"/>
            <a:ext cx="4043045" cy="2753360"/>
          </a:xfrm>
          <a:prstGeom prst="roundRect">
            <a:avLst/>
          </a:prstGeom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943475" y="346075"/>
            <a:ext cx="2306955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번째 튜토리얼</a:t>
            </a:r>
          </a:p>
        </p:txBody>
      </p:sp>
      <p:pic>
        <p:nvPicPr>
          <p:cNvPr id="1193" name="그림 4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645" y="1254760"/>
            <a:ext cx="2322195" cy="2756535"/>
          </a:xfrm>
          <a:prstGeom prst="roundRect">
            <a:avLst/>
          </a:prstGeom>
          <a:solidFill>
            <a:srgbClr val="EDEDED"/>
          </a:solidFill>
        </p:spPr>
      </p:pic>
      <p:sp>
        <p:nvSpPr>
          <p:cNvPr id="1194" name="텍스트 상자 44"/>
          <p:cNvSpPr txBox="1">
            <a:spLocks/>
          </p:cNvSpPr>
          <p:nvPr/>
        </p:nvSpPr>
        <p:spPr>
          <a:xfrm>
            <a:off x="1352550" y="4194175"/>
            <a:ext cx="3968115" cy="2031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빈 게임 오브젝트를 생성한 다음 Sound Manager로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SoundManager 스크립트를 생성하고 SoundManager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51"/>
          <p:cNvSpPr txBox="1">
            <a:spLocks/>
          </p:cNvSpPr>
          <p:nvPr/>
        </p:nvSpPr>
        <p:spPr>
          <a:xfrm>
            <a:off x="6810375" y="5293360"/>
            <a:ext cx="4271010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오브젝트에서 Capsule Collider 컴포넌트를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05" y="1396365"/>
            <a:ext cx="1340485" cy="1238885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199" name="그림 5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95" y="1256030"/>
            <a:ext cx="4276090" cy="3898265"/>
          </a:xfrm>
          <a:prstGeom prst="rect">
            <a:avLst/>
          </a:prstGeom>
          <a:noFill/>
        </p:spPr>
      </p:pic>
      <p:pic>
        <p:nvPicPr>
          <p:cNvPr id="1200" name="그림 6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705" y="3098800"/>
            <a:ext cx="828040" cy="915035"/>
          </a:xfrm>
          <a:prstGeom prst="roundRect">
            <a:avLst/>
          </a:prstGeom>
          <a:solidFill>
            <a:srgbClr val="EDEDED"/>
          </a:solidFill>
        </p:spPr>
      </p:pic>
      <p:cxnSp>
        <p:nvCxnSpPr>
          <p:cNvPr id="1201" name="도형 65"/>
          <p:cNvCxnSpPr>
            <a:stCxn id="1200" idx="0"/>
            <a:endCxn id="1198" idx="2"/>
          </p:cNvCxnSpPr>
          <p:nvPr/>
        </p:nvCxnSpPr>
        <p:spPr>
          <a:xfrm flipV="1">
            <a:off x="4657090" y="2634615"/>
            <a:ext cx="3175" cy="46482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943475" y="346075"/>
            <a:ext cx="2306955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 번째 튜토리얼</a:t>
            </a:r>
          </a:p>
        </p:txBody>
      </p:sp>
      <p:sp>
        <p:nvSpPr>
          <p:cNvPr id="1194" name="텍스트 상자 88"/>
          <p:cNvSpPr txBox="1">
            <a:spLocks/>
          </p:cNvSpPr>
          <p:nvPr/>
        </p:nvSpPr>
        <p:spPr>
          <a:xfrm>
            <a:off x="6890385" y="4819015"/>
            <a:ext cx="4124960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UI를 선택하고 Slider를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5" name="텍스트 상자 1"/>
          <p:cNvSpPr txBox="1">
            <a:spLocks/>
          </p:cNvSpPr>
          <p:nvPr/>
        </p:nvSpPr>
        <p:spPr>
          <a:xfrm>
            <a:off x="1303020" y="2498090"/>
            <a:ext cx="4067810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 Manager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4320" y="1149350"/>
            <a:ext cx="2548255" cy="1228725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197" name="그림 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4925" y="1288415"/>
            <a:ext cx="1341120" cy="973455"/>
          </a:xfrm>
          <a:prstGeom prst="roundRect">
            <a:avLst/>
          </a:prstGeom>
          <a:solidFill>
            <a:srgbClr val="EDEDED"/>
          </a:solidFill>
        </p:spPr>
      </p:pic>
      <p:sp>
        <p:nvSpPr>
          <p:cNvPr id="1198" name="텍스트 상자 5"/>
          <p:cNvSpPr txBox="1">
            <a:spLocks/>
          </p:cNvSpPr>
          <p:nvPr/>
        </p:nvSpPr>
        <p:spPr>
          <a:xfrm>
            <a:off x="1303020" y="5370830"/>
            <a:ext cx="4055110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Sound Box오브젝트에 있는 Audio Source 컴포넌트에 Spatial Blend를 </a:t>
            </a:r>
            <a:r>
              <a:rPr sz="1800">
                <a:latin typeface="맑은 고딕" charset="0"/>
                <a:ea typeface="맑은 고딕" charset="0"/>
              </a:rPr>
              <a:t>1</a:t>
            </a:r>
            <a:r>
              <a:rPr lang="ko-KR" sz="1800">
                <a:latin typeface="맑은 고딕" charset="0"/>
                <a:ea typeface="맑은 고딕" charset="0"/>
              </a:rPr>
              <a:t>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55" y="1147445"/>
            <a:ext cx="2495550" cy="348615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03" name="그림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90" y="3854450"/>
            <a:ext cx="1340485" cy="110617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04" name="그림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20" y="3559175"/>
            <a:ext cx="2538095" cy="1706245"/>
          </a:xfrm>
          <a:prstGeom prst="rect">
            <a:avLst/>
          </a:prstGeom>
          <a:noFill/>
        </p:spPr>
      </p:pic>
      <p:pic>
        <p:nvPicPr>
          <p:cNvPr id="1205" name="그림 2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2018030"/>
            <a:ext cx="1360805" cy="1878965"/>
          </a:xfrm>
          <a:prstGeom prst="roundRect">
            <a:avLst/>
          </a:prstGeom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87900" y="354965"/>
            <a:ext cx="2616835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>
            <a:off x="6805295" y="4544060"/>
            <a:ext cx="4189095" cy="1754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Sound에 Explosion과 Magic 그리고 Siren 사운드를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Sound Manager 오브젝트의 배열에 순서대로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>
            <a:off x="1303020" y="5370830"/>
            <a:ext cx="4055110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Volume 오브젝트의 On Value Changed에 Sound Manager를 선택하여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60" y="1259205"/>
            <a:ext cx="2600325" cy="3931285"/>
          </a:xfrm>
          <a:prstGeom prst="rect">
            <a:avLst/>
          </a:prstGeom>
          <a:noFill/>
        </p:spPr>
      </p:pic>
      <p:pic>
        <p:nvPicPr>
          <p:cNvPr id="1207" name="그림 4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45" y="2211070"/>
            <a:ext cx="1248410" cy="177927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08" name="그림 4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55" y="1256030"/>
            <a:ext cx="4202430" cy="2025015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09" name="그림 5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90" y="3544570"/>
            <a:ext cx="4203700" cy="996315"/>
          </a:xfrm>
          <a:prstGeom prst="roundRect">
            <a:avLst/>
          </a:prstGeom>
          <a:solidFill>
            <a:srgbClr val="EDEDED"/>
          </a:solidFill>
        </p:spPr>
      </p:pic>
      <p:cxnSp>
        <p:nvCxnSpPr>
          <p:cNvPr id="1210" name="도형 54"/>
          <p:cNvCxnSpPr/>
          <p:nvPr/>
        </p:nvCxnSpPr>
        <p:spPr>
          <a:xfrm flipV="1">
            <a:off x="7853045" y="3079750"/>
            <a:ext cx="2974340" cy="6991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도형 55"/>
          <p:cNvCxnSpPr/>
          <p:nvPr/>
        </p:nvCxnSpPr>
        <p:spPr>
          <a:xfrm flipV="1">
            <a:off x="10815955" y="2962910"/>
            <a:ext cx="11430" cy="8051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도형 56"/>
          <p:cNvCxnSpPr/>
          <p:nvPr/>
        </p:nvCxnSpPr>
        <p:spPr>
          <a:xfrm flipV="1">
            <a:off x="8858250" y="3227070"/>
            <a:ext cx="1958975" cy="56261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도형 11"/>
          <p:cNvCxnSpPr/>
          <p:nvPr/>
        </p:nvCxnSpPr>
        <p:spPr>
          <a:xfrm flipH="1">
            <a:off x="2112645" y="3184525"/>
            <a:ext cx="2133600" cy="170942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87900" y="354965"/>
            <a:ext cx="2616835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 번째 튜토리얼</a:t>
            </a: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>
            <a:off x="6805295" y="4004310"/>
            <a:ext cx="4350385" cy="2308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SoundCall( ) 함수를 생성하고 매개변수로 string 변수를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조건문을 통해 해당 string 변수의 이름이 일치하면 원하는 오디오 클립을 오디오 소스에 넣고 소리를 호출할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>
            <a:off x="1303020" y="2522855"/>
            <a:ext cx="4042410" cy="1754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SoundManager 스크립트에서 AudioSource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여러 개의 사운드를 저장하기 위해 AudioClip을 배열로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그림 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1265555"/>
            <a:ext cx="4043680" cy="1158240"/>
          </a:xfrm>
          <a:prstGeom prst="rect">
            <a:avLst/>
          </a:prstGeom>
          <a:noFill/>
        </p:spPr>
      </p:pic>
      <p:pic>
        <p:nvPicPr>
          <p:cNvPr id="1214" name="그림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90" y="1270000"/>
            <a:ext cx="4352290" cy="2498090"/>
          </a:xfrm>
          <a:prstGeom prst="rect">
            <a:avLst/>
          </a:prstGeom>
          <a:noFill/>
        </p:spPr>
      </p:pic>
      <p:pic>
        <p:nvPicPr>
          <p:cNvPr id="1215" name="그림 6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4425950"/>
            <a:ext cx="4043680" cy="800735"/>
          </a:xfrm>
          <a:prstGeom prst="rect">
            <a:avLst/>
          </a:prstGeom>
          <a:noFill/>
        </p:spPr>
      </p:pic>
      <p:sp>
        <p:nvSpPr>
          <p:cNvPr id="1216" name="텍스트 상자 68"/>
          <p:cNvSpPr txBox="1">
            <a:spLocks/>
          </p:cNvSpPr>
          <p:nvPr/>
        </p:nvSpPr>
        <p:spPr>
          <a:xfrm>
            <a:off x="1299210" y="5377815"/>
            <a:ext cx="4371340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VolumeControl( ) 함수를 생성하고 매개변수에 float 변수로 오디오 소스의 볼륨 값으로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87900" y="354965"/>
            <a:ext cx="2616835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 번째 튜토리얼</a:t>
            </a: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>
            <a:off x="6805295" y="4004310"/>
            <a:ext cx="4350385" cy="2308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SoundCall( ) 함수를 생성하고 매개변수로 string 변수를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조건문을 통해 해당 string 변수의 이름이 일치하면 원하는 오디오 클립을 오디오 소스에 넣고 소리를 호출할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>
            <a:off x="1303020" y="2522855"/>
            <a:ext cx="4051300" cy="1754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SoundManager 스크립트에서 AudioSource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여러 개의 사운드를 저장하기 위해 AudioClip을 배열로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1265555"/>
            <a:ext cx="4043680" cy="1158240"/>
          </a:xfrm>
          <a:prstGeom prst="rect">
            <a:avLst/>
          </a:prstGeom>
          <a:noFill/>
        </p:spPr>
      </p:pic>
      <p:pic>
        <p:nvPicPr>
          <p:cNvPr id="1214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90" y="1270000"/>
            <a:ext cx="4352290" cy="2498090"/>
          </a:xfrm>
          <a:prstGeom prst="rect">
            <a:avLst/>
          </a:prstGeom>
          <a:noFill/>
        </p:spPr>
      </p:pic>
      <p:pic>
        <p:nvPicPr>
          <p:cNvPr id="1215" name="Picture " descr="C:/Users/Admin1/AppData/Roaming/PolarisOffice/ETemp/21308_17260880/fImage20042424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670" y="4425950"/>
            <a:ext cx="4049395" cy="801370"/>
          </a:xfrm>
          <a:prstGeom prst="rect">
            <a:avLst/>
          </a:prstGeom>
          <a:noFill/>
        </p:spPr>
      </p:pic>
      <p:sp>
        <p:nvSpPr>
          <p:cNvPr id="1216" name="Rect 0"/>
          <p:cNvSpPr txBox="1">
            <a:spLocks/>
          </p:cNvSpPr>
          <p:nvPr/>
        </p:nvSpPr>
        <p:spPr>
          <a:xfrm>
            <a:off x="1299210" y="5377815"/>
            <a:ext cx="4204970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VolumeControl( ) 함수를 생성하고 매개변수에 float 변수로 오디오 소스의 볼륨 값으로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87900" y="354965"/>
            <a:ext cx="2617470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 번째 튜토리얼</a:t>
            </a: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>
            <a:off x="1212850" y="2642870"/>
            <a:ext cx="4147820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폴더에서 Texture에 Noodle 스프라이트 이미지를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Handle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1" descr="C:/Users/Admin1/AppData/Roaming/PolarisOffice/ETemp/21308_17260880/fImage7754223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85" y="1271905"/>
            <a:ext cx="1294130" cy="1207135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18" name="그림 4" descr="C:/Users/Admin1/AppData/Roaming/PolarisOffice/ETemp/21308_17260880/fImage27639224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585" y="1271905"/>
            <a:ext cx="2710180" cy="1216025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19" name="그림 7" descr="C:/Users/Admin1/AppData/Roaming/PolarisOffice/ETemp/21308_17260880/fImage7518225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" y="4239260"/>
            <a:ext cx="4137025" cy="906780"/>
          </a:xfrm>
          <a:prstGeom prst="roundRect">
            <a:avLst/>
          </a:prstGeom>
          <a:solidFill>
            <a:srgbClr val="EDEDED"/>
          </a:solidFill>
        </p:spPr>
      </p:pic>
      <p:sp>
        <p:nvSpPr>
          <p:cNvPr id="1220" name="텍스트 상자 10"/>
          <p:cNvSpPr txBox="1">
            <a:spLocks/>
          </p:cNvSpPr>
          <p:nvPr/>
        </p:nvSpPr>
        <p:spPr>
          <a:xfrm>
            <a:off x="1216025" y="5248910"/>
            <a:ext cx="4132580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Volume 오브젝트의 On Value Changed에 VolumeControl( )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13" descr="C:/Users/Admin1/AppData/Roaming/PolarisOffice/ETemp/21308_17260880/fImage7449229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745" y="1671955"/>
            <a:ext cx="1239520" cy="1878330"/>
          </a:xfrm>
          <a:prstGeom prst="roundRect">
            <a:avLst/>
          </a:prstGeom>
          <a:solidFill>
            <a:srgbClr val="EDEDED"/>
          </a:solidFill>
        </p:spPr>
      </p:pic>
      <p:pic>
        <p:nvPicPr>
          <p:cNvPr id="1222" name="그림 16" descr="C:/Users/Admin1/AppData/Roaming/PolarisOffice/ETemp/21308_17260880/fImage19138230916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20" y="1271905"/>
            <a:ext cx="2668905" cy="2752090"/>
          </a:xfrm>
          <a:prstGeom prst="roundRect">
            <a:avLst/>
          </a:prstGeom>
          <a:solidFill>
            <a:srgbClr val="EDEDED"/>
          </a:solidFill>
        </p:spPr>
      </p:pic>
      <p:sp>
        <p:nvSpPr>
          <p:cNvPr id="1223" name="텍스트 상자 19"/>
          <p:cNvSpPr txBox="1">
            <a:spLocks/>
          </p:cNvSpPr>
          <p:nvPr/>
        </p:nvSpPr>
        <p:spPr>
          <a:xfrm>
            <a:off x="6837680" y="4119880"/>
            <a:ext cx="4147820" cy="2031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Button 오브젝트 3개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Siren Button과 Explosion Button 그리고 Magic Button으로 각각의 Button 오브젝트의 이름을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12</Pages>
  <Words>689</Words>
  <Characters>0</Characters>
  <Application>Microsoft Office PowerPoint</Application>
  <DocSecurity>0</DocSecurity>
  <PresentationFormat>와이드스크린</PresentationFormat>
  <Lines>0</Lines>
  <Paragraphs>89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나눔바른고딕</vt:lpstr>
      <vt:lpstr>맑은 고딕</vt:lpstr>
      <vt:lpstr>Arial</vt:lpstr>
      <vt:lpstr>Calibri</vt:lpstr>
      <vt:lpstr>theme line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SGA</dc:creator>
  <cp:lastModifiedBy>FullName</cp:lastModifiedBy>
  <cp:revision>3</cp:revision>
  <dcterms:modified xsi:type="dcterms:W3CDTF">2022-06-27T07:03:36Z</dcterms:modified>
  <cp:version>9.103.96.45032</cp:version>
</cp:coreProperties>
</file>