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9" r:id="rId17"/>
    <p:sldId id="277" r:id="rId18"/>
    <p:sldId id="276" r:id="rId19"/>
    <p:sldId id="274" r:id="rId20"/>
    <p:sldId id="278" r:id="rId21"/>
    <p:sldId id="280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y Kupalenko" userId="f4be35c8447eccdc" providerId="LiveId" clId="{85D71A0B-D515-42EC-8841-FDBA60519BA1}"/>
    <pc:docChg chg="undo custSel addSld modSld sldOrd">
      <pc:chgData name="Andrey Kupalenko" userId="f4be35c8447eccdc" providerId="LiveId" clId="{85D71A0B-D515-42EC-8841-FDBA60519BA1}" dt="2022-12-09T12:53:43.950" v="198" actId="1038"/>
      <pc:docMkLst>
        <pc:docMk/>
      </pc:docMkLst>
      <pc:sldChg chg="addSp delSp modSp mod">
        <pc:chgData name="Andrey Kupalenko" userId="f4be35c8447eccdc" providerId="LiveId" clId="{85D71A0B-D515-42EC-8841-FDBA60519BA1}" dt="2022-12-09T12:53:43.950" v="198" actId="1038"/>
        <pc:sldMkLst>
          <pc:docMk/>
          <pc:sldMk cId="1833664866" sldId="275"/>
        </pc:sldMkLst>
        <pc:spChg chg="add mod">
          <ac:chgData name="Andrey Kupalenko" userId="f4be35c8447eccdc" providerId="LiveId" clId="{85D71A0B-D515-42EC-8841-FDBA60519BA1}" dt="2022-12-09T12:43:25.253" v="86" actId="1076"/>
          <ac:spMkLst>
            <pc:docMk/>
            <pc:sldMk cId="1833664866" sldId="275"/>
            <ac:spMk id="5" creationId="{FC28E56F-DC02-436C-807B-67C5D80C1316}"/>
          </ac:spMkLst>
        </pc:spChg>
        <pc:spChg chg="add mod">
          <ac:chgData name="Andrey Kupalenko" userId="f4be35c8447eccdc" providerId="LiveId" clId="{85D71A0B-D515-42EC-8841-FDBA60519BA1}" dt="2022-12-09T12:52:09.961" v="137"/>
          <ac:spMkLst>
            <pc:docMk/>
            <pc:sldMk cId="1833664866" sldId="275"/>
            <ac:spMk id="8" creationId="{F15CFF1A-56E3-46FA-89F8-80542566266B}"/>
          </ac:spMkLst>
        </pc:spChg>
        <pc:spChg chg="add mod">
          <ac:chgData name="Andrey Kupalenko" userId="f4be35c8447eccdc" providerId="LiveId" clId="{85D71A0B-D515-42EC-8841-FDBA60519BA1}" dt="2022-12-09T12:52:01.973" v="133" actId="1076"/>
          <ac:spMkLst>
            <pc:docMk/>
            <pc:sldMk cId="1833664866" sldId="275"/>
            <ac:spMk id="12" creationId="{C6FE164F-C719-445E-A10E-9BAAAD8EA30C}"/>
          </ac:spMkLst>
        </pc:spChg>
        <pc:spChg chg="add mod">
          <ac:chgData name="Andrey Kupalenko" userId="f4be35c8447eccdc" providerId="LiveId" clId="{85D71A0B-D515-42EC-8841-FDBA60519BA1}" dt="2022-12-09T12:53:43.950" v="198" actId="1038"/>
          <ac:spMkLst>
            <pc:docMk/>
            <pc:sldMk cId="1833664866" sldId="275"/>
            <ac:spMk id="14" creationId="{8CA97E0B-3E62-4698-ACC6-498D4BCDEDEB}"/>
          </ac:spMkLst>
        </pc:spChg>
        <pc:spChg chg="add mod">
          <ac:chgData name="Andrey Kupalenko" userId="f4be35c8447eccdc" providerId="LiveId" clId="{85D71A0B-D515-42EC-8841-FDBA60519BA1}" dt="2022-12-09T12:51:51.766" v="131" actId="1076"/>
          <ac:spMkLst>
            <pc:docMk/>
            <pc:sldMk cId="1833664866" sldId="275"/>
            <ac:spMk id="16" creationId="{04DB4517-4D57-4AC6-85EA-2F5CC7C54176}"/>
          </ac:spMkLst>
        </pc:spChg>
        <pc:spChg chg="add mod">
          <ac:chgData name="Andrey Kupalenko" userId="f4be35c8447eccdc" providerId="LiveId" clId="{85D71A0B-D515-42EC-8841-FDBA60519BA1}" dt="2022-12-09T12:51:43.711" v="130" actId="1076"/>
          <ac:spMkLst>
            <pc:docMk/>
            <pc:sldMk cId="1833664866" sldId="275"/>
            <ac:spMk id="18" creationId="{2ABE8C86-6EEE-42B9-99E4-C95CC7B263E7}"/>
          </ac:spMkLst>
        </pc:spChg>
        <pc:spChg chg="add mod">
          <ac:chgData name="Andrey Kupalenko" userId="f4be35c8447eccdc" providerId="LiveId" clId="{85D71A0B-D515-42EC-8841-FDBA60519BA1}" dt="2022-12-09T12:53:00.836" v="154" actId="20577"/>
          <ac:spMkLst>
            <pc:docMk/>
            <pc:sldMk cId="1833664866" sldId="275"/>
            <ac:spMk id="20" creationId="{7E39DDA3-B873-4F98-B9B6-958F8C104CD8}"/>
          </ac:spMkLst>
        </pc:spChg>
        <pc:spChg chg="add mod">
          <ac:chgData name="Andrey Kupalenko" userId="f4be35c8447eccdc" providerId="LiveId" clId="{85D71A0B-D515-42EC-8841-FDBA60519BA1}" dt="2022-12-09T12:53:06.673" v="160" actId="20577"/>
          <ac:spMkLst>
            <pc:docMk/>
            <pc:sldMk cId="1833664866" sldId="275"/>
            <ac:spMk id="22" creationId="{5B5CAF5D-AC81-4554-8FD0-0B31DA09EBDE}"/>
          </ac:spMkLst>
        </pc:spChg>
        <pc:spChg chg="add mod">
          <ac:chgData name="Andrey Kupalenko" userId="f4be35c8447eccdc" providerId="LiveId" clId="{85D71A0B-D515-42EC-8841-FDBA60519BA1}" dt="2022-12-09T12:53:20.185" v="180" actId="20577"/>
          <ac:spMkLst>
            <pc:docMk/>
            <pc:sldMk cId="1833664866" sldId="275"/>
            <ac:spMk id="24" creationId="{F1B3B365-9FAA-465A-8318-EB956134995D}"/>
          </ac:spMkLst>
        </pc:spChg>
        <pc:spChg chg="add mod">
          <ac:chgData name="Andrey Kupalenko" userId="f4be35c8447eccdc" providerId="LiveId" clId="{85D71A0B-D515-42EC-8841-FDBA60519BA1}" dt="2022-12-09T12:53:25.782" v="184" actId="20577"/>
          <ac:spMkLst>
            <pc:docMk/>
            <pc:sldMk cId="1833664866" sldId="275"/>
            <ac:spMk id="26" creationId="{58BA467B-E800-4DB6-B863-E3B23E6A6BFE}"/>
          </ac:spMkLst>
        </pc:spChg>
        <pc:spChg chg="add mod">
          <ac:chgData name="Andrey Kupalenko" userId="f4be35c8447eccdc" providerId="LiveId" clId="{85D71A0B-D515-42EC-8841-FDBA60519BA1}" dt="2022-12-09T12:53:31.334" v="188" actId="20577"/>
          <ac:spMkLst>
            <pc:docMk/>
            <pc:sldMk cId="1833664866" sldId="275"/>
            <ac:spMk id="28" creationId="{79B0728D-AE49-4BE4-87B2-A5017351CA34}"/>
          </ac:spMkLst>
        </pc:spChg>
        <pc:picChg chg="add">
          <ac:chgData name="Andrey Kupalenko" userId="f4be35c8447eccdc" providerId="LiveId" clId="{85D71A0B-D515-42EC-8841-FDBA60519BA1}" dt="2022-12-09T12:49:19.671" v="87" actId="22"/>
          <ac:picMkLst>
            <pc:docMk/>
            <pc:sldMk cId="1833664866" sldId="275"/>
            <ac:picMk id="7" creationId="{EE0B8746-072F-49BE-9A91-3FCE703928BF}"/>
          </ac:picMkLst>
        </pc:picChg>
        <pc:picChg chg="add del">
          <ac:chgData name="Andrey Kupalenko" userId="f4be35c8447eccdc" providerId="LiveId" clId="{85D71A0B-D515-42EC-8841-FDBA60519BA1}" dt="2022-12-09T12:49:35.240" v="94" actId="22"/>
          <ac:picMkLst>
            <pc:docMk/>
            <pc:sldMk cId="1833664866" sldId="275"/>
            <ac:picMk id="10" creationId="{EC78F394-374A-4440-8634-67FB7767E89A}"/>
          </ac:picMkLst>
        </pc:picChg>
      </pc:sldChg>
      <pc:sldChg chg="modSp mod ord">
        <pc:chgData name="Andrey Kupalenko" userId="f4be35c8447eccdc" providerId="LiveId" clId="{85D71A0B-D515-42EC-8841-FDBA60519BA1}" dt="2022-12-09T11:58:50.750" v="20"/>
        <pc:sldMkLst>
          <pc:docMk/>
          <pc:sldMk cId="1408961780" sldId="276"/>
        </pc:sldMkLst>
        <pc:graphicFrameChg chg="modGraphic">
          <ac:chgData name="Andrey Kupalenko" userId="f4be35c8447eccdc" providerId="LiveId" clId="{85D71A0B-D515-42EC-8841-FDBA60519BA1}" dt="2022-12-09T11:57:47.918" v="10" actId="207"/>
          <ac:graphicFrameMkLst>
            <pc:docMk/>
            <pc:sldMk cId="1408961780" sldId="276"/>
            <ac:graphicFrameMk id="3" creationId="{62ED67F8-98FA-492A-A5FA-96490674BB7D}"/>
          </ac:graphicFrameMkLst>
        </pc:graphicFrameChg>
      </pc:sldChg>
      <pc:sldChg chg="modSp mod ord">
        <pc:chgData name="Andrey Kupalenko" userId="f4be35c8447eccdc" providerId="LiveId" clId="{85D71A0B-D515-42EC-8841-FDBA60519BA1}" dt="2022-12-09T11:59:53.102" v="28"/>
        <pc:sldMkLst>
          <pc:docMk/>
          <pc:sldMk cId="2576063070" sldId="277"/>
        </pc:sldMkLst>
        <pc:graphicFrameChg chg="mod modGraphic">
          <ac:chgData name="Andrey Kupalenko" userId="f4be35c8447eccdc" providerId="LiveId" clId="{85D71A0B-D515-42EC-8841-FDBA60519BA1}" dt="2022-12-09T11:58:46.637" v="18" actId="207"/>
          <ac:graphicFrameMkLst>
            <pc:docMk/>
            <pc:sldMk cId="2576063070" sldId="277"/>
            <ac:graphicFrameMk id="3" creationId="{62ED67F8-98FA-492A-A5FA-96490674BB7D}"/>
          </ac:graphicFrameMkLst>
        </pc:graphicFrameChg>
      </pc:sldChg>
      <pc:sldChg chg="modSp add mod ord">
        <pc:chgData name="Andrey Kupalenko" userId="f4be35c8447eccdc" providerId="LiveId" clId="{85D71A0B-D515-42EC-8841-FDBA60519BA1}" dt="2022-12-09T11:59:38.074" v="26" actId="207"/>
        <pc:sldMkLst>
          <pc:docMk/>
          <pc:sldMk cId="3714870606" sldId="279"/>
        </pc:sldMkLst>
        <pc:graphicFrameChg chg="modGraphic">
          <ac:chgData name="Andrey Kupalenko" userId="f4be35c8447eccdc" providerId="LiveId" clId="{85D71A0B-D515-42EC-8841-FDBA60519BA1}" dt="2022-12-09T11:59:38.074" v="26" actId="207"/>
          <ac:graphicFrameMkLst>
            <pc:docMk/>
            <pc:sldMk cId="3714870606" sldId="279"/>
            <ac:graphicFrameMk id="2" creationId="{84C7EDB8-E0DF-424A-9F85-E02D1D3F7765}"/>
          </ac:graphicFrameMkLst>
        </pc:graphicFrameChg>
        <pc:graphicFrameChg chg="modGraphic">
          <ac:chgData name="Andrey Kupalenko" userId="f4be35c8447eccdc" providerId="LiveId" clId="{85D71A0B-D515-42EC-8841-FDBA60519BA1}" dt="2022-12-09T11:59:30.677" v="25" actId="2084"/>
          <ac:graphicFrameMkLst>
            <pc:docMk/>
            <pc:sldMk cId="3714870606" sldId="279"/>
            <ac:graphicFrameMk id="3" creationId="{62ED67F8-98FA-492A-A5FA-96490674BB7D}"/>
          </ac:graphicFrameMkLst>
        </pc:graphicFrameChg>
      </pc:sldChg>
      <pc:sldChg chg="modSp add mod">
        <pc:chgData name="Andrey Kupalenko" userId="f4be35c8447eccdc" providerId="LiveId" clId="{85D71A0B-D515-42EC-8841-FDBA60519BA1}" dt="2022-12-09T12:43:15.319" v="84" actId="1076"/>
        <pc:sldMkLst>
          <pc:docMk/>
          <pc:sldMk cId="1083803290" sldId="280"/>
        </pc:sldMkLst>
        <pc:spChg chg="mod">
          <ac:chgData name="Andrey Kupalenko" userId="f4be35c8447eccdc" providerId="LiveId" clId="{85D71A0B-D515-42EC-8841-FDBA60519BA1}" dt="2022-12-09T12:43:15.319" v="84" actId="1076"/>
          <ac:spMkLst>
            <pc:docMk/>
            <pc:sldMk cId="1083803290" sldId="280"/>
            <ac:spMk id="4" creationId="{826112F6-72F7-4392-B879-84E9423638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F5C70-B559-4BCF-8179-99805BF7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CBE413-2D17-4ECD-B315-AFE09F6AE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9ED7BE-7271-4109-8CB3-50D7F849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38B82-0958-49AB-88B3-561AC348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C7BC0-3706-4F21-A8B7-EBF66A89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94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4F6675-867B-47A6-8891-50D70F65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797BFA-FB28-4E96-8556-174A47E9F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9C4E3-7E3F-452A-BB5B-EAB35249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B7063-E013-443C-B945-910855EA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54245-74D7-41AF-BA4A-BD440143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51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C88DB2-358E-45C7-9AB8-877D94423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9F9695-3A1B-4B77-BCB3-9D081B963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B65752-05BA-4314-924B-275D0E74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5734C9-CA2E-4430-9349-5213F6A3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85A25-71AC-45EA-896E-D8C39DD8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4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C0DC3-917F-40CA-A37B-D38D865D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71E3F-B920-41EE-A5BE-85DEB301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EA3B15-E94A-44B7-8653-7578AB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8F71C-AB74-4337-87B8-FF081B2B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AA354-50C6-470F-A605-BB5157C1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00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1F056-8F46-4C51-8983-108FF503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A64DA9-3B38-4650-9512-1F56D4F3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104F9-71F6-4F1B-A40B-FF5C135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1E133-4C70-481A-A650-08A39D71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FBA11-0DF5-499E-A513-7AD83C2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8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2682B-EC99-4333-A428-8A824ACF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D25C1-39DA-4553-AEF4-E647D3CB2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CFC8C7-F37D-4A7C-89B8-7A7B96705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3387F0-9064-45BB-978C-A3D52F94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43D0C-4701-4D49-B4AB-ECF187C1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0EA2C5-BB5C-4FC7-9818-424A76F0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4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443736-CD9E-4A1A-96F1-C62BACF1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912F0C-6304-4434-9BB9-BA5D57375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818D04-E024-4C5C-872B-768402FFE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9AD469-AD17-452E-9EED-CCA044B0B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ABF34E-3058-4065-9759-8779101AF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79C8A4-3907-41AD-B009-BFC79993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3DB7D8-C8E9-4ACA-8786-B82DF8BC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B6949C-8143-48EE-9E66-43B7BA27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70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48C2B-1D0D-4643-9B3C-004D1A0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4D8BD9-5221-4EAF-80B0-56FEF121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1B9A67-26D9-417A-961E-C31731CB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0D19-364C-4EDC-A4C2-AF54C73B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66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E8237F-BD1A-4C56-B82A-B7DE3AAD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BA905F-C69B-430C-8DA0-63A915BE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70ADD9-0E9F-4615-8445-D68C3E93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7B0EE-B173-46E8-B4C4-9504CBF0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22E776-5EB3-43B6-A510-6A7AECCAF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7BB811-EEFF-4E86-8520-222F8910A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6D64AB-7243-4640-9B42-3757E1A0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6AE1BA-903B-400C-A0E0-325BB2CC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B10EEE-F168-4E2B-9AD8-40B18B8E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28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21CA3-1594-4AD8-AF77-C80C57ED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D11713-0C13-4D4E-BEC2-DA5C48984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2F742D-F1AC-40C8-A083-430741A2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CC3C4-190A-463B-AA14-0013EAE1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43FB13-F2E1-4C5C-85E3-2A1DF2F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7F31CA-748A-44E5-B914-1CC5FFB5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72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6A315-C7D8-4E7F-B327-45F7E315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72D17A-9971-4AB5-AFE4-71F521CB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6FFD2-ABFB-4ABB-9780-5FA26A086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0F38F-6313-44B7-949F-1DF89772FF9A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6BC4-1E9C-4738-B403-592224BDA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6E411-AAAC-4EAF-88EA-C8E7485C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272EA-18E0-449A-9EA0-E7998EB2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7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19015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7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7655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27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026514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948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763620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56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82577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14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14072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/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05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32647"/>
              </p:ext>
            </p:extLst>
          </p:nvPr>
        </p:nvGraphicFramePr>
        <p:xfrm>
          <a:off x="6370319" y="201506"/>
          <a:ext cx="3931921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656959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653682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2ED67F8-98FA-492A-A5FA-96490674B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10385"/>
              </p:ext>
            </p:extLst>
          </p:nvPr>
        </p:nvGraphicFramePr>
        <p:xfrm>
          <a:off x="1041400" y="201506"/>
          <a:ext cx="4221480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165214897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9140826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7588029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6484929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83935256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87245321"/>
                    </a:ext>
                  </a:extLst>
                </a:gridCol>
              </a:tblGrid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8666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993755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393178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832209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98265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2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87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9655"/>
              </p:ext>
            </p:extLst>
          </p:nvPr>
        </p:nvGraphicFramePr>
        <p:xfrm>
          <a:off x="6370319" y="201506"/>
          <a:ext cx="3931921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656959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653682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2ED67F8-98FA-492A-A5FA-96490674B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7731"/>
              </p:ext>
            </p:extLst>
          </p:nvPr>
        </p:nvGraphicFramePr>
        <p:xfrm>
          <a:off x="1041400" y="201506"/>
          <a:ext cx="4221480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165214897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9140826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7588029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6484929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83935256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87245321"/>
                    </a:ext>
                  </a:extLst>
                </a:gridCol>
              </a:tblGrid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8666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93755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93178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2209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98265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2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06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18165"/>
              </p:ext>
            </p:extLst>
          </p:nvPr>
        </p:nvGraphicFramePr>
        <p:xfrm>
          <a:off x="6370319" y="201506"/>
          <a:ext cx="3931921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656959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653682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570371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2ED67F8-98FA-492A-A5FA-96490674B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99677"/>
              </p:ext>
            </p:extLst>
          </p:nvPr>
        </p:nvGraphicFramePr>
        <p:xfrm>
          <a:off x="1041400" y="201506"/>
          <a:ext cx="4221480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>
                  <a:extLst>
                    <a:ext uri="{9D8B030D-6E8A-4147-A177-3AD203B41FA5}">
                      <a16:colId xmlns:a16="http://schemas.microsoft.com/office/drawing/2014/main" val="2165214897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9140826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3758802979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64849293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83935256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387245321"/>
                    </a:ext>
                  </a:extLst>
                </a:gridCol>
              </a:tblGrid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68666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993755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393178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832209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982656"/>
                  </a:ext>
                </a:extLst>
              </a:tr>
              <a:tr h="8071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26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6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65932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72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808985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55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/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6112F6-72F7-4392-B879-84E94236386C}"/>
              </a:ext>
            </a:extLst>
          </p:cNvPr>
          <p:cNvSpPr txBox="1"/>
          <p:nvPr/>
        </p:nvSpPr>
        <p:spPr>
          <a:xfrm>
            <a:off x="142240" y="252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Z=3+9+8+7+7=34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50729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/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0(7)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6112F6-72F7-4392-B879-84E94236386C}"/>
              </a:ext>
            </a:extLst>
          </p:cNvPr>
          <p:cNvSpPr txBox="1"/>
          <p:nvPr/>
        </p:nvSpPr>
        <p:spPr>
          <a:xfrm>
            <a:off x="0" y="616256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Z=3+9+8+7+7=34</a:t>
            </a:r>
            <a:endParaRPr lang="ru-RU" sz="1800" dirty="0"/>
          </a:p>
          <a:p>
            <a:r>
              <a:rPr lang="en-US" dirty="0"/>
              <a:t>Z=x1y2+x2y3+x3y4+x4y5+x5y1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83803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28E56F-DC02-436C-807B-67C5D80C1316}"/>
              </a:ext>
            </a:extLst>
          </p:cNvPr>
          <p:cNvSpPr txBox="1"/>
          <p:nvPr/>
        </p:nvSpPr>
        <p:spPr>
          <a:xfrm>
            <a:off x="457200" y="2305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Z=3+9+8+7+7=34</a:t>
            </a:r>
            <a:endParaRPr lang="ru-RU" sz="1800" dirty="0"/>
          </a:p>
          <a:p>
            <a:r>
              <a:rPr lang="en-US" dirty="0"/>
              <a:t>Z=x1y2+x2y3+x3y4+x4y5+x5y1</a:t>
            </a: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0B8746-072F-49BE-9A91-3FCE7039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961680"/>
            <a:ext cx="4496427" cy="4934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5CFF1A-56E3-46FA-89F8-80542566266B}"/>
              </a:ext>
            </a:extLst>
          </p:cNvPr>
          <p:cNvSpPr txBox="1"/>
          <p:nvPr/>
        </p:nvSpPr>
        <p:spPr>
          <a:xfrm>
            <a:off x="4884107" y="1577869"/>
            <a:ext cx="40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x1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E164F-C719-445E-A10E-9BAAAD8EA30C}"/>
              </a:ext>
            </a:extLst>
          </p:cNvPr>
          <p:cNvSpPr txBox="1"/>
          <p:nvPr/>
        </p:nvSpPr>
        <p:spPr>
          <a:xfrm>
            <a:off x="4884107" y="2343110"/>
            <a:ext cx="44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x2 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97E0B-3E62-4698-ACC6-498D4BCDEDEB}"/>
              </a:ext>
            </a:extLst>
          </p:cNvPr>
          <p:cNvSpPr txBox="1"/>
          <p:nvPr/>
        </p:nvSpPr>
        <p:spPr>
          <a:xfrm>
            <a:off x="4846320" y="31493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x3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B4517-4D57-4AC6-85EA-2F5CC7C54176}"/>
              </a:ext>
            </a:extLst>
          </p:cNvPr>
          <p:cNvSpPr txBox="1"/>
          <p:nvPr/>
        </p:nvSpPr>
        <p:spPr>
          <a:xfrm>
            <a:off x="4785360" y="3955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x4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E8C86-6EEE-42B9-99E4-C95CC7B263E7}"/>
              </a:ext>
            </a:extLst>
          </p:cNvPr>
          <p:cNvSpPr txBox="1"/>
          <p:nvPr/>
        </p:nvSpPr>
        <p:spPr>
          <a:xfrm>
            <a:off x="4884107" y="4829294"/>
            <a:ext cx="541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x5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39DDA3-B873-4F98-B9B6-958F8C104CD8}"/>
              </a:ext>
            </a:extLst>
          </p:cNvPr>
          <p:cNvSpPr txBox="1"/>
          <p:nvPr/>
        </p:nvSpPr>
        <p:spPr>
          <a:xfrm>
            <a:off x="7213600" y="1577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y1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CAF5D-AC81-4554-8FD0-0B31DA09EBDE}"/>
              </a:ext>
            </a:extLst>
          </p:cNvPr>
          <p:cNvSpPr txBox="1"/>
          <p:nvPr/>
        </p:nvSpPr>
        <p:spPr>
          <a:xfrm>
            <a:off x="7213600" y="2343110"/>
            <a:ext cx="665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y2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B3B365-9FAA-465A-8318-EB956134995D}"/>
              </a:ext>
            </a:extLst>
          </p:cNvPr>
          <p:cNvSpPr txBox="1"/>
          <p:nvPr/>
        </p:nvSpPr>
        <p:spPr>
          <a:xfrm>
            <a:off x="7183120" y="3108351"/>
            <a:ext cx="693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A467B-E800-4DB6-B863-E3B23E6A6BFE}"/>
              </a:ext>
            </a:extLst>
          </p:cNvPr>
          <p:cNvSpPr txBox="1"/>
          <p:nvPr/>
        </p:nvSpPr>
        <p:spPr>
          <a:xfrm>
            <a:off x="7142480" y="3873592"/>
            <a:ext cx="7076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y4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B0728D-AE49-4BE4-87B2-A5017351CA34}"/>
              </a:ext>
            </a:extLst>
          </p:cNvPr>
          <p:cNvSpPr txBox="1"/>
          <p:nvPr/>
        </p:nvSpPr>
        <p:spPr>
          <a:xfrm>
            <a:off x="7142480" y="4778110"/>
            <a:ext cx="71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66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39114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ru-RU" sz="2000" b="1" dirty="0">
                          <a:solidFill>
                            <a:srgbClr val="002060"/>
                          </a:solidFill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ru-RU" sz="2000" dirty="0"/>
                        <a:t>-4</a:t>
                      </a:r>
                      <a:endParaRPr lang="ru-RU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17-8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8-8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8</a:t>
                      </a:r>
                      <a:r>
                        <a:rPr lang="ru-RU" sz="2000" dirty="0"/>
                        <a:t>-8</a:t>
                      </a:r>
                      <a:endParaRPr lang="ru-RU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13-7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14-7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-7</a:t>
                      </a:r>
                      <a:endParaRPr lang="ru-RU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7</a:t>
                      </a:r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8-7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11-7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04093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  <a:p>
                      <a:pPr algn="ctr"/>
                      <a:r>
                        <a:rPr lang="ru-RU" sz="2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674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091506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93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51533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9-2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9-2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2-2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40994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40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84975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1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4C7EDB8-E0DF-424A-9F85-E02D1D3F7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201917"/>
              </p:ext>
            </p:extLst>
          </p:nvPr>
        </p:nvGraphicFramePr>
        <p:xfrm>
          <a:off x="2174239" y="201506"/>
          <a:ext cx="8128002" cy="603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89432077"/>
                    </a:ext>
                  </a:extLst>
                </a:gridCol>
                <a:gridCol w="1358054">
                  <a:extLst>
                    <a:ext uri="{9D8B030D-6E8A-4147-A177-3AD203B41FA5}">
                      <a16:colId xmlns:a16="http://schemas.microsoft.com/office/drawing/2014/main" val="3293092657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17147148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0043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080259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9459076"/>
                    </a:ext>
                  </a:extLst>
                </a:gridCol>
              </a:tblGrid>
              <a:tr h="763694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353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91649"/>
                  </a:ext>
                </a:extLst>
              </a:tr>
              <a:tr h="77216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5-3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10-3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3-3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861048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-3</a:t>
                      </a:r>
                      <a:endParaRPr lang="ru-RU" sz="2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1042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6-3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00206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002060"/>
                          </a:solidFill>
                        </a:rPr>
                        <a:t>7-3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634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ru-RU" sz="2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848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925</Words>
  <Application>Microsoft Office PowerPoint</Application>
  <PresentationFormat>Широкоэкранный</PresentationFormat>
  <Paragraphs>1743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Kupalenko</dc:creator>
  <cp:lastModifiedBy>Andrey Kupalenko</cp:lastModifiedBy>
  <cp:revision>3</cp:revision>
  <dcterms:created xsi:type="dcterms:W3CDTF">2022-12-09T04:12:28Z</dcterms:created>
  <dcterms:modified xsi:type="dcterms:W3CDTF">2022-12-09T13:55:04Z</dcterms:modified>
</cp:coreProperties>
</file>