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5" r:id="rId4"/>
    <p:sldId id="258" r:id="rId5"/>
    <p:sldId id="268" r:id="rId6"/>
    <p:sldId id="257" r:id="rId7"/>
    <p:sldId id="259" r:id="rId8"/>
    <p:sldId id="261" r:id="rId9"/>
    <p:sldId id="262" r:id="rId10"/>
    <p:sldId id="263" r:id="rId11"/>
    <p:sldId id="264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y Kupalenko" userId="f4be35c8447eccdc" providerId="LiveId" clId="{5B08486B-F083-4972-A317-BA03DDB4411C}"/>
    <pc:docChg chg="undo redo custSel addSld delSld modSld sldOrd">
      <pc:chgData name="Andrey Kupalenko" userId="f4be35c8447eccdc" providerId="LiveId" clId="{5B08486B-F083-4972-A317-BA03DDB4411C}" dt="2022-10-04T01:42:37.968" v="1264" actId="113"/>
      <pc:docMkLst>
        <pc:docMk/>
      </pc:docMkLst>
      <pc:sldChg chg="addSp modSp mod">
        <pc:chgData name="Andrey Kupalenko" userId="f4be35c8447eccdc" providerId="LiveId" clId="{5B08486B-F083-4972-A317-BA03DDB4411C}" dt="2022-10-04T01:42:30.648" v="1263" actId="113"/>
        <pc:sldMkLst>
          <pc:docMk/>
          <pc:sldMk cId="141579474" sldId="257"/>
        </pc:sldMkLst>
        <pc:spChg chg="mod">
          <ac:chgData name="Andrey Kupalenko" userId="f4be35c8447eccdc" providerId="LiveId" clId="{5B08486B-F083-4972-A317-BA03DDB4411C}" dt="2022-10-04T01:42:30.648" v="1263" actId="113"/>
          <ac:spMkLst>
            <pc:docMk/>
            <pc:sldMk cId="141579474" sldId="257"/>
            <ac:spMk id="14" creationId="{075AAD2B-EA92-4D14-A21D-E206FAB0C643}"/>
          </ac:spMkLst>
        </pc:spChg>
        <pc:spChg chg="add mod">
          <ac:chgData name="Andrey Kupalenko" userId="f4be35c8447eccdc" providerId="LiveId" clId="{5B08486B-F083-4972-A317-BA03DDB4411C}" dt="2022-10-04T00:41:50.540" v="516" actId="1076"/>
          <ac:spMkLst>
            <pc:docMk/>
            <pc:sldMk cId="141579474" sldId="257"/>
            <ac:spMk id="17" creationId="{17293CCD-6321-47D4-9624-8A0523791E45}"/>
          </ac:spMkLst>
        </pc:spChg>
        <pc:picChg chg="mod">
          <ac:chgData name="Andrey Kupalenko" userId="f4be35c8447eccdc" providerId="LiveId" clId="{5B08486B-F083-4972-A317-BA03DDB4411C}" dt="2022-10-04T00:41:46.500" v="515" actId="1076"/>
          <ac:picMkLst>
            <pc:docMk/>
            <pc:sldMk cId="141579474" sldId="257"/>
            <ac:picMk id="9" creationId="{558CDED8-97BB-4463-BA96-EBD9995FE570}"/>
          </ac:picMkLst>
        </pc:picChg>
      </pc:sldChg>
      <pc:sldChg chg="modSp mod">
        <pc:chgData name="Andrey Kupalenko" userId="f4be35c8447eccdc" providerId="LiveId" clId="{5B08486B-F083-4972-A317-BA03DDB4411C}" dt="2022-10-04T00:53:29.661" v="729" actId="14100"/>
        <pc:sldMkLst>
          <pc:docMk/>
          <pc:sldMk cId="3224078539" sldId="258"/>
        </pc:sldMkLst>
        <pc:spChg chg="mod">
          <ac:chgData name="Andrey Kupalenko" userId="f4be35c8447eccdc" providerId="LiveId" clId="{5B08486B-F083-4972-A317-BA03DDB4411C}" dt="2022-10-04T00:53:25.427" v="728" actId="14100"/>
          <ac:spMkLst>
            <pc:docMk/>
            <pc:sldMk cId="3224078539" sldId="258"/>
            <ac:spMk id="2" creationId="{02FE58E8-2917-449B-8C96-3586FA40F228}"/>
          </ac:spMkLst>
        </pc:spChg>
        <pc:spChg chg="mod">
          <ac:chgData name="Andrey Kupalenko" userId="f4be35c8447eccdc" providerId="LiveId" clId="{5B08486B-F083-4972-A317-BA03DDB4411C}" dt="2022-10-04T00:27:15.440" v="0" actId="1076"/>
          <ac:spMkLst>
            <pc:docMk/>
            <pc:sldMk cId="3224078539" sldId="258"/>
            <ac:spMk id="14" creationId="{0B00EBE3-FA54-473B-A9F1-921FCEEB9116}"/>
          </ac:spMkLst>
        </pc:spChg>
        <pc:picChg chg="mod">
          <ac:chgData name="Andrey Kupalenko" userId="f4be35c8447eccdc" providerId="LiveId" clId="{5B08486B-F083-4972-A317-BA03DDB4411C}" dt="2022-10-04T00:53:29.661" v="729" actId="14100"/>
          <ac:picMkLst>
            <pc:docMk/>
            <pc:sldMk cId="3224078539" sldId="258"/>
            <ac:picMk id="6" creationId="{BA0EAFCA-ABDB-49D7-B2A6-AF4D29281075}"/>
          </ac:picMkLst>
        </pc:picChg>
      </pc:sldChg>
      <pc:sldChg chg="addSp delSp modSp mod">
        <pc:chgData name="Andrey Kupalenko" userId="f4be35c8447eccdc" providerId="LiveId" clId="{5B08486B-F083-4972-A317-BA03DDB4411C}" dt="2022-10-04T01:42:37.968" v="1264" actId="113"/>
        <pc:sldMkLst>
          <pc:docMk/>
          <pc:sldMk cId="1681776880" sldId="259"/>
        </pc:sldMkLst>
        <pc:spChg chg="mod">
          <ac:chgData name="Andrey Kupalenko" userId="f4be35c8447eccdc" providerId="LiveId" clId="{5B08486B-F083-4972-A317-BA03DDB4411C}" dt="2022-10-04T01:42:37.968" v="1264" actId="113"/>
          <ac:spMkLst>
            <pc:docMk/>
            <pc:sldMk cId="1681776880" sldId="259"/>
            <ac:spMk id="4" creationId="{4AEFF9F1-136C-4396-BD30-7123196AFABE}"/>
          </ac:spMkLst>
        </pc:spChg>
        <pc:spChg chg="add del mod">
          <ac:chgData name="Andrey Kupalenko" userId="f4be35c8447eccdc" providerId="LiveId" clId="{5B08486B-F083-4972-A317-BA03DDB4411C}" dt="2022-10-04T00:40:49.451" v="486" actId="767"/>
          <ac:spMkLst>
            <pc:docMk/>
            <pc:sldMk cId="1681776880" sldId="259"/>
            <ac:spMk id="8" creationId="{EC0502D0-126C-4ED8-AB33-93AA436E889F}"/>
          </ac:spMkLst>
        </pc:spChg>
        <pc:spChg chg="add mod">
          <ac:chgData name="Andrey Kupalenko" userId="f4be35c8447eccdc" providerId="LiveId" clId="{5B08486B-F083-4972-A317-BA03DDB4411C}" dt="2022-10-04T00:41:40.810" v="514" actId="1076"/>
          <ac:spMkLst>
            <pc:docMk/>
            <pc:sldMk cId="1681776880" sldId="259"/>
            <ac:spMk id="9" creationId="{F7E61119-46BC-4C4A-80B6-5FBA8AA25095}"/>
          </ac:spMkLst>
        </pc:spChg>
        <pc:picChg chg="mod">
          <ac:chgData name="Andrey Kupalenko" userId="f4be35c8447eccdc" providerId="LiveId" clId="{5B08486B-F083-4972-A317-BA03DDB4411C}" dt="2022-10-04T00:41:35.486" v="513" actId="14100"/>
          <ac:picMkLst>
            <pc:docMk/>
            <pc:sldMk cId="1681776880" sldId="259"/>
            <ac:picMk id="5" creationId="{1B9FDE07-7F8A-42CA-AF87-A8D762542BAD}"/>
          </ac:picMkLst>
        </pc:picChg>
        <pc:picChg chg="add mod">
          <ac:chgData name="Andrey Kupalenko" userId="f4be35c8447eccdc" providerId="LiveId" clId="{5B08486B-F083-4972-A317-BA03DDB4411C}" dt="2022-10-04T00:39:49.254" v="473" actId="1076"/>
          <ac:picMkLst>
            <pc:docMk/>
            <pc:sldMk cId="1681776880" sldId="259"/>
            <ac:picMk id="7" creationId="{4103AC9D-EB98-4609-9230-144BEEA56FDA}"/>
          </ac:picMkLst>
        </pc:picChg>
      </pc:sldChg>
      <pc:sldChg chg="modSp new mod">
        <pc:chgData name="Andrey Kupalenko" userId="f4be35c8447eccdc" providerId="LiveId" clId="{5B08486B-F083-4972-A317-BA03DDB4411C}" dt="2022-10-04T01:01:06.196" v="832" actId="113"/>
        <pc:sldMkLst>
          <pc:docMk/>
          <pc:sldMk cId="4209297846" sldId="260"/>
        </pc:sldMkLst>
        <pc:spChg chg="mod">
          <ac:chgData name="Andrey Kupalenko" userId="f4be35c8447eccdc" providerId="LiveId" clId="{5B08486B-F083-4972-A317-BA03DDB4411C}" dt="2022-10-04T01:01:06.196" v="832" actId="113"/>
          <ac:spMkLst>
            <pc:docMk/>
            <pc:sldMk cId="4209297846" sldId="260"/>
            <ac:spMk id="2" creationId="{E13066CA-9F50-4424-9D6A-581F65DE183B}"/>
          </ac:spMkLst>
        </pc:spChg>
        <pc:spChg chg="mod">
          <ac:chgData name="Andrey Kupalenko" userId="f4be35c8447eccdc" providerId="LiveId" clId="{5B08486B-F083-4972-A317-BA03DDB4411C}" dt="2022-10-04T01:00:55.142" v="831" actId="1076"/>
          <ac:spMkLst>
            <pc:docMk/>
            <pc:sldMk cId="4209297846" sldId="260"/>
            <ac:spMk id="3" creationId="{FCF4CF59-A055-4DE1-9DAC-2E661884DF55}"/>
          </ac:spMkLst>
        </pc:spChg>
      </pc:sldChg>
      <pc:sldChg chg="delSp modSp new mod">
        <pc:chgData name="Andrey Kupalenko" userId="f4be35c8447eccdc" providerId="LiveId" clId="{5B08486B-F083-4972-A317-BA03DDB4411C}" dt="2022-10-04T01:15:06.819" v="1061" actId="113"/>
        <pc:sldMkLst>
          <pc:docMk/>
          <pc:sldMk cId="1964881318" sldId="261"/>
        </pc:sldMkLst>
        <pc:spChg chg="mod">
          <ac:chgData name="Andrey Kupalenko" userId="f4be35c8447eccdc" providerId="LiveId" clId="{5B08486B-F083-4972-A317-BA03DDB4411C}" dt="2022-10-04T01:15:06.819" v="1061" actId="113"/>
          <ac:spMkLst>
            <pc:docMk/>
            <pc:sldMk cId="1964881318" sldId="261"/>
            <ac:spMk id="2" creationId="{CD745A16-A307-4D39-BB00-2F286D217CB9}"/>
          </ac:spMkLst>
        </pc:spChg>
        <pc:spChg chg="mod">
          <ac:chgData name="Andrey Kupalenko" userId="f4be35c8447eccdc" providerId="LiveId" clId="{5B08486B-F083-4972-A317-BA03DDB4411C}" dt="2022-10-04T00:36:21.995" v="451" actId="20577"/>
          <ac:spMkLst>
            <pc:docMk/>
            <pc:sldMk cId="1964881318" sldId="261"/>
            <ac:spMk id="3" creationId="{7CB5E2A8-90EB-4589-A7D4-7878B0737CF7}"/>
          </ac:spMkLst>
        </pc:spChg>
        <pc:spChg chg="del">
          <ac:chgData name="Andrey Kupalenko" userId="f4be35c8447eccdc" providerId="LiveId" clId="{5B08486B-F083-4972-A317-BA03DDB4411C}" dt="2022-10-04T00:37:18.673" v="452" actId="478"/>
          <ac:spMkLst>
            <pc:docMk/>
            <pc:sldMk cId="1964881318" sldId="261"/>
            <ac:spMk id="4" creationId="{6BBB07FA-D3A8-4DD9-A153-FA2ED07E6A47}"/>
          </ac:spMkLst>
        </pc:spChg>
      </pc:sldChg>
      <pc:sldChg chg="addSp delSp modSp new mod">
        <pc:chgData name="Andrey Kupalenko" userId="f4be35c8447eccdc" providerId="LiveId" clId="{5B08486B-F083-4972-A317-BA03DDB4411C}" dt="2022-10-04T00:44:38.365" v="545"/>
        <pc:sldMkLst>
          <pc:docMk/>
          <pc:sldMk cId="88730422" sldId="262"/>
        </pc:sldMkLst>
        <pc:spChg chg="mod">
          <ac:chgData name="Andrey Kupalenko" userId="f4be35c8447eccdc" providerId="LiveId" clId="{5B08486B-F083-4972-A317-BA03DDB4411C}" dt="2022-10-04T00:42:07.402" v="537" actId="20577"/>
          <ac:spMkLst>
            <pc:docMk/>
            <pc:sldMk cId="88730422" sldId="262"/>
            <ac:spMk id="2" creationId="{CB743106-A52C-4A60-9977-55D39E41D63C}"/>
          </ac:spMkLst>
        </pc:spChg>
        <pc:spChg chg="del mod">
          <ac:chgData name="Andrey Kupalenko" userId="f4be35c8447eccdc" providerId="LiveId" clId="{5B08486B-F083-4972-A317-BA03DDB4411C}" dt="2022-10-04T00:42:57.769" v="540"/>
          <ac:spMkLst>
            <pc:docMk/>
            <pc:sldMk cId="88730422" sldId="262"/>
            <ac:spMk id="3" creationId="{2F48ACAB-F936-478B-A125-9AD57CD27A1A}"/>
          </ac:spMkLst>
        </pc:spChg>
        <pc:spChg chg="mod">
          <ac:chgData name="Andrey Kupalenko" userId="f4be35c8447eccdc" providerId="LiveId" clId="{5B08486B-F083-4972-A317-BA03DDB4411C}" dt="2022-10-04T00:44:38.365" v="545"/>
          <ac:spMkLst>
            <pc:docMk/>
            <pc:sldMk cId="88730422" sldId="262"/>
            <ac:spMk id="4" creationId="{A98810EC-9ED0-4D95-8BC2-0530C9099BDA}"/>
          </ac:spMkLst>
        </pc:spChg>
        <pc:picChg chg="add mod">
          <ac:chgData name="Andrey Kupalenko" userId="f4be35c8447eccdc" providerId="LiveId" clId="{5B08486B-F083-4972-A317-BA03DDB4411C}" dt="2022-10-04T00:43:04.103" v="541" actId="14100"/>
          <ac:picMkLst>
            <pc:docMk/>
            <pc:sldMk cId="88730422" sldId="262"/>
            <ac:picMk id="6" creationId="{806E37FF-27C6-4C92-9721-2B8534EF9A36}"/>
          </ac:picMkLst>
        </pc:picChg>
      </pc:sldChg>
      <pc:sldChg chg="addSp delSp modSp new mod">
        <pc:chgData name="Andrey Kupalenko" userId="f4be35c8447eccdc" providerId="LiveId" clId="{5B08486B-F083-4972-A317-BA03DDB4411C}" dt="2022-10-04T00:47:54.001" v="616" actId="113"/>
        <pc:sldMkLst>
          <pc:docMk/>
          <pc:sldMk cId="2944999055" sldId="263"/>
        </pc:sldMkLst>
        <pc:spChg chg="mod">
          <ac:chgData name="Andrey Kupalenko" userId="f4be35c8447eccdc" providerId="LiveId" clId="{5B08486B-F083-4972-A317-BA03DDB4411C}" dt="2022-10-04T00:46:00.687" v="572" actId="20577"/>
          <ac:spMkLst>
            <pc:docMk/>
            <pc:sldMk cId="2944999055" sldId="263"/>
            <ac:spMk id="2" creationId="{7D29C57A-A191-454A-B874-0D9E6406EFC9}"/>
          </ac:spMkLst>
        </pc:spChg>
        <pc:spChg chg="del">
          <ac:chgData name="Andrey Kupalenko" userId="f4be35c8447eccdc" providerId="LiveId" clId="{5B08486B-F083-4972-A317-BA03DDB4411C}" dt="2022-10-04T00:46:04.967" v="573"/>
          <ac:spMkLst>
            <pc:docMk/>
            <pc:sldMk cId="2944999055" sldId="263"/>
            <ac:spMk id="3" creationId="{D615663A-EBE5-49BC-8E90-7C2464FFC852}"/>
          </ac:spMkLst>
        </pc:spChg>
        <pc:spChg chg="mod">
          <ac:chgData name="Andrey Kupalenko" userId="f4be35c8447eccdc" providerId="LiveId" clId="{5B08486B-F083-4972-A317-BA03DDB4411C}" dt="2022-10-04T00:47:54.001" v="616" actId="113"/>
          <ac:spMkLst>
            <pc:docMk/>
            <pc:sldMk cId="2944999055" sldId="263"/>
            <ac:spMk id="4" creationId="{26BECAED-2B8C-46E1-BA1B-3E135C2E42E7}"/>
          </ac:spMkLst>
        </pc:spChg>
        <pc:picChg chg="add mod">
          <ac:chgData name="Andrey Kupalenko" userId="f4be35c8447eccdc" providerId="LiveId" clId="{5B08486B-F083-4972-A317-BA03DDB4411C}" dt="2022-10-04T00:46:25.750" v="574" actId="1076"/>
          <ac:picMkLst>
            <pc:docMk/>
            <pc:sldMk cId="2944999055" sldId="263"/>
            <ac:picMk id="6" creationId="{4C9276C6-9A48-4CE3-9849-21A9815A7C43}"/>
          </ac:picMkLst>
        </pc:picChg>
      </pc:sldChg>
      <pc:sldChg chg="addSp delSp modSp new mod">
        <pc:chgData name="Andrey Kupalenko" userId="f4be35c8447eccdc" providerId="LiveId" clId="{5B08486B-F083-4972-A317-BA03DDB4411C}" dt="2022-10-04T01:35:41.350" v="1234" actId="478"/>
        <pc:sldMkLst>
          <pc:docMk/>
          <pc:sldMk cId="3574509966" sldId="264"/>
        </pc:sldMkLst>
        <pc:spChg chg="mod">
          <ac:chgData name="Andrey Kupalenko" userId="f4be35c8447eccdc" providerId="LiveId" clId="{5B08486B-F083-4972-A317-BA03DDB4411C}" dt="2022-10-04T01:09:49.526" v="943" actId="14100"/>
          <ac:spMkLst>
            <pc:docMk/>
            <pc:sldMk cId="3574509966" sldId="264"/>
            <ac:spMk id="2" creationId="{486EBBE3-3818-4F8C-BE8C-60AB608CBF9A}"/>
          </ac:spMkLst>
        </pc:spChg>
        <pc:spChg chg="mod">
          <ac:chgData name="Andrey Kupalenko" userId="f4be35c8447eccdc" providerId="LiveId" clId="{5B08486B-F083-4972-A317-BA03DDB4411C}" dt="2022-10-04T01:06:49.153" v="864" actId="1076"/>
          <ac:spMkLst>
            <pc:docMk/>
            <pc:sldMk cId="3574509966" sldId="264"/>
            <ac:spMk id="3" creationId="{08A6F8CF-AEC9-4220-BFF5-F5B022144A3D}"/>
          </ac:spMkLst>
        </pc:spChg>
        <pc:spChg chg="mod">
          <ac:chgData name="Andrey Kupalenko" userId="f4be35c8447eccdc" providerId="LiveId" clId="{5B08486B-F083-4972-A317-BA03DDB4411C}" dt="2022-10-04T01:10:10.414" v="967"/>
          <ac:spMkLst>
            <pc:docMk/>
            <pc:sldMk cId="3574509966" sldId="264"/>
            <ac:spMk id="4" creationId="{0615F27F-15D1-417F-956C-B7536AAC6BAE}"/>
          </ac:spMkLst>
        </pc:spChg>
        <pc:picChg chg="add del mod">
          <ac:chgData name="Andrey Kupalenko" userId="f4be35c8447eccdc" providerId="LiveId" clId="{5B08486B-F083-4972-A317-BA03DDB4411C}" dt="2022-10-04T01:35:23.952" v="1231" actId="478"/>
          <ac:picMkLst>
            <pc:docMk/>
            <pc:sldMk cId="3574509966" sldId="264"/>
            <ac:picMk id="6" creationId="{4F886E00-2672-46C4-B425-9CEAC0127CB2}"/>
          </ac:picMkLst>
        </pc:picChg>
        <pc:picChg chg="add del mod">
          <ac:chgData name="Andrey Kupalenko" userId="f4be35c8447eccdc" providerId="LiveId" clId="{5B08486B-F083-4972-A317-BA03DDB4411C}" dt="2022-10-04T01:35:41.350" v="1234" actId="478"/>
          <ac:picMkLst>
            <pc:docMk/>
            <pc:sldMk cId="3574509966" sldId="264"/>
            <ac:picMk id="8" creationId="{635EEC3F-C87A-45EE-A860-34A37B7454B6}"/>
          </ac:picMkLst>
        </pc:picChg>
      </pc:sldChg>
      <pc:sldChg chg="addSp modSp new mod">
        <pc:chgData name="Andrey Kupalenko" userId="f4be35c8447eccdc" providerId="LiveId" clId="{5B08486B-F083-4972-A317-BA03DDB4411C}" dt="2022-10-04T01:42:19.020" v="1261" actId="113"/>
        <pc:sldMkLst>
          <pc:docMk/>
          <pc:sldMk cId="2078461631" sldId="265"/>
        </pc:sldMkLst>
        <pc:spChg chg="mod">
          <ac:chgData name="Andrey Kupalenko" userId="f4be35c8447eccdc" providerId="LiveId" clId="{5B08486B-F083-4972-A317-BA03DDB4411C}" dt="2022-10-04T00:53:37.168" v="730" actId="1076"/>
          <ac:spMkLst>
            <pc:docMk/>
            <pc:sldMk cId="2078461631" sldId="265"/>
            <ac:spMk id="2" creationId="{92C195C8-8BD2-4211-BAB9-E1D31ED79A30}"/>
          </ac:spMkLst>
        </pc:spChg>
        <pc:spChg chg="mod">
          <ac:chgData name="Andrey Kupalenko" userId="f4be35c8447eccdc" providerId="LiveId" clId="{5B08486B-F083-4972-A317-BA03DDB4411C}" dt="2022-10-04T00:57:30.864" v="743" actId="1076"/>
          <ac:spMkLst>
            <pc:docMk/>
            <pc:sldMk cId="2078461631" sldId="265"/>
            <ac:spMk id="3" creationId="{AE322E4D-E412-4914-8251-493B15C32E19}"/>
          </ac:spMkLst>
        </pc:spChg>
        <pc:spChg chg="add mod">
          <ac:chgData name="Andrey Kupalenko" userId="f4be35c8447eccdc" providerId="LiveId" clId="{5B08486B-F083-4972-A317-BA03DDB4411C}" dt="2022-10-04T01:42:19.020" v="1261" actId="113"/>
          <ac:spMkLst>
            <pc:docMk/>
            <pc:sldMk cId="2078461631" sldId="265"/>
            <ac:spMk id="10" creationId="{DFAE366E-3D9A-4825-97AB-F0CA9ED01875}"/>
          </ac:spMkLst>
        </pc:spChg>
        <pc:picChg chg="add mod">
          <ac:chgData name="Andrey Kupalenko" userId="f4be35c8447eccdc" providerId="LiveId" clId="{5B08486B-F083-4972-A317-BA03DDB4411C}" dt="2022-10-04T00:55:31.992" v="736" actId="1076"/>
          <ac:picMkLst>
            <pc:docMk/>
            <pc:sldMk cId="2078461631" sldId="265"/>
            <ac:picMk id="5" creationId="{3A5D98D0-793F-4D1B-9FD5-4267E207EAD9}"/>
          </ac:picMkLst>
        </pc:picChg>
        <pc:picChg chg="add mod">
          <ac:chgData name="Andrey Kupalenko" userId="f4be35c8447eccdc" providerId="LiveId" clId="{5B08486B-F083-4972-A317-BA03DDB4411C}" dt="2022-10-04T00:57:33.712" v="744" actId="14100"/>
          <ac:picMkLst>
            <pc:docMk/>
            <pc:sldMk cId="2078461631" sldId="265"/>
            <ac:picMk id="7" creationId="{5C6409F7-E1E6-48DA-A885-DD5544D76330}"/>
          </ac:picMkLst>
        </pc:picChg>
        <pc:picChg chg="add mod">
          <ac:chgData name="Andrey Kupalenko" userId="f4be35c8447eccdc" providerId="LiveId" clId="{5B08486B-F083-4972-A317-BA03DDB4411C}" dt="2022-10-04T00:57:20.347" v="739" actId="1076"/>
          <ac:picMkLst>
            <pc:docMk/>
            <pc:sldMk cId="2078461631" sldId="265"/>
            <ac:picMk id="9" creationId="{91C058CF-0F1A-4FBC-9EFB-01B045DF96A8}"/>
          </ac:picMkLst>
        </pc:picChg>
      </pc:sldChg>
      <pc:sldChg chg="modSp new del mod">
        <pc:chgData name="Andrey Kupalenko" userId="f4be35c8447eccdc" providerId="LiveId" clId="{5B08486B-F083-4972-A317-BA03DDB4411C}" dt="2022-10-04T01:08:20.587" v="910" actId="47"/>
        <pc:sldMkLst>
          <pc:docMk/>
          <pc:sldMk cId="4209970542" sldId="266"/>
        </pc:sldMkLst>
        <pc:spChg chg="mod">
          <ac:chgData name="Andrey Kupalenko" userId="f4be35c8447eccdc" providerId="LiveId" clId="{5B08486B-F083-4972-A317-BA03DDB4411C}" dt="2022-10-04T00:59:27.312" v="805" actId="20577"/>
          <ac:spMkLst>
            <pc:docMk/>
            <pc:sldMk cId="4209970542" sldId="266"/>
            <ac:spMk id="2" creationId="{BA0109A3-EEA8-46F6-9FF2-FCF630EE9871}"/>
          </ac:spMkLst>
        </pc:spChg>
      </pc:sldChg>
      <pc:sldChg chg="addSp delSp modSp new mod">
        <pc:chgData name="Andrey Kupalenko" userId="f4be35c8447eccdc" providerId="LiveId" clId="{5B08486B-F083-4972-A317-BA03DDB4411C}" dt="2022-10-04T01:26:00.538" v="1165" actId="1076"/>
        <pc:sldMkLst>
          <pc:docMk/>
          <pc:sldMk cId="195513736" sldId="267"/>
        </pc:sldMkLst>
        <pc:spChg chg="mod">
          <ac:chgData name="Andrey Kupalenko" userId="f4be35c8447eccdc" providerId="LiveId" clId="{5B08486B-F083-4972-A317-BA03DDB4411C}" dt="2022-10-04T01:18:00.034" v="1103" actId="1076"/>
          <ac:spMkLst>
            <pc:docMk/>
            <pc:sldMk cId="195513736" sldId="267"/>
            <ac:spMk id="2" creationId="{E33200D2-DF06-4190-B50B-D19CDD713838}"/>
          </ac:spMkLst>
        </pc:spChg>
        <pc:spChg chg="del mod">
          <ac:chgData name="Andrey Kupalenko" userId="f4be35c8447eccdc" providerId="LiveId" clId="{5B08486B-F083-4972-A317-BA03DDB4411C}" dt="2022-10-04T01:23:24.996" v="1125"/>
          <ac:spMkLst>
            <pc:docMk/>
            <pc:sldMk cId="195513736" sldId="267"/>
            <ac:spMk id="3" creationId="{3B2628FB-5B2A-49E5-8B27-EBCA8119F5E2}"/>
          </ac:spMkLst>
        </pc:spChg>
        <pc:spChg chg="del">
          <ac:chgData name="Andrey Kupalenko" userId="f4be35c8447eccdc" providerId="LiveId" clId="{5B08486B-F083-4972-A317-BA03DDB4411C}" dt="2022-10-04T01:20:22.192" v="1105"/>
          <ac:spMkLst>
            <pc:docMk/>
            <pc:sldMk cId="195513736" sldId="267"/>
            <ac:spMk id="4" creationId="{862166F6-6C8B-4315-ADA7-3809AD3C37E2}"/>
          </ac:spMkLst>
        </pc:spChg>
        <pc:spChg chg="add mod">
          <ac:chgData name="Andrey Kupalenko" userId="f4be35c8447eccdc" providerId="LiveId" clId="{5B08486B-F083-4972-A317-BA03DDB4411C}" dt="2022-10-04T01:23:35.867" v="1129" actId="1076"/>
          <ac:spMkLst>
            <pc:docMk/>
            <pc:sldMk cId="195513736" sldId="267"/>
            <ac:spMk id="7" creationId="{B1830ABB-A526-485D-8D37-0678180C4206}"/>
          </ac:spMkLst>
        </pc:spChg>
        <pc:spChg chg="add mod">
          <ac:chgData name="Andrey Kupalenko" userId="f4be35c8447eccdc" providerId="LiveId" clId="{5B08486B-F083-4972-A317-BA03DDB4411C}" dt="2022-10-04T01:25:53.826" v="1163" actId="1076"/>
          <ac:spMkLst>
            <pc:docMk/>
            <pc:sldMk cId="195513736" sldId="267"/>
            <ac:spMk id="11" creationId="{18B88C13-AF79-4C6A-9235-C118EABF3111}"/>
          </ac:spMkLst>
        </pc:spChg>
        <pc:spChg chg="add mod">
          <ac:chgData name="Andrey Kupalenko" userId="f4be35c8447eccdc" providerId="LiveId" clId="{5B08486B-F083-4972-A317-BA03DDB4411C}" dt="2022-10-04T01:26:00.538" v="1165" actId="1076"/>
          <ac:spMkLst>
            <pc:docMk/>
            <pc:sldMk cId="195513736" sldId="267"/>
            <ac:spMk id="15" creationId="{9A96DC92-5691-4735-B283-146BD92FF637}"/>
          </ac:spMkLst>
        </pc:spChg>
        <pc:graphicFrameChg chg="add del mod">
          <ac:chgData name="Andrey Kupalenko" userId="f4be35c8447eccdc" providerId="LiveId" clId="{5B08486B-F083-4972-A317-BA03DDB4411C}" dt="2022-10-04T01:22:42.199" v="1124" actId="478"/>
          <ac:graphicFrameMkLst>
            <pc:docMk/>
            <pc:sldMk cId="195513736" sldId="267"/>
            <ac:graphicFrameMk id="8" creationId="{DEF0FBAC-C2F5-469F-88BE-7C1FBE5AB238}"/>
          </ac:graphicFrameMkLst>
        </pc:graphicFrameChg>
        <pc:picChg chg="add mod">
          <ac:chgData name="Andrey Kupalenko" userId="f4be35c8447eccdc" providerId="LiveId" clId="{5B08486B-F083-4972-A317-BA03DDB4411C}" dt="2022-10-04T01:23:32.721" v="1128" actId="14100"/>
          <ac:picMkLst>
            <pc:docMk/>
            <pc:sldMk cId="195513736" sldId="267"/>
            <ac:picMk id="6" creationId="{9F51BE6C-F273-4978-87DC-A4A5B8D7B2FC}"/>
          </ac:picMkLst>
        </pc:picChg>
        <pc:picChg chg="add mod">
          <ac:chgData name="Andrey Kupalenko" userId="f4be35c8447eccdc" providerId="LiveId" clId="{5B08486B-F083-4972-A317-BA03DDB4411C}" dt="2022-10-04T01:25:44.450" v="1161" actId="1076"/>
          <ac:picMkLst>
            <pc:docMk/>
            <pc:sldMk cId="195513736" sldId="267"/>
            <ac:picMk id="10" creationId="{4EC8DC43-8A78-4872-A626-6CC4CC157E2C}"/>
          </ac:picMkLst>
        </pc:picChg>
        <pc:picChg chg="add mod">
          <ac:chgData name="Andrey Kupalenko" userId="f4be35c8447eccdc" providerId="LiveId" clId="{5B08486B-F083-4972-A317-BA03DDB4411C}" dt="2022-10-04T01:25:56.379" v="1164" actId="1076"/>
          <ac:picMkLst>
            <pc:docMk/>
            <pc:sldMk cId="195513736" sldId="267"/>
            <ac:picMk id="13" creationId="{DD612C98-3756-4A44-BE07-503C02F0D737}"/>
          </ac:picMkLst>
        </pc:picChg>
      </pc:sldChg>
      <pc:sldChg chg="addSp delSp modSp new mod ord">
        <pc:chgData name="Andrey Kupalenko" userId="f4be35c8447eccdc" providerId="LiveId" clId="{5B08486B-F083-4972-A317-BA03DDB4411C}" dt="2022-10-04T01:42:24.852" v="1262" actId="113"/>
        <pc:sldMkLst>
          <pc:docMk/>
          <pc:sldMk cId="2434790963" sldId="268"/>
        </pc:sldMkLst>
        <pc:spChg chg="mod">
          <ac:chgData name="Andrey Kupalenko" userId="f4be35c8447eccdc" providerId="LiveId" clId="{5B08486B-F083-4972-A317-BA03DDB4411C}" dt="2022-10-04T01:14:59.719" v="1060" actId="113"/>
          <ac:spMkLst>
            <pc:docMk/>
            <pc:sldMk cId="2434790963" sldId="268"/>
            <ac:spMk id="2" creationId="{8BC6136E-AF0B-4E1A-A20E-C0F1610502C1}"/>
          </ac:spMkLst>
        </pc:spChg>
        <pc:spChg chg="del mod">
          <ac:chgData name="Andrey Kupalenko" userId="f4be35c8447eccdc" providerId="LiveId" clId="{5B08486B-F083-4972-A317-BA03DDB4411C}" dt="2022-10-04T01:14:04.558" v="1033"/>
          <ac:spMkLst>
            <pc:docMk/>
            <pc:sldMk cId="2434790963" sldId="268"/>
            <ac:spMk id="3" creationId="{B956458D-32F4-4560-BC41-79ED629ED370}"/>
          </ac:spMkLst>
        </pc:spChg>
        <pc:spChg chg="mod">
          <ac:chgData name="Andrey Kupalenko" userId="f4be35c8447eccdc" providerId="LiveId" clId="{5B08486B-F083-4972-A317-BA03DDB4411C}" dt="2022-10-04T01:42:24.852" v="1262" actId="113"/>
          <ac:spMkLst>
            <pc:docMk/>
            <pc:sldMk cId="2434790963" sldId="268"/>
            <ac:spMk id="4" creationId="{4A7D2366-E765-4B80-9FFF-A18ECEF7E9CA}"/>
          </ac:spMkLst>
        </pc:spChg>
        <pc:spChg chg="add mod">
          <ac:chgData name="Andrey Kupalenko" userId="f4be35c8447eccdc" providerId="LiveId" clId="{5B08486B-F083-4972-A317-BA03DDB4411C}" dt="2022-10-04T01:14:42.487" v="1057" actId="1076"/>
          <ac:spMkLst>
            <pc:docMk/>
            <pc:sldMk cId="2434790963" sldId="268"/>
            <ac:spMk id="7" creationId="{48A02620-A315-4754-BF44-ABB4BEF5404B}"/>
          </ac:spMkLst>
        </pc:spChg>
        <pc:picChg chg="add mod">
          <ac:chgData name="Andrey Kupalenko" userId="f4be35c8447eccdc" providerId="LiveId" clId="{5B08486B-F083-4972-A317-BA03DDB4411C}" dt="2022-10-04T01:14:11.591" v="1035" actId="1076"/>
          <ac:picMkLst>
            <pc:docMk/>
            <pc:sldMk cId="2434790963" sldId="268"/>
            <ac:picMk id="6" creationId="{0FC9BC78-24C7-4174-8527-B2051EBF0755}"/>
          </ac:picMkLst>
        </pc:picChg>
      </pc:sldChg>
      <pc:sldChg chg="addSp delSp modSp new mod">
        <pc:chgData name="Andrey Kupalenko" userId="f4be35c8447eccdc" providerId="LiveId" clId="{5B08486B-F083-4972-A317-BA03DDB4411C}" dt="2022-10-04T01:41:31.687" v="1260" actId="1076"/>
        <pc:sldMkLst>
          <pc:docMk/>
          <pc:sldMk cId="2184952469" sldId="269"/>
        </pc:sldMkLst>
        <pc:spChg chg="del">
          <ac:chgData name="Andrey Kupalenko" userId="f4be35c8447eccdc" providerId="LiveId" clId="{5B08486B-F083-4972-A317-BA03DDB4411C}" dt="2022-10-04T01:27:12.837" v="1167"/>
          <ac:spMkLst>
            <pc:docMk/>
            <pc:sldMk cId="2184952469" sldId="269"/>
            <ac:spMk id="2" creationId="{30C7FE25-AEDE-47DE-8533-8EBF1405FF4B}"/>
          </ac:spMkLst>
        </pc:spChg>
        <pc:spChg chg="del">
          <ac:chgData name="Andrey Kupalenko" userId="f4be35c8447eccdc" providerId="LiveId" clId="{5B08486B-F083-4972-A317-BA03DDB4411C}" dt="2022-10-04T01:27:12.837" v="1167"/>
          <ac:spMkLst>
            <pc:docMk/>
            <pc:sldMk cId="2184952469" sldId="269"/>
            <ac:spMk id="3" creationId="{2F409092-472E-4A9C-9B0F-A526A33C61FF}"/>
          </ac:spMkLst>
        </pc:spChg>
        <pc:spChg chg="del">
          <ac:chgData name="Andrey Kupalenko" userId="f4be35c8447eccdc" providerId="LiveId" clId="{5B08486B-F083-4972-A317-BA03DDB4411C}" dt="2022-10-04T01:27:12.837" v="1167"/>
          <ac:spMkLst>
            <pc:docMk/>
            <pc:sldMk cId="2184952469" sldId="269"/>
            <ac:spMk id="4" creationId="{2361A927-1832-4BA8-8F3C-64C8CA86F5F7}"/>
          </ac:spMkLst>
        </pc:spChg>
        <pc:spChg chg="add del mod">
          <ac:chgData name="Andrey Kupalenko" userId="f4be35c8447eccdc" providerId="LiveId" clId="{5B08486B-F083-4972-A317-BA03DDB4411C}" dt="2022-10-04T01:38:57.672" v="1240" actId="478"/>
          <ac:spMkLst>
            <pc:docMk/>
            <pc:sldMk cId="2184952469" sldId="269"/>
            <ac:spMk id="5" creationId="{5FC224BC-7A68-4620-B044-5377DD85156E}"/>
          </ac:spMkLst>
        </pc:spChg>
        <pc:picChg chg="add del mod">
          <ac:chgData name="Andrey Kupalenko" userId="f4be35c8447eccdc" providerId="LiveId" clId="{5B08486B-F083-4972-A317-BA03DDB4411C}" dt="2022-10-04T01:33:34.187" v="1227" actId="478"/>
          <ac:picMkLst>
            <pc:docMk/>
            <pc:sldMk cId="2184952469" sldId="269"/>
            <ac:picMk id="7" creationId="{2EBA64A4-92DC-43F3-8B5E-2779603F073A}"/>
          </ac:picMkLst>
        </pc:picChg>
        <pc:picChg chg="add del mod ord">
          <ac:chgData name="Andrey Kupalenko" userId="f4be35c8447eccdc" providerId="LiveId" clId="{5B08486B-F083-4972-A317-BA03DDB4411C}" dt="2022-10-04T01:40:44.324" v="1257" actId="478"/>
          <ac:picMkLst>
            <pc:docMk/>
            <pc:sldMk cId="2184952469" sldId="269"/>
            <ac:picMk id="9" creationId="{8CD07768-74A4-43BE-BBCB-6AB2C85941ED}"/>
          </ac:picMkLst>
        </pc:picChg>
        <pc:picChg chg="add del mod">
          <ac:chgData name="Andrey Kupalenko" userId="f4be35c8447eccdc" providerId="LiveId" clId="{5B08486B-F083-4972-A317-BA03DDB4411C}" dt="2022-10-04T01:33:15.256" v="1225" actId="478"/>
          <ac:picMkLst>
            <pc:docMk/>
            <pc:sldMk cId="2184952469" sldId="269"/>
            <ac:picMk id="11" creationId="{FF088B7E-7E92-480A-B54F-BB765E068701}"/>
          </ac:picMkLst>
        </pc:picChg>
        <pc:picChg chg="add del mod">
          <ac:chgData name="Andrey Kupalenko" userId="f4be35c8447eccdc" providerId="LiveId" clId="{5B08486B-F083-4972-A317-BA03DDB4411C}" dt="2022-10-04T01:33:13.403" v="1224" actId="478"/>
          <ac:picMkLst>
            <pc:docMk/>
            <pc:sldMk cId="2184952469" sldId="269"/>
            <ac:picMk id="13" creationId="{9C46BCC5-76BE-459D-B0E7-90FE536D82CF}"/>
          </ac:picMkLst>
        </pc:picChg>
        <pc:picChg chg="add mod ord">
          <ac:chgData name="Andrey Kupalenko" userId="f4be35c8447eccdc" providerId="LiveId" clId="{5B08486B-F083-4972-A317-BA03DDB4411C}" dt="2022-10-04T01:40:39.151" v="1255" actId="1076"/>
          <ac:picMkLst>
            <pc:docMk/>
            <pc:sldMk cId="2184952469" sldId="269"/>
            <ac:picMk id="15" creationId="{F511DCD6-230F-47F9-8549-955F62B59CB6}"/>
          </ac:picMkLst>
        </pc:picChg>
        <pc:picChg chg="add del mod">
          <ac:chgData name="Andrey Kupalenko" userId="f4be35c8447eccdc" providerId="LiveId" clId="{5B08486B-F083-4972-A317-BA03DDB4411C}" dt="2022-10-04T01:39:51.724" v="1247" actId="478"/>
          <ac:picMkLst>
            <pc:docMk/>
            <pc:sldMk cId="2184952469" sldId="269"/>
            <ac:picMk id="17" creationId="{7CCDCA2C-1A67-485B-BBDB-D48466D4954E}"/>
          </ac:picMkLst>
        </pc:picChg>
        <pc:picChg chg="add mod">
          <ac:chgData name="Andrey Kupalenko" userId="f4be35c8447eccdc" providerId="LiveId" clId="{5B08486B-F083-4972-A317-BA03DDB4411C}" dt="2022-10-04T01:41:31.687" v="1260" actId="1076"/>
          <ac:picMkLst>
            <pc:docMk/>
            <pc:sldMk cId="2184952469" sldId="269"/>
            <ac:picMk id="19" creationId="{822682B3-F463-4F9E-A68F-332B00A58F57}"/>
          </ac:picMkLst>
        </pc:picChg>
        <pc:picChg chg="add mod">
          <ac:chgData name="Andrey Kupalenko" userId="f4be35c8447eccdc" providerId="LiveId" clId="{5B08486B-F083-4972-A317-BA03DDB4411C}" dt="2022-10-04T01:40:55.435" v="1259" actId="1076"/>
          <ac:picMkLst>
            <pc:docMk/>
            <pc:sldMk cId="2184952469" sldId="269"/>
            <ac:picMk id="21" creationId="{2ED07D47-862B-42C5-8236-6054A6FE102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30883C-30FB-411D-8B02-011B16B6A3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Философская герменевтика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4CF2199-0DEB-44ED-A9D4-A68AA2232E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Купаленко Андрей 21-ИТ-1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1809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29C57A-A191-454A-B874-0D9E6406E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Герменевтическая процедура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4C9276C6-9A48-4CE3-9849-21A9815A7C4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71600" y="2285999"/>
            <a:ext cx="4448175" cy="3145558"/>
          </a:xfrm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26BECAED-2B8C-46E1-BA1B-3E135C2E42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ru-RU" sz="1400" b="1" dirty="0"/>
              <a:t>Герменевтическая процедура – поэтапный процесс понимания текста.</a:t>
            </a:r>
          </a:p>
          <a:p>
            <a:pPr marL="0" indent="0">
              <a:buNone/>
            </a:pPr>
            <a:r>
              <a:rPr lang="ru-RU" sz="1000" dirty="0"/>
              <a:t>1. Подбор текста – выбор (изъятие из контекста) текста, подлежащего герменевтическому исследованию.</a:t>
            </a:r>
          </a:p>
          <a:p>
            <a:pPr marL="0" indent="0">
              <a:buNone/>
            </a:pPr>
            <a:r>
              <a:rPr lang="ru-RU" sz="1000" dirty="0"/>
              <a:t>2. Курсорное чтение – беглое, поверхностное ознакомление с текстом.</a:t>
            </a:r>
          </a:p>
          <a:p>
            <a:pPr marL="0" indent="0">
              <a:buNone/>
            </a:pPr>
            <a:r>
              <a:rPr lang="ru-RU" sz="1000" dirty="0"/>
              <a:t>3. Тёмное место – выявление в тексте непонятного (неизвестного, противоречивого, пробельного и т.п.).</a:t>
            </a:r>
          </a:p>
          <a:p>
            <a:pPr marL="0" indent="0">
              <a:buNone/>
            </a:pPr>
            <a:r>
              <a:rPr lang="ru-RU" sz="1000" dirty="0"/>
              <a:t>4. Вопрос – исходя из известного, запросить новую информацию, разъяснение противоречий и т.п. к тёмному месту.</a:t>
            </a:r>
          </a:p>
          <a:p>
            <a:pPr marL="0" indent="0">
              <a:buNone/>
            </a:pPr>
            <a:r>
              <a:rPr lang="ru-RU" sz="1000" dirty="0"/>
              <a:t>5. Гипотеза – дать ответ на вопрос к тёмному месту.</a:t>
            </a:r>
          </a:p>
          <a:p>
            <a:pPr marL="0" indent="0">
              <a:buNone/>
            </a:pPr>
            <a:r>
              <a:rPr lang="ru-RU" sz="1000" dirty="0"/>
              <a:t>6. Критика – выявить в гипотезе «слабые места», в случае слабости гипотезы – её отвергнуть.</a:t>
            </a:r>
          </a:p>
          <a:p>
            <a:pPr marL="0" indent="0">
              <a:buNone/>
            </a:pPr>
            <a:r>
              <a:rPr lang="ru-RU" sz="1000" dirty="0"/>
              <a:t>7. Синтез – составить из нескольких верифицированных гипотез одну идею, содержащуюся в тексте.</a:t>
            </a:r>
          </a:p>
          <a:p>
            <a:pPr marL="0" indent="0">
              <a:buNone/>
            </a:pPr>
            <a:r>
              <a:rPr lang="ru-RU" sz="1000" dirty="0"/>
              <a:t>8. Новый текст – совместить синтезированную идею с исследуемым текстом и получить в результате более понятный текст.</a:t>
            </a:r>
          </a:p>
        </p:txBody>
      </p:sp>
    </p:spTree>
    <p:extLst>
      <p:ext uri="{BB962C8B-B14F-4D97-AF65-F5344CB8AC3E}">
        <p14:creationId xmlns:p14="http://schemas.microsoft.com/office/powerpoint/2010/main" val="2944999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EBBE3-3818-4F8C-BE8C-60AB608CB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70895"/>
            <a:ext cx="9525000" cy="1485900"/>
          </a:xfrm>
        </p:spPr>
        <p:txBody>
          <a:bodyPr>
            <a:normAutofit fontScale="90000"/>
          </a:bodyPr>
          <a:lstStyle/>
          <a:p>
            <a:r>
              <a:rPr lang="ru-RU" dirty="0"/>
              <a:t>Необходимость </a:t>
            </a:r>
            <a:r>
              <a:rPr lang="ru-RU" dirty="0" err="1"/>
              <a:t>предпонимания</a:t>
            </a:r>
            <a:r>
              <a:rPr lang="ru-RU" dirty="0"/>
              <a:t> и бесконечность интерпретации, </a:t>
            </a:r>
            <a:r>
              <a:rPr lang="ru-RU" dirty="0" err="1"/>
              <a:t>интенциональность</a:t>
            </a:r>
            <a:r>
              <a:rPr lang="ru-RU" dirty="0"/>
              <a:t> сознания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A6F8CF-AEC9-4220-BFF5-F5B022144A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72614" y="2099938"/>
            <a:ext cx="4447786" cy="3581401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 ПРЕДПОНИМАНИЕ — предварительное, некритическое, </a:t>
            </a:r>
            <a:r>
              <a:rPr lang="ru-RU" dirty="0" err="1"/>
              <a:t>нерефлектированное</a:t>
            </a:r>
            <a:r>
              <a:rPr lang="ru-RU" dirty="0"/>
              <a:t> понимание чего-либо. В классической философии — это то, что должно быть постепенно преодолено в ходе познания предмета и заменено объективным научным знанием о нем. В герменевтической философии — результат существования в исторически определенном мире — трактуется как необходимое условие любого понимания, а не как препятствие на его пути.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615F27F-15D1-417F-956C-B7536AAC6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2099753"/>
            <a:ext cx="4611949" cy="3581401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Бесконечность интерпретации-Множество смыслов, приписываемых тексту, бесконечно. понятие в философии, означающее центральное свойство человеческого сознания: быть направленным на некоторый предмет. </a:t>
            </a:r>
          </a:p>
          <a:p>
            <a:r>
              <a:rPr lang="ru-RU" dirty="0" err="1"/>
              <a:t>Интенциональность</a:t>
            </a:r>
            <a:r>
              <a:rPr lang="ru-RU" dirty="0"/>
              <a:t> - понятие в философии, означающее центральное свойство человеческого сознания: быть направленным на некоторый предмет. </a:t>
            </a:r>
          </a:p>
        </p:txBody>
      </p:sp>
    </p:spTree>
    <p:extLst>
      <p:ext uri="{BB962C8B-B14F-4D97-AF65-F5344CB8AC3E}">
        <p14:creationId xmlns:p14="http://schemas.microsoft.com/office/powerpoint/2010/main" val="3574509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200D2-DF06-4190-B50B-D19CDD713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50"/>
            <a:ext cx="9601200" cy="1485900"/>
          </a:xfrm>
        </p:spPr>
        <p:txBody>
          <a:bodyPr/>
          <a:lstStyle/>
          <a:p>
            <a:r>
              <a:rPr lang="ru-RU" b="1" dirty="0"/>
              <a:t>Философская герменевтика 21 века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4EC8DC43-8A78-4872-A626-6CC4CC157E2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883795" y="1650938"/>
            <a:ext cx="2905125" cy="3320143"/>
          </a:xfrm>
        </p:spPr>
      </p:pic>
      <p:pic>
        <p:nvPicPr>
          <p:cNvPr id="6" name="Объект 5">
            <a:extLst>
              <a:ext uri="{FF2B5EF4-FFF2-40B4-BE49-F238E27FC236}">
                <a16:creationId xmlns:a16="http://schemas.microsoft.com/office/drawing/2014/main" id="{9F51BE6C-F273-4978-87DC-A4A5B8D7B2F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371600" y="1219200"/>
            <a:ext cx="3257254" cy="306705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830ABB-A526-485D-8D37-0678180C4206}"/>
              </a:ext>
            </a:extLst>
          </p:cNvPr>
          <p:cNvSpPr txBox="1"/>
          <p:nvPr/>
        </p:nvSpPr>
        <p:spPr>
          <a:xfrm>
            <a:off x="1219200" y="4354677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Поль </a:t>
            </a:r>
            <a:r>
              <a:rPr lang="ru-RU" b="1" dirty="0" err="1"/>
              <a:t>Рикёр</a:t>
            </a:r>
            <a:endParaRPr lang="ru-RU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B88C13-AF79-4C6A-9235-C118EABF3111}"/>
              </a:ext>
            </a:extLst>
          </p:cNvPr>
          <p:cNvSpPr txBox="1"/>
          <p:nvPr/>
        </p:nvSpPr>
        <p:spPr>
          <a:xfrm>
            <a:off x="4883795" y="4989162"/>
            <a:ext cx="161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Гарольд Кун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D612C98-3756-4A44-BE07-503C02F0D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3861" y="2752725"/>
            <a:ext cx="3648075" cy="28956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A96DC92-5691-4735-B283-146BD92FF637}"/>
              </a:ext>
            </a:extLst>
          </p:cNvPr>
          <p:cNvSpPr txBox="1"/>
          <p:nvPr/>
        </p:nvSpPr>
        <p:spPr>
          <a:xfrm>
            <a:off x="8043861" y="5648325"/>
            <a:ext cx="3386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Карл-Отто Апель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513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822682B3-F463-4F9E-A68F-332B00A58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712" y="95249"/>
            <a:ext cx="5905500" cy="577215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511DCD6-230F-47F9-8549-955F62B59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5675" y="4049237"/>
            <a:ext cx="3636325" cy="3636325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2ED07D47-862B-42C5-8236-6054A6FE10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-57151" y="2305050"/>
            <a:ext cx="47244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952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3066CA-9F50-4424-9D6A-581F65DE1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Герменевтика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F4CF59-A055-4DE1-9DAC-2E661884D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35584"/>
            <a:ext cx="96012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Философская герменевтика –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особый классический метод науки о языке, позволяющий осмысленно толковать памятники древней литературы. Термин «герменевтика» происходит от греческого слова и означает «разъясняющий», «истолковывающий». Гермес в греческой мифологии - вестник богов, посредник между богами и людьми, разъясняющий людям смысл их посланий.</a:t>
            </a:r>
          </a:p>
          <a:p>
            <a:pPr marL="0" indent="0">
              <a:buNone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Сегодня под герменевтикой подразумевается:</a:t>
            </a:r>
          </a:p>
          <a:p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Теория и практика истолкования текстов, языковых выражений и символов;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Философское направление, основным содержанием которого является проблема понимания и связанные с ней вопросы языка.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9297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C195C8-8BD2-4211-BAB9-E1D31ED7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515" y="685800"/>
            <a:ext cx="9601200" cy="1485900"/>
          </a:xfrm>
        </p:spPr>
        <p:txBody>
          <a:bodyPr/>
          <a:lstStyle/>
          <a:p>
            <a:r>
              <a:rPr lang="ru-RU" b="1" dirty="0"/>
              <a:t>Зарождение герменевтики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322E4D-E412-4914-8251-493B15C32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7515" y="1868749"/>
            <a:ext cx="3724183" cy="3581400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Герменевтика зародилась уже в античности. Искусству понимания освещено, в частности, исследование Аристотеля с характерным названием - «Об истолковании». Как искусство толкования текстов герменевтика приобретает важное значение у христианских писателей при объяснении Библии, а также в эпоху Возрождения, где она выступает как искусство интерпретации памятников античной культуры.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A5D98D0-793F-4D1B-9FD5-4267E207E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1800" y="1619250"/>
            <a:ext cx="3479800" cy="21717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C6409F7-E1E6-48DA-A885-DD5544D76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544" y="1868750"/>
            <a:ext cx="2836031" cy="379862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1C058CF-0F1A-4FBC-9EFB-01B045DF96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5520" y="4076700"/>
            <a:ext cx="2926080" cy="15179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AE366E-3D9A-4825-97AB-F0CA9ED01875}"/>
              </a:ext>
            </a:extLst>
          </p:cNvPr>
          <p:cNvSpPr txBox="1"/>
          <p:nvPr/>
        </p:nvSpPr>
        <p:spPr>
          <a:xfrm>
            <a:off x="5076544" y="5667376"/>
            <a:ext cx="283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Аристотель</a:t>
            </a:r>
          </a:p>
        </p:txBody>
      </p:sp>
    </p:spTree>
    <p:extLst>
      <p:ext uri="{BB962C8B-B14F-4D97-AF65-F5344CB8AC3E}">
        <p14:creationId xmlns:p14="http://schemas.microsoft.com/office/powerpoint/2010/main" val="2078461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FE58E8-2917-449B-8C96-3586FA40F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464" y="285750"/>
            <a:ext cx="11064536" cy="80010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Становление герменевтики как самостоятельной области знания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BA0EAFCA-ABDB-49D7-B2A6-AF4D292810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491448"/>
            <a:ext cx="3556561" cy="5080801"/>
          </a:xfrm>
        </p:spPr>
      </p:pic>
      <p:sp>
        <p:nvSpPr>
          <p:cNvPr id="14" name="Rectangle 7">
            <a:extLst>
              <a:ext uri="{FF2B5EF4-FFF2-40B4-BE49-F238E27FC236}">
                <a16:creationId xmlns:a16="http://schemas.microsoft.com/office/drawing/2014/main" id="{0B00EBE3-FA54-473B-A9F1-921FCEEB9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6955" y="4841104"/>
            <a:ext cx="5950951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Фридрих Даниэль Эрнст Шлейермахер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(нем. </a:t>
            </a:r>
            <a:r>
              <a:rPr kumimoji="0" lang="de-DE" altLang="ru-RU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Friedrich Daniel Ernst Schleiermacher</a:t>
            </a:r>
            <a:r>
              <a:rPr kumimoji="0" lang="de-DE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; 21 ноября 1768, Бреслау</a:t>
            </a:r>
            <a:r>
              <a:rPr lang="ru-RU" altLang="ru-RU" dirty="0">
                <a:latin typeface="Arial" panose="020B0604020202020204" pitchFamily="34" charset="0"/>
              </a:rPr>
              <a:t> </a:t>
            </a:r>
            <a:r>
              <a:rPr kumimoji="0" lang="de-DE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— 12 февраля 1834, Берлин) — немецкий философ, теолог и проповедник. 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dirty="0">
                <a:latin typeface="Arial" panose="020B0604020202020204" pitchFamily="34" charset="0"/>
              </a:rPr>
              <a:t>Основоположник герменевтики как общей теории понимания.</a:t>
            </a:r>
            <a:endParaRPr kumimoji="0" lang="de-DE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078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C6136E-AF0B-4E1A-A20E-C0F161050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25502"/>
            <a:ext cx="9601200" cy="723049"/>
          </a:xfrm>
        </p:spPr>
        <p:txBody>
          <a:bodyPr/>
          <a:lstStyle/>
          <a:p>
            <a:r>
              <a:rPr lang="ru-RU" b="1" dirty="0"/>
              <a:t>Герменевтика по </a:t>
            </a:r>
            <a:r>
              <a:rPr lang="ru-RU" b="1" dirty="0" err="1"/>
              <a:t>Дильтею</a:t>
            </a:r>
            <a:endParaRPr lang="ru-RU" b="1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0FC9BC78-24C7-4174-8527-B2051EBF075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70183" y="1408849"/>
            <a:ext cx="2997125" cy="4360897"/>
          </a:xfrm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4A7D2366-E765-4B80-9FFF-A18ECEF7E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37826" y="3429000"/>
            <a:ext cx="6054570" cy="3581401"/>
          </a:xfrm>
        </p:spPr>
        <p:txBody>
          <a:bodyPr>
            <a:normAutofit/>
          </a:bodyPr>
          <a:lstStyle/>
          <a:p>
            <a:r>
              <a:rPr lang="ru-RU" b="1" dirty="0"/>
              <a:t>Вильгельм </a:t>
            </a:r>
            <a:r>
              <a:rPr lang="ru-RU" b="1" dirty="0" err="1"/>
              <a:t>Дильтей</a:t>
            </a:r>
            <a:r>
              <a:rPr lang="ru-RU" b="1" dirty="0"/>
              <a:t> </a:t>
            </a:r>
            <a:r>
              <a:rPr lang="ru-RU" dirty="0"/>
              <a:t>(19 ноября 1833, </a:t>
            </a:r>
            <a:r>
              <a:rPr lang="ru-RU" dirty="0" err="1"/>
              <a:t>Бибрих</a:t>
            </a:r>
            <a:r>
              <a:rPr lang="ru-RU" dirty="0"/>
              <a:t>-на-Рейне — 1 октября 1911, </a:t>
            </a:r>
            <a:r>
              <a:rPr lang="ru-RU" dirty="0" err="1"/>
              <a:t>Зейс</a:t>
            </a:r>
            <a:r>
              <a:rPr lang="ru-RU" dirty="0"/>
              <a:t>) — немецкий историк культуры и философ-идеалист, представитель философии жизни, литературовед, который впервые ввёл понятие так называемых наук о духе, оказал огромное влияние как на современные исторические науки в Германии, так и на литературоведение.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A02620-A315-4754-BF44-ABB4BEF5404B}"/>
              </a:ext>
            </a:extLst>
          </p:cNvPr>
          <p:cNvSpPr txBox="1"/>
          <p:nvPr/>
        </p:nvSpPr>
        <p:spPr>
          <a:xfrm>
            <a:off x="2233686" y="5769746"/>
            <a:ext cx="207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Вильгельм </a:t>
            </a:r>
            <a:r>
              <a:rPr lang="ru-RU" dirty="0" err="1"/>
              <a:t>Дильтей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4790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9D779AA-E733-4921-9990-A8698D5F0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Философская герменевтика 50-х годов 20 века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558CDED8-97BB-4463-BA96-EBD9995FE57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02647" y="2350979"/>
            <a:ext cx="3027934" cy="3910362"/>
          </a:xfrm>
        </p:spPr>
      </p:pic>
      <p:sp>
        <p:nvSpPr>
          <p:cNvPr id="14" name="Объект 13">
            <a:extLst>
              <a:ext uri="{FF2B5EF4-FFF2-40B4-BE49-F238E27FC236}">
                <a16:creationId xmlns:a16="http://schemas.microsoft.com/office/drawing/2014/main" id="{075AAD2B-EA92-4D14-A21D-E206FAB0C64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b="1" dirty="0" err="1"/>
              <a:t>Ма́ртин</a:t>
            </a:r>
            <a:r>
              <a:rPr lang="ru-RU" b="1" dirty="0"/>
              <a:t> </a:t>
            </a:r>
            <a:r>
              <a:rPr lang="ru-RU" b="1" dirty="0" err="1"/>
              <a:t>Ха́йдеггер</a:t>
            </a:r>
            <a:r>
              <a:rPr lang="ru-RU" b="1" dirty="0"/>
              <a:t> </a:t>
            </a:r>
            <a:r>
              <a:rPr lang="ru-RU" dirty="0"/>
              <a:t>(</a:t>
            </a:r>
            <a:r>
              <a:rPr lang="en-US" dirty="0"/>
              <a:t>26 </a:t>
            </a:r>
            <a:r>
              <a:rPr lang="ru-RU" dirty="0"/>
              <a:t>сентября 1889, Германская империя — 26 мая 1976, ФРГ) — немецкий мыслитель, один из крупнейших философов </a:t>
            </a:r>
            <a:r>
              <a:rPr lang="en-US" dirty="0"/>
              <a:t>XX </a:t>
            </a:r>
            <a:r>
              <a:rPr lang="ru-RU" dirty="0"/>
              <a:t>века. Является автором книги «Бытие и время», в которой был представлен новый подход к феномену </a:t>
            </a:r>
            <a:r>
              <a:rPr lang="ru-RU" dirty="0" err="1"/>
              <a:t>понимани</a:t>
            </a:r>
            <a:r>
              <a:rPr lang="ru-RU" dirty="0"/>
              <a:t>, сформированы задачи герменевтики  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7156D4BC-AD89-4CA5-8C75-F3851EA9E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984" y="1986776"/>
            <a:ext cx="1536016" cy="231938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7293CCD-6321-47D4-9624-8A0523791E45}"/>
              </a:ext>
            </a:extLst>
          </p:cNvPr>
          <p:cNvSpPr txBox="1"/>
          <p:nvPr/>
        </p:nvSpPr>
        <p:spPr>
          <a:xfrm>
            <a:off x="970072" y="6255954"/>
            <a:ext cx="3293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Мартин Хайдеггер</a:t>
            </a:r>
          </a:p>
        </p:txBody>
      </p:sp>
    </p:spTree>
    <p:extLst>
      <p:ext uri="{BB962C8B-B14F-4D97-AF65-F5344CB8AC3E}">
        <p14:creationId xmlns:p14="http://schemas.microsoft.com/office/powerpoint/2010/main" val="141579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F401E5-A75D-486A-9D58-DB6E60A26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Философская герменевтика 50-х годов 20 века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AEFF9F1-136C-4396-BD30-7123196AF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48365" y="2285999"/>
            <a:ext cx="3524824" cy="3581401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/>
              <a:t>Ханс-Георг </a:t>
            </a:r>
            <a:r>
              <a:rPr lang="ru-RU" b="1" dirty="0" err="1"/>
              <a:t>Га́дамер</a:t>
            </a:r>
            <a:r>
              <a:rPr lang="ru-RU" dirty="0"/>
              <a:t>(</a:t>
            </a:r>
            <a:r>
              <a:rPr lang="en-US" dirty="0"/>
              <a:t>11 </a:t>
            </a:r>
            <a:r>
              <a:rPr lang="ru-RU" dirty="0"/>
              <a:t>февраля 1900 года, Марбург — 13 марта 2002 года, Гейдельберг) — немецкий философ, один из самых значительных мыслителей второй половины </a:t>
            </a:r>
            <a:r>
              <a:rPr lang="en-US" dirty="0"/>
              <a:t>XX </a:t>
            </a:r>
            <a:r>
              <a:rPr lang="ru-RU" dirty="0"/>
              <a:t>в., известен прежде всего как основатель «философской герменевтики». Главный труд — «Истина и метод. Основы философской герменевтики».</a:t>
            </a:r>
          </a:p>
        </p:txBody>
      </p:sp>
      <p:pic>
        <p:nvPicPr>
          <p:cNvPr id="5" name="Объект 10">
            <a:extLst>
              <a:ext uri="{FF2B5EF4-FFF2-40B4-BE49-F238E27FC236}">
                <a16:creationId xmlns:a16="http://schemas.microsoft.com/office/drawing/2014/main" id="{1B9FDE07-7F8A-42CA-AF87-A8D762542BA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78384" y="2427168"/>
            <a:ext cx="4541391" cy="3368198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103AC9D-EB98-4609-9230-144BEEA56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963" y="3595485"/>
            <a:ext cx="1601328" cy="20240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E61119-46BC-4C4A-80B6-5FBA8AA25095}"/>
              </a:ext>
            </a:extLst>
          </p:cNvPr>
          <p:cNvSpPr txBox="1"/>
          <p:nvPr/>
        </p:nvSpPr>
        <p:spPr>
          <a:xfrm>
            <a:off x="1278383" y="5867400"/>
            <a:ext cx="4541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Ханс-Георг Гадамер</a:t>
            </a:r>
          </a:p>
        </p:txBody>
      </p:sp>
    </p:spTree>
    <p:extLst>
      <p:ext uri="{BB962C8B-B14F-4D97-AF65-F5344CB8AC3E}">
        <p14:creationId xmlns:p14="http://schemas.microsoft.com/office/powerpoint/2010/main" val="1681776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745A16-A307-4D39-BB00-2F286D217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41159"/>
          </a:xfrm>
        </p:spPr>
        <p:txBody>
          <a:bodyPr/>
          <a:lstStyle/>
          <a:p>
            <a:r>
              <a:rPr lang="ru-RU" b="1" dirty="0"/>
              <a:t>Базовые понятия герменевтики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B5E2A8-90EB-4589-A7D4-7878B0737C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 Герменевтический круг</a:t>
            </a:r>
          </a:p>
          <a:p>
            <a:r>
              <a:rPr lang="ru-RU" dirty="0"/>
              <a:t> Герменевтическая процедура</a:t>
            </a:r>
          </a:p>
          <a:p>
            <a:r>
              <a:rPr lang="ru-RU" dirty="0"/>
              <a:t> Необходимость </a:t>
            </a:r>
            <a:r>
              <a:rPr lang="ru-RU" dirty="0" err="1"/>
              <a:t>предпонимания</a:t>
            </a:r>
            <a:endParaRPr lang="ru-RU" dirty="0"/>
          </a:p>
          <a:p>
            <a:r>
              <a:rPr lang="ru-RU" dirty="0"/>
              <a:t> Бесконечность интерпретации</a:t>
            </a:r>
          </a:p>
          <a:p>
            <a:r>
              <a:rPr lang="ru-RU" dirty="0"/>
              <a:t> </a:t>
            </a:r>
            <a:r>
              <a:rPr lang="ru-RU" dirty="0" err="1"/>
              <a:t>Интенциональность</a:t>
            </a:r>
            <a:r>
              <a:rPr lang="ru-RU" dirty="0"/>
              <a:t> сознания</a:t>
            </a:r>
          </a:p>
        </p:txBody>
      </p:sp>
    </p:spTree>
    <p:extLst>
      <p:ext uri="{BB962C8B-B14F-4D97-AF65-F5344CB8AC3E}">
        <p14:creationId xmlns:p14="http://schemas.microsoft.com/office/powerpoint/2010/main" val="1964881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743106-A52C-4A60-9977-55D39E41D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Герменевтический круг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806E37FF-27C6-4C92-9721-2B8534EF9A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71600" y="1855433"/>
            <a:ext cx="5365210" cy="3794046"/>
          </a:xfrm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A98810EC-9ED0-4D95-8BC2-0530C9099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88882" y="1855433"/>
            <a:ext cx="4447786" cy="3581401"/>
          </a:xfrm>
        </p:spPr>
        <p:txBody>
          <a:bodyPr/>
          <a:lstStyle/>
          <a:p>
            <a:r>
              <a:rPr lang="ru-RU" dirty="0"/>
              <a:t>Герменевтический круг — метафора, описывающая взаимообусловленность объяснения и интерпретации с одной стороны, и понимания — с другой.</a:t>
            </a:r>
          </a:p>
        </p:txBody>
      </p:sp>
    </p:spTree>
    <p:extLst>
      <p:ext uri="{BB962C8B-B14F-4D97-AF65-F5344CB8AC3E}">
        <p14:creationId xmlns:p14="http://schemas.microsoft.com/office/powerpoint/2010/main" val="88730422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244</TotalTime>
  <Words>678</Words>
  <Application>Microsoft Office PowerPoint</Application>
  <PresentationFormat>Широкоэкранный</PresentationFormat>
  <Paragraphs>49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Franklin Gothic Book</vt:lpstr>
      <vt:lpstr>Уголки</vt:lpstr>
      <vt:lpstr>Философская герменевтика</vt:lpstr>
      <vt:lpstr>Герменевтика</vt:lpstr>
      <vt:lpstr>Зарождение герменевтики</vt:lpstr>
      <vt:lpstr>Становление герменевтики как самостоятельной области знания</vt:lpstr>
      <vt:lpstr>Герменевтика по Дильтею</vt:lpstr>
      <vt:lpstr>Философская герменевтика 50-х годов 20 века</vt:lpstr>
      <vt:lpstr>Философская герменевтика 50-х годов 20 века</vt:lpstr>
      <vt:lpstr>Базовые понятия герменевтики</vt:lpstr>
      <vt:lpstr>Герменевтический круг</vt:lpstr>
      <vt:lpstr>Герменевтическая процедура</vt:lpstr>
      <vt:lpstr>Необходимость предпонимания и бесконечность интерпретации, интенциональность сознания</vt:lpstr>
      <vt:lpstr>Философская герменевтика 21 века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Философская герменевтика</dc:title>
  <dc:creator>Andrey Kupalenko</dc:creator>
  <cp:lastModifiedBy>Andrey Kupalenko</cp:lastModifiedBy>
  <cp:revision>7</cp:revision>
  <dcterms:created xsi:type="dcterms:W3CDTF">2022-10-03T21:38:41Z</dcterms:created>
  <dcterms:modified xsi:type="dcterms:W3CDTF">2022-10-04T01:42:56Z</dcterms:modified>
</cp:coreProperties>
</file>