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o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11" Type="http://schemas.openxmlformats.org/officeDocument/2006/relationships/slide" Target="slides/slide6.xml"/><Relationship Id="rId22" Type="http://schemas.openxmlformats.org/officeDocument/2006/relationships/font" Target="fonts/Lora-boldItalic.fntdata"/><Relationship Id="rId10" Type="http://schemas.openxmlformats.org/officeDocument/2006/relationships/slide" Target="slides/slide5.xml"/><Relationship Id="rId21" Type="http://schemas.openxmlformats.org/officeDocument/2006/relationships/font" Target="fonts/Lor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or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e5ad0206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e5ad020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e5ad0206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e5ad0206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e5ad0206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e5ad020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e5ad0206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e5ad0206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e5ad020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e5ad020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e5ad020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e5ad020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e5ad020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e5ad020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e5ad020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e5ad020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e5ad020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e5ad020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e5ad0206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e5ad0206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e5ad0206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e5ad0206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e5ad02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e5ad02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Философия структурализма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и ее роль в развитии социально-гуманитарного знания.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Мнения авторов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088350"/>
            <a:ext cx="51750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Мишель Фуко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не считал себя структуралистом, однако в 1960-е годы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соглашался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с ориентацией на структуру.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Его главной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целью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было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низвержение субъекта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, Философ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рассматривал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человека как объект воздействия внешних сил и событий,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отказавшись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, вслед за Ницше, от гуманизма и наивной и иллюзорной.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732" y="866468"/>
            <a:ext cx="2387625" cy="3646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3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. Критика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Критика структурализма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088350"/>
            <a:ext cx="81603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Структурализм критиковали за научные амбиции, общую установку на познание человеческого духа, за позитивизм, пристрастность и необъективность анализа, идеализм, сциентистский иррационализм, бихевиоризм и механицизм, психологический, биологический и символический редукционизм; за формализм, стремление к систематизации, теоретизированию и текстуальности вне связи с социальными практиками и политикой; за манипулирование данными для их встраивания в теорию; за приверженность к парадоксам и новшествам, необычным трактовкам и риторике; за акцент на синхронии вместо темпоральности и историчности; утопизм и детерминизм.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Главным недостатком структурализма считали поиск скрытых или глубинных структур.</a:t>
            </a:r>
            <a:endParaRPr u="sng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Критика структурализма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088350"/>
            <a:ext cx="81603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Слабость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структурализма состоит в том, что в его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рамках декларируется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приоритет внутренних структур и не принимаются во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внимание внешние факторы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. Это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не дает возможности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дать ответ на такие вопросы: как и почему происходит смена самих структур, как соотносится структура и не структура и т. п. Ответы на эти вопросы попытались дать структуралисты третьего поколения — Деррида, Лиотар, Делез. Для структуралистов главной проблемой был поиск механизмов, которые обеспечивают объективность и общезначимость гуманитарных знаний, общих правил последовательного перехода от одного слова к другому, от одной мысли к другой.</a:t>
            </a:r>
            <a:endParaRPr u="sng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Font typeface="Lora"/>
              <a:buAutoNum type="arabicPeriod"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Истоки структурализма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Фердинанда де Соссюра - 1 этап развития структурализма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5256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Структурализм вырос из структурной лингвистики, у истоков которой стоял Фердинанд де Соссюр.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Французские структуралисты провозгласили научную революцию в гуманитарных науках, их реорганизацию и интеграцию с помощью лингвистических методов.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27301" r="27301" t="0"/>
          <a:stretch/>
        </p:blipFill>
        <p:spPr>
          <a:xfrm>
            <a:off x="5652875" y="1088350"/>
            <a:ext cx="2359024" cy="35563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2 этап развития структурализма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1017725"/>
            <a:ext cx="8241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Второй этап развития структурализма представляет собой перенос структуралистского метода на другие отрасли социально-гуманитарного знания: литературоведение, этнологию, психоанализ, историю науки.</a:t>
            </a:r>
            <a:endParaRPr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288" y="2131200"/>
            <a:ext cx="1535800" cy="23570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813" y="2131200"/>
            <a:ext cx="1767775" cy="23570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7288" y="2136937"/>
            <a:ext cx="1535800" cy="2345588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3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этап развития структурализма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11700" y="1017725"/>
            <a:ext cx="8241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Во второй половине 60-х годов начался переход от классического структурализма к постструктурализму, который в качестве самостоятельного явления стал формироваться в 70—80-е гг. во Франции и США. Его представители: Жак Деррида, Жан Лиотар, Жиль Делез.</a:t>
            </a:r>
            <a:endParaRPr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10717" r="10709" t="0"/>
          <a:stretch/>
        </p:blipFill>
        <p:spPr>
          <a:xfrm>
            <a:off x="1550288" y="2131200"/>
            <a:ext cx="1535800" cy="23570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1028" l="0" r="0" t="1028"/>
          <a:stretch/>
        </p:blipFill>
        <p:spPr>
          <a:xfrm>
            <a:off x="3287813" y="2131200"/>
            <a:ext cx="1767775" cy="23570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b="0" l="308" r="317" t="0"/>
          <a:stretch/>
        </p:blipFill>
        <p:spPr>
          <a:xfrm>
            <a:off x="5257288" y="2136937"/>
            <a:ext cx="1535800" cy="2345587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2. Классификация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Структурализм и структуры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121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Свою главную задачу структурализм видел в выявлении структуры, основы изучаемого объекта.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</a:rPr>
              <a:t>Свою главную задачу структурализм видел</a:t>
            </a:r>
            <a:r>
              <a:rPr lang="ru" sz="1200">
                <a:solidFill>
                  <a:srgbClr val="000000"/>
                </a:solidFill>
              </a:rPr>
              <a:t> в выявлении структуры, основы изучаемого объекта.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950300"/>
            <a:ext cx="81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Структура —внутреннее устройство объекта, совокупность постоянных отношений между его элементами, которые сохраняются неизменными в процессе изменения и развития самого объекта</a:t>
            </a:r>
            <a:endParaRPr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Мнения авторов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12100"/>
            <a:ext cx="82107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По мнению</a:t>
            </a:r>
            <a:r>
              <a:rPr lang="ru" u="sng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Фердинанда де Соссюра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, знак—это некоторое целое,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состоящее из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: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а) </a:t>
            </a:r>
            <a:r>
              <a:rPr lang="ru" u="sng">
                <a:latin typeface="Lora"/>
                <a:ea typeface="Lora"/>
                <a:cs typeface="Lora"/>
                <a:sym typeface="Lora"/>
              </a:rPr>
              <a:t>означающего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(звучание слова)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б) </a:t>
            </a:r>
            <a:r>
              <a:rPr lang="ru" u="sng">
                <a:latin typeface="Lora"/>
                <a:ea typeface="Lora"/>
                <a:cs typeface="Lora"/>
                <a:sym typeface="Lora"/>
              </a:rPr>
              <a:t>означаемого</a:t>
            </a:r>
            <a:r>
              <a:rPr lang="ru">
                <a:latin typeface="Lora"/>
                <a:ea typeface="Lora"/>
                <a:cs typeface="Lora"/>
                <a:sym typeface="Lora"/>
              </a:rPr>
              <a:t> (понятие, выраженное в этом слове). 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</a:rPr>
              <a:t>Свою главную задачу структурализм видел</a:t>
            </a:r>
            <a:r>
              <a:rPr lang="ru" sz="1200">
                <a:solidFill>
                  <a:srgbClr val="000000"/>
                </a:solidFill>
              </a:rPr>
              <a:t> в вы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явлении структуры, основы изучаемого объекта.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11700" y="2571750"/>
            <a:ext cx="82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Lora"/>
                <a:ea typeface="Lora"/>
                <a:cs typeface="Lora"/>
                <a:sym typeface="Lora"/>
              </a:rPr>
              <a:t>Мнения авторов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11700" y="1240475"/>
            <a:ext cx="82107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Предметом изучения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Леви-Стросса</a:t>
            </a:r>
            <a:r>
              <a:rPr lang="ru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стали структуры материальной и духовной жизни первобытного общества. </a:t>
            </a:r>
            <a:endParaRPr>
              <a:solidFill>
                <a:schemeClr val="lt2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Леви-Стросс</a:t>
            </a:r>
            <a:r>
              <a:rPr lang="ru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 доказал, что в основе мышления, лежат </a:t>
            </a:r>
            <a:r>
              <a:rPr lang="ru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всеобщие бессознательные структуры</a:t>
            </a:r>
            <a:r>
              <a:rPr lang="ru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rPr>
              <a:t>, определяющие их поведение, отношения, трудовую деятельность, обычаи, традиции и так далее.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