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E08"/>
    <a:srgbClr val="8BA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064D0-3B13-48ED-9676-97392D050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5E5040-30B4-48AD-A6B2-0A19A88B5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15F1F-DB4D-435A-A499-AD885EFE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C76293-D0C7-450D-867C-5694B354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84DAD-84BE-4AE7-960E-58790338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10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2947-3118-4057-87D4-48DDA289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9985C9-73FF-457C-9B8C-17E6F2BD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446AD-B84F-451E-88D7-47BE7D33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52166-E904-4869-9152-C517D98C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E26BA-739E-4EAD-BA16-E8319DD7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7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451205-2D85-4E51-ADE1-B7FD9A6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CB0AE7-D9AD-4ED6-A2D6-EA1D0ABC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B93B49-7C7A-4DF3-A0DE-9860D573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8C6EB-AA21-487F-9421-AC02EDFB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2A005-174C-41EB-9388-34110567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EA393-3102-4399-A5F2-A206883D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4CC6C-08B3-43F0-858E-49DF5B6E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F80D0-F743-4F18-A3D3-99AB5224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73349-12DD-4AAF-AA58-D470656B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CC0ED-9E97-4E6A-9B39-A13605A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4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0956D-C2A6-429D-B6A8-E765D2D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0DC1C-58C1-449C-9B27-F21630C4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425AE-557E-44DB-973F-73EBD9C7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823B9-245E-44E1-B34A-511990AE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F83CC-89F3-43BD-BBE6-01AD2254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35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A752E-85CE-47DE-B931-565572D0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279DB-47CC-4858-9297-3BE4674F1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2156B5-843A-4C5A-B62B-0BE89A54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F5F76-7734-4481-8B11-2848748F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D753B3-6C3D-4E2F-95B8-A2FE8FBC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92A216-13C7-47FF-B692-E162AF2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350C0-7DBD-46C7-8E50-40F4ECC2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9E69C-4115-40F2-A81A-BB9102E2A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86595E-BB66-4F90-BEA1-E1A28582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C2E4A2-1089-43D2-8E67-F43ECD781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9F8607-F374-497A-84A2-282BD03F1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5C540D-2A3F-43EE-B1C8-DEAC7CD6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924B24-D35F-427C-AE3A-140E74C6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61AA14-744D-42CB-838F-05D00D1A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7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A012D-722A-48F6-B850-E7946BA8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C8BF3D-00F9-46B6-8A41-233E1A85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DF56BD-84C7-4DE1-B56B-42B28063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DA7177-70BD-4E37-82BA-D3CA5468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5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134A6D-7CE0-436A-A82D-E4ED636D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08FE85-B8DD-44F1-B5A4-9F625C10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C4F187-8088-40D9-8109-3871999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01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610B-D791-401D-9719-5C130333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62F21-5445-4DE0-93AF-315046FD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EEBD4-40E6-4CCD-9AB3-719718198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FB200B-66E3-4761-8A3F-B737FB07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CFC89-66D2-4AB1-839F-8D44F6A8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616AF3-0375-44CB-9BC1-FC9F6154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7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57987-41AF-4B9A-BDCB-17882CC2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DEBE2B-B28B-42AD-B913-C80B2B734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3007E4-E978-4EA3-9432-593B3F7F7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603D3F-494E-4875-9CA9-45DFE949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6014D-25F5-4D36-8AE6-9027D35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CD2AE-2E9D-40A9-9394-05BAC59B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4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3DB44-CC2F-4CE6-8B09-BD5A2C1F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5F2A40-F00E-46BC-9D95-55DB9B4B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B13DB-8C7A-4EFE-882A-1F80E48EE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B4BD-08A9-4E6E-A39C-2FF5CDD2A2EB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BF3DC6-EBC4-4B1B-9A7E-68A691FE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25E44-FEA5-44AC-884F-B2936814D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36D4-39A1-406B-8730-6570D121F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9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7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8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12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5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770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1/6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2/2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0/2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4/8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</a:p>
          <a:p>
            <a:r>
              <a:rPr lang="en-US" dirty="0"/>
              <a:t>AC-&gt;CD-&gt;DF(4)</a:t>
            </a:r>
          </a:p>
          <a:p>
            <a:r>
              <a:rPr lang="en-US" dirty="0"/>
              <a:t>AB-&gt;BE-&gt;ED-&gt;DF(2)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92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1/6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2/2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0/2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4/8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</a:p>
          <a:p>
            <a:r>
              <a:rPr lang="en-US" dirty="0"/>
              <a:t>AC-&gt;CD-&gt;DF(4)</a:t>
            </a:r>
          </a:p>
          <a:p>
            <a:r>
              <a:rPr lang="en-US" dirty="0"/>
              <a:t>AB-&gt;BE-&gt;ED-&gt;DF(2)</a:t>
            </a:r>
          </a:p>
          <a:p>
            <a:r>
              <a:rPr lang="en-US" dirty="0"/>
              <a:t>4+4+2=10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52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7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8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12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5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93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7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8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12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5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3/4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12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24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3/4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12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</a:p>
          <a:p>
            <a:r>
              <a:rPr lang="en-US" dirty="0"/>
              <a:t>AC-&gt;CD-&gt;DF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6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3/4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12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</a:p>
          <a:p>
            <a:r>
              <a:rPr lang="en-US" dirty="0"/>
              <a:t>AC-&gt;CD-&gt;DF(4)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00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3/4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8/4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</a:p>
          <a:p>
            <a:r>
              <a:rPr lang="en-US" dirty="0"/>
              <a:t>AC-&gt;CD-&gt;DF(4)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01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3/4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8/4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</a:p>
          <a:p>
            <a:r>
              <a:rPr lang="en-US" dirty="0"/>
              <a:t>AC-&gt;CD-&gt;DF(4)</a:t>
            </a:r>
          </a:p>
          <a:p>
            <a:r>
              <a:rPr lang="en-US" dirty="0"/>
              <a:t>AB-&gt;BE-&gt;ED-&gt;DF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70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B796E-9219-4E1A-848D-ED949081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" y="832943"/>
            <a:ext cx="11469701" cy="547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32ACC-247B-47EC-8FFD-66030EB1F09F}"/>
              </a:ext>
            </a:extLst>
          </p:cNvPr>
          <p:cNvSpPr txBox="1"/>
          <p:nvPr/>
        </p:nvSpPr>
        <p:spPr>
          <a:xfrm>
            <a:off x="2649895" y="2631232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3/4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C98C8-B539-4B69-A35F-F2FA528599BE}"/>
              </a:ext>
            </a:extLst>
          </p:cNvPr>
          <p:cNvSpPr txBox="1"/>
          <p:nvPr/>
        </p:nvSpPr>
        <p:spPr>
          <a:xfrm>
            <a:off x="3837993" y="3429000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404-E032-4C62-AAFF-401892DA22A5}"/>
              </a:ext>
            </a:extLst>
          </p:cNvPr>
          <p:cNvSpPr txBox="1"/>
          <p:nvPr/>
        </p:nvSpPr>
        <p:spPr>
          <a:xfrm>
            <a:off x="2768083" y="44709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CC1F6-4583-46BD-BD82-A6E89BE9FCD7}"/>
              </a:ext>
            </a:extLst>
          </p:cNvPr>
          <p:cNvSpPr txBox="1"/>
          <p:nvPr/>
        </p:nvSpPr>
        <p:spPr>
          <a:xfrm>
            <a:off x="5651242" y="5204926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0/4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2199-523B-4FFD-8D57-7556702B4D61}"/>
              </a:ext>
            </a:extLst>
          </p:cNvPr>
          <p:cNvSpPr txBox="1"/>
          <p:nvPr/>
        </p:nvSpPr>
        <p:spPr>
          <a:xfrm>
            <a:off x="7368075" y="337170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D2EE08"/>
                </a:solidFill>
              </a:rPr>
              <a:t>4</a:t>
            </a:r>
            <a:r>
              <a:rPr lang="en-US" sz="2000" dirty="0">
                <a:solidFill>
                  <a:srgbClr val="D2EE08"/>
                </a:solidFill>
              </a:rPr>
              <a:t>/</a:t>
            </a:r>
            <a:r>
              <a:rPr lang="ru-RU" sz="2000" dirty="0">
                <a:solidFill>
                  <a:srgbClr val="D2EE08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32674-BE2F-4549-876B-AEC8615433A1}"/>
              </a:ext>
            </a:extLst>
          </p:cNvPr>
          <p:cNvSpPr txBox="1"/>
          <p:nvPr/>
        </p:nvSpPr>
        <p:spPr>
          <a:xfrm>
            <a:off x="5498841" y="1510005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2/0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37864-9F77-4AFD-B807-6C929218063B}"/>
              </a:ext>
            </a:extLst>
          </p:cNvPr>
          <p:cNvSpPr txBox="1"/>
          <p:nvPr/>
        </p:nvSpPr>
        <p:spPr>
          <a:xfrm>
            <a:off x="5635692" y="3372463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4/4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D5DFA-97E0-44F9-A089-C144FB3ADF5B}"/>
              </a:ext>
            </a:extLst>
          </p:cNvPr>
          <p:cNvSpPr txBox="1"/>
          <p:nvPr/>
        </p:nvSpPr>
        <p:spPr>
          <a:xfrm>
            <a:off x="8739676" y="4268990"/>
            <a:ext cx="684242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8/4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1CE8-CD3E-46B3-841E-40DD6630905D}"/>
              </a:ext>
            </a:extLst>
          </p:cNvPr>
          <p:cNvSpPr txBox="1"/>
          <p:nvPr/>
        </p:nvSpPr>
        <p:spPr>
          <a:xfrm>
            <a:off x="8739676" y="2431177"/>
            <a:ext cx="597159" cy="400110"/>
          </a:xfrm>
          <a:prstGeom prst="rect">
            <a:avLst/>
          </a:prstGeom>
          <a:solidFill>
            <a:srgbClr val="8BA4B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2EE08"/>
                </a:solidFill>
              </a:rPr>
              <a:t>1/4</a:t>
            </a:r>
            <a:endParaRPr lang="ru-RU" sz="2000" dirty="0">
              <a:solidFill>
                <a:srgbClr val="D2EE0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BB5C4-4DA6-42DA-9596-4E7F1839AC64}"/>
              </a:ext>
            </a:extLst>
          </p:cNvPr>
          <p:cNvSpPr txBox="1"/>
          <p:nvPr/>
        </p:nvSpPr>
        <p:spPr>
          <a:xfrm>
            <a:off x="121298" y="242596"/>
            <a:ext cx="303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AB-&gt;BC-&gt;CE-&gt;EF(4)</a:t>
            </a:r>
          </a:p>
          <a:p>
            <a:r>
              <a:rPr lang="en-US" dirty="0"/>
              <a:t>AC-&gt;CD-&gt;DF(4)</a:t>
            </a:r>
          </a:p>
          <a:p>
            <a:r>
              <a:rPr lang="en-US" dirty="0"/>
              <a:t>AB-&gt;BE-&gt;ED-&gt;DF(2)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32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353</Words>
  <Application>Microsoft Office PowerPoint</Application>
  <PresentationFormat>Широкоэкранный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Kupalenko</dc:creator>
  <cp:lastModifiedBy>Andrey Kupalenko</cp:lastModifiedBy>
  <cp:revision>1</cp:revision>
  <dcterms:created xsi:type="dcterms:W3CDTF">2022-12-08T22:30:30Z</dcterms:created>
  <dcterms:modified xsi:type="dcterms:W3CDTF">2022-12-09T04:10:24Z</dcterms:modified>
</cp:coreProperties>
</file>