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83" r:id="rId21"/>
    <p:sldId id="284" r:id="rId22"/>
    <p:sldId id="285" r:id="rId23"/>
    <p:sldId id="286" r:id="rId24"/>
    <p:sldId id="277" r:id="rId25"/>
    <p:sldId id="280" r:id="rId26"/>
    <p:sldId id="279" r:id="rId27"/>
    <p:sldId id="278" r:id="rId28"/>
    <p:sldId id="273" r:id="rId29"/>
    <p:sldId id="274" r:id="rId30"/>
    <p:sldId id="275" r:id="rId31"/>
    <p:sldId id="276" r:id="rId3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3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823a7be6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120823a7b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00" cy="4010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0823a7be6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120823a7b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00" cy="4010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0823a7be6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20823a7be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00" cy="4010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823a7be6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20823a7b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00" cy="4010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7349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949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5393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742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040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807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823a7be6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20823a7b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9093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823a7be6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20823a7b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6649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823a7be6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20823a7b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1857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823a7be6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20823a7b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2048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8440" y="158400"/>
            <a:ext cx="2311560" cy="35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293" y="3030661"/>
            <a:ext cx="6577560" cy="375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/>
          <p:nvPr/>
        </p:nvSpPr>
        <p:spPr>
          <a:xfrm>
            <a:off x="612360" y="343800"/>
            <a:ext cx="8479440" cy="74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3차 프로젝트 1조</a:t>
            </a:r>
            <a:endParaRPr sz="8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9153000" y="3868920"/>
            <a:ext cx="31374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팀장 : 정동주</a:t>
            </a:r>
            <a:endParaRPr sz="3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팀원 : 황석호</a:t>
            </a:r>
            <a:endParaRPr sz="3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        이형철</a:t>
            </a:r>
            <a:endParaRPr sz="3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        김동현</a:t>
            </a:r>
            <a:endParaRPr sz="3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        한동호</a:t>
            </a:r>
            <a:endParaRPr sz="3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2470310" y="1692741"/>
            <a:ext cx="4763539" cy="3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- </a:t>
            </a:r>
            <a:r>
              <a:rPr lang="ko-KR" altLang="en-US" sz="32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클래스 </a:t>
            </a:r>
            <a:r>
              <a:rPr lang="en-US" sz="32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설계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32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보고서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-</a:t>
            </a:r>
            <a:endParaRPr sz="32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287280" y="173520"/>
            <a:ext cx="852588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2. 클래스 다이어그램(measure)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4E95B-17DF-491F-94FB-2463F88C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13" y="1180004"/>
            <a:ext cx="11144433" cy="51502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287280" y="173520"/>
            <a:ext cx="852588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2. 클래스 다이어그램(manage)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9903CA-1D52-491C-9218-A86F7BC5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5" y="1228182"/>
            <a:ext cx="11099837" cy="5118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6" descr="图片包含 游戏机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2119" y="6083300"/>
            <a:ext cx="684003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 descr="图片包含 游戏机, 标志, 画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822" y="1375186"/>
            <a:ext cx="4676298" cy="44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76628" y="275867"/>
            <a:ext cx="64389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err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endParaRPr lang="en-US" sz="96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err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endParaRPr sz="9600" b="1" i="0" u="none" strike="noStrike" cap="none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다이어그램(user - userInsert)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43000"/>
            <a:ext cx="1097279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87279" y="173520"/>
            <a:ext cx="10554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다이어그램(user - user</a:t>
            </a:r>
            <a:r>
              <a:rPr lang="en-US" sz="4000" b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login</a:t>
            </a: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43000"/>
            <a:ext cx="1097279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287279" y="173520"/>
            <a:ext cx="10554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다이어그램(user - </a:t>
            </a:r>
            <a:r>
              <a:rPr lang="en-US" sz="4000" b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userupdate</a:t>
            </a: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43000"/>
            <a:ext cx="1097279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287279" y="173520"/>
            <a:ext cx="10554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다이어그램(user - user</a:t>
            </a:r>
            <a:r>
              <a:rPr lang="en-US" sz="4000" b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Delete</a:t>
            </a: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43000"/>
            <a:ext cx="1097279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287279" y="173520"/>
            <a:ext cx="10554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다이어그램(user - </a:t>
            </a:r>
            <a:r>
              <a:rPr lang="en-US" sz="4000" b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userLeave</a:t>
            </a: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43000"/>
            <a:ext cx="1097279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notice-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insert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C86C2119-63AE-6DC4-7A0B-52E11262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1" y="977984"/>
            <a:ext cx="11571887" cy="5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notice-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update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9A6C172-8899-FED6-3542-C85F8AADE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1" y="964846"/>
            <a:ext cx="11558749" cy="55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800" y="261000"/>
            <a:ext cx="1652040" cy="158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60" y="5037480"/>
            <a:ext cx="21600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24720" y="4671360"/>
            <a:ext cx="1701000" cy="192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10480" y="223560"/>
            <a:ext cx="1395000" cy="21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266560" y="367560"/>
            <a:ext cx="7797960" cy="6121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2016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266560" y="1051560"/>
            <a:ext cx="3101040" cy="44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FFB601"/>
                </a:solidFill>
                <a:latin typeface="Gulim"/>
                <a:ea typeface="Gulim"/>
                <a:cs typeface="Gulim"/>
                <a:sym typeface="Gulim"/>
              </a:rPr>
              <a:t>목    차</a:t>
            </a:r>
            <a:endParaRPr sz="4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853360" y="2404080"/>
            <a:ext cx="8823960" cy="364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B601"/>
                </a:solidFill>
                <a:latin typeface="Gulim"/>
                <a:ea typeface="Gulim"/>
                <a:cs typeface="Gulim"/>
                <a:sym typeface="Gulim"/>
              </a:rPr>
              <a:t>1. 패키지 다이어그램</a:t>
            </a:r>
            <a:endParaRPr sz="2800" b="1" i="0" u="none" strike="noStrike" cap="none">
              <a:solidFill>
                <a:srgbClr val="FFB60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B601"/>
                </a:solidFill>
                <a:latin typeface="Gulim"/>
                <a:ea typeface="Gulim"/>
                <a:cs typeface="Gulim"/>
                <a:sym typeface="Gulim"/>
              </a:rPr>
              <a:t>2. 클래스 다이어그램</a:t>
            </a:r>
            <a:endParaRPr sz="2800" b="1" i="0" u="none" strike="noStrike" cap="none">
              <a:solidFill>
                <a:srgbClr val="FFB60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B601"/>
                </a:solidFill>
                <a:latin typeface="Gulim"/>
                <a:ea typeface="Gulim"/>
                <a:cs typeface="Gulim"/>
                <a:sym typeface="Gulim"/>
              </a:rPr>
              <a:t>3. 시퀀스 다이어그램</a:t>
            </a:r>
            <a:endParaRPr sz="2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notice-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delete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ADE23BCB-FA6F-37A2-B54F-5A456398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3" y="951708"/>
            <a:ext cx="11414234" cy="55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board-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insert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4101689-4387-5C01-4791-B3A8CD9E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2" y="1053472"/>
            <a:ext cx="11282855" cy="5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6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board-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update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909E4678-4901-4689-959D-B19887CF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3" y="1056811"/>
            <a:ext cx="11545613" cy="54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board-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delete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FD8A1E0B-3E82-2007-0832-F1468BEF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5" y="964846"/>
            <a:ext cx="11479924" cy="54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19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287278" y="173520"/>
            <a:ext cx="11175715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altLang="ko-KR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altLang="ko-KR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- </a:t>
            </a:r>
            <a:r>
              <a:rPr lang="en-US" altLang="ko-KR" sz="4000" b="1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famousUpdate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018EF-EC31-46FF-BBD5-1719713A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9" y="1124910"/>
            <a:ext cx="109728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287279" y="173520"/>
            <a:ext cx="1129512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altLang="ko-KR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 - </a:t>
            </a:r>
            <a:r>
              <a:rPr lang="en-US" altLang="ko-KR" sz="4000" b="1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famousWrite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B4FAE-1D3A-42E9-A083-62F48B3A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0" y="1087110"/>
            <a:ext cx="10972800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287279" y="173520"/>
            <a:ext cx="1129512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altLang="ko-KR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 - </a:t>
            </a:r>
            <a:r>
              <a:rPr lang="en-US" altLang="ko-KR" sz="4000" b="1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famousDelete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695D8-0D7A-432C-ADF6-BE2317E6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9" y="1053540"/>
            <a:ext cx="1096742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0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1800" y="0"/>
            <a:ext cx="1219020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287279" y="173520"/>
            <a:ext cx="1129512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시퀀스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altLang="ko-KR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 - </a:t>
            </a:r>
            <a:r>
              <a:rPr lang="en-US" altLang="ko-KR" sz="4000" b="1" i="0" u="none" strike="noStrike" cap="none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famous</a:t>
            </a:r>
            <a:r>
              <a:rPr lang="en-US" altLang="ko-KR" sz="4000" b="1" dirty="0" err="1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Detail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4000" b="0" i="0" u="none" strike="noStrike" cap="none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A64B4-596E-4ADB-BD78-0C08BFCB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53540"/>
            <a:ext cx="10972799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31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다이어그램(measure)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2A903-04D3-4188-B0EC-0E37B922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2" y="1255134"/>
            <a:ext cx="10929162" cy="49958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다이어그램(manage - select)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F9EC5-A953-488D-93C0-3EB3D736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7" y="1170641"/>
            <a:ext cx="11000208" cy="5168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 descr="图片包含 游戏机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2119" y="6083300"/>
            <a:ext cx="684003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descr="图片包含 游戏机, 标志, 画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822" y="1375186"/>
            <a:ext cx="4676298" cy="44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76628" y="275867"/>
            <a:ext cx="64389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err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패키지</a:t>
            </a:r>
            <a:endParaRPr lang="en-US" sz="96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err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endParaRPr sz="9600" b="1" i="0" u="none" strike="noStrike" cap="none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87279" y="173520"/>
            <a:ext cx="10554891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3. 시퀀스 다이어그램(manage - delete)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8BC19-487A-400E-AAA8-E5E31B25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9" y="1282029"/>
            <a:ext cx="11032102" cy="50515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689040" y="618480"/>
            <a:ext cx="9514080" cy="74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8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92680" y="1160640"/>
            <a:ext cx="9808560" cy="507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87280" y="173520"/>
            <a:ext cx="852588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1. 패키지 다이어그램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F88B5-A7DA-4E7F-8650-8260065E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1" y="1053472"/>
            <a:ext cx="11275758" cy="5374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 descr="图片包含 游戏机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2119" y="6083300"/>
            <a:ext cx="684003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descr="图片包含 游戏机, 标志, 画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822" y="1375186"/>
            <a:ext cx="4676298" cy="44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76628" y="275867"/>
            <a:ext cx="64389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err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클래스</a:t>
            </a:r>
            <a:endParaRPr lang="en-US" sz="96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err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다이어그램</a:t>
            </a:r>
            <a:endParaRPr sz="9600" b="1" i="0" u="none" strike="noStrike" cap="none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87280" y="173520"/>
            <a:ext cx="852588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2. 클래스 다이어그램(member)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43000"/>
            <a:ext cx="109728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287280" y="173520"/>
            <a:ext cx="852588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2. 클래스 다이어그램(notice)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FB4BAA-CAE0-474E-812B-3C1B4E0D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9" y="1048524"/>
            <a:ext cx="11563610" cy="5387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87280" y="173520"/>
            <a:ext cx="852588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2. 클래스 다이어그램(board)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8A55DC22-94C8-4739-B315-14DEDAD1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9" y="869654"/>
            <a:ext cx="11469665" cy="5651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C7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287280" y="173520"/>
            <a:ext cx="852588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2. 클래스 다이어그램(famous)</a:t>
            </a:r>
            <a:endParaRPr sz="40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143000"/>
            <a:ext cx="10972801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244</Words>
  <Application>Microsoft Office PowerPoint</Application>
  <PresentationFormat>와이드스크린</PresentationFormat>
  <Paragraphs>46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Gulim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7</cp:revision>
  <dcterms:modified xsi:type="dcterms:W3CDTF">2022-03-29T14:42:32Z</dcterms:modified>
</cp:coreProperties>
</file>