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7" d="100"/>
          <a:sy n="57" d="100"/>
        </p:scale>
        <p:origin x="1680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Real estate in Belgium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Web scraping for building a dataset from scratch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39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How: the website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14" y="1270000"/>
            <a:ext cx="9279263" cy="5302436"/>
          </a:xfrm>
        </p:spPr>
      </p:pic>
    </p:spTree>
    <p:extLst>
      <p:ext uri="{BB962C8B-B14F-4D97-AF65-F5344CB8AC3E}">
        <p14:creationId xmlns:p14="http://schemas.microsoft.com/office/powerpoint/2010/main" val="20045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How: from the listing webpage to the required fields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53009"/>
            <a:ext cx="4715764" cy="3881437"/>
          </a:xfrm>
        </p:spPr>
      </p:pic>
      <p:sp>
        <p:nvSpPr>
          <p:cNvPr id="8" name="Right Arrow 7"/>
          <p:cNvSpPr/>
          <p:nvPr/>
        </p:nvSpPr>
        <p:spPr>
          <a:xfrm>
            <a:off x="5701553" y="3173506"/>
            <a:ext cx="968188" cy="726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196" y="1754092"/>
            <a:ext cx="4869602" cy="4671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5270" y="3735881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  <a:endParaRPr lang="en-GB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41" y="5091483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did what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Jesus: coding +++ and git management</a:t>
            </a:r>
          </a:p>
          <a:p>
            <a:r>
              <a:rPr lang="en-GB" sz="2800" dirty="0" smtClean="0"/>
              <a:t>Dirk: selenium check locally </a:t>
            </a:r>
          </a:p>
          <a:p>
            <a:r>
              <a:rPr lang="en-GB" sz="2800" dirty="0" err="1" smtClean="0"/>
              <a:t>Lyes</a:t>
            </a:r>
            <a:r>
              <a:rPr lang="en-GB" sz="2800" dirty="0" smtClean="0"/>
              <a:t>: fields for bs4, data check, readme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3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went wrong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57" y="1227918"/>
            <a:ext cx="5509737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Teamwork</a:t>
            </a:r>
          </a:p>
          <a:p>
            <a:r>
              <a:rPr lang="en-GB" sz="2800" dirty="0" smtClean="0"/>
              <a:t>“Resilience”</a:t>
            </a:r>
          </a:p>
          <a:p>
            <a:r>
              <a:rPr lang="en-GB" sz="2800" dirty="0" smtClean="0"/>
              <a:t>Jesus’ skills +++</a:t>
            </a:r>
          </a:p>
          <a:p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343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65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Real estate in Belgium</vt:lpstr>
      <vt:lpstr>How: the website</vt:lpstr>
      <vt:lpstr>How: from the listing webpage to the required fields</vt:lpstr>
      <vt:lpstr>Who did what</vt:lpstr>
      <vt:lpstr>What went wrong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 Belgium</dc:title>
  <dc:creator>Sally</dc:creator>
  <cp:lastModifiedBy>Sally</cp:lastModifiedBy>
  <cp:revision>7</cp:revision>
  <dcterms:created xsi:type="dcterms:W3CDTF">2021-05-28T09:29:13Z</dcterms:created>
  <dcterms:modified xsi:type="dcterms:W3CDTF">2021-05-28T10:13:26Z</dcterms:modified>
</cp:coreProperties>
</file>