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94" r:id="rId3"/>
    <p:sldId id="300" r:id="rId4"/>
    <p:sldId id="308" r:id="rId5"/>
    <p:sldId id="309" r:id="rId6"/>
    <p:sldId id="311" r:id="rId7"/>
    <p:sldId id="312" r:id="rId8"/>
    <p:sldId id="307" r:id="rId9"/>
    <p:sldId id="264" r:id="rId10"/>
    <p:sldId id="303" r:id="rId1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3"/>
    </p:embeddedFont>
    <p:embeddedFont>
      <p:font typeface="EB Garamond" pitchFamily="2" charset="0"/>
      <p:regular r:id="rId14"/>
      <p:bold r:id="rId15"/>
      <p:italic r:id="rId16"/>
      <p:boldItalic r:id="rId17"/>
    </p:embeddedFont>
    <p:embeddedFont>
      <p:font typeface="Josefin Sans" pitchFamily="2" charset="77"/>
      <p:regular r:id="rId18"/>
      <p:bold r:id="rId19"/>
      <p:italic r:id="rId20"/>
      <p:boldItalic r:id="rId21"/>
    </p:embeddedFont>
    <p:embeddedFont>
      <p:font typeface="Montserrat ExtraBold" panose="020B0704020202020204" pitchFamily="34" charset="0"/>
      <p:bold r:id="rId22"/>
      <p:italic r:id="rId23"/>
      <p:boldItalic r:id="rId24"/>
    </p:embeddedFont>
    <p:embeddedFont>
      <p:font typeface="Montserrat Light" panose="020B0604020202020204" pitchFamily="34" charset="0"/>
      <p:regular r:id="rId25"/>
      <p:bold r:id="rId26"/>
      <p:italic r:id="rId27"/>
      <p:boldItalic r:id="rId28"/>
    </p:embeddedFont>
    <p:embeddedFont>
      <p:font typeface="Roboto Condensed" panose="020F0502020204030204" pitchFamily="34" charset="0"/>
      <p:regular r:id="rId29"/>
      <p:bold r:id="rId30"/>
      <p:italic r:id="rId31"/>
      <p:boldItalic r:id="rId32"/>
    </p:embeddedFont>
    <p:embeddedFont>
      <p:font typeface="Staatliches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9B0"/>
    <a:srgbClr val="ABCCE5"/>
    <a:srgbClr val="65B6E2"/>
    <a:srgbClr val="0B4563"/>
    <a:srgbClr val="53A7D5"/>
    <a:srgbClr val="FFFFFF"/>
    <a:srgbClr val="195C8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9EF50-ECA2-4157-9EEC-6B27F960F06B}">
  <a:tblStyle styleId="{7249EF50-ECA2-4157-9EEC-6B27F960F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291" autoAdjust="0"/>
  </p:normalViewPr>
  <p:slideViewPr>
    <p:cSldViewPr snapToGrid="0">
      <p:cViewPr varScale="1">
        <p:scale>
          <a:sx n="175" d="100"/>
          <a:sy n="175" d="100"/>
        </p:scale>
        <p:origin x="344" y="168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1536163543691"/>
          <c:y val="6.8000216553620527E-2"/>
          <c:w val="0.64411736318888135"/>
          <c:h val="0.8337772484244832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72-484D-9AD1-D908EA49D72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72-484D-9AD1-D908EA49D72C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72-484D-9AD1-D908EA49D72C}"/>
              </c:ext>
            </c:extLst>
          </c:dPt>
          <c:cat>
            <c:strRef>
              <c:f>Feuil1!$A$2:$A$4</c:f>
              <c:strCache>
                <c:ptCount val="3"/>
                <c:pt idx="0">
                  <c:v>1er trim.</c:v>
                </c:pt>
                <c:pt idx="2">
                  <c:v>3e trim.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43.85</c:v>
                </c:pt>
                <c:pt idx="1">
                  <c:v>24.69</c:v>
                </c:pt>
                <c:pt idx="2">
                  <c:v>31.48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2-484D-9AD1-D908EA49D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9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7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8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67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2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chemeClr val="accent5">
              <a:alpha val="120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36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450850" y="28093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PREDICTION MODEL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450923" y="1105787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2"/>
                </a:solidFill>
              </a:rPr>
              <a:t>IMMOELISA REAL ESTATE</a:t>
            </a:r>
            <a:endParaRPr sz="4000" b="1" dirty="0">
              <a:solidFill>
                <a:schemeClr val="tx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570300" y="2689188"/>
            <a:ext cx="10668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650;p30">
            <a:extLst>
              <a:ext uri="{FF2B5EF4-FFF2-40B4-BE49-F238E27FC236}">
                <a16:creationId xmlns:a16="http://schemas.microsoft.com/office/drawing/2014/main" id="{FAE802EF-9A7D-43CF-BCEE-5324A44453EA}"/>
              </a:ext>
            </a:extLst>
          </p:cNvPr>
          <p:cNvSpPr txBox="1">
            <a:spLocks/>
          </p:cNvSpPr>
          <p:nvPr/>
        </p:nvSpPr>
        <p:spPr>
          <a:xfrm flipH="1">
            <a:off x="590952" y="4251983"/>
            <a:ext cx="2716999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BE" sz="1200" dirty="0">
                <a:solidFill>
                  <a:schemeClr val="tx1"/>
                </a:solidFill>
              </a:rPr>
              <a:t>By Jesus Bueno, </a:t>
            </a:r>
            <a:r>
              <a:rPr lang="fr-BE" sz="1200" dirty="0" err="1">
                <a:solidFill>
                  <a:schemeClr val="tx1"/>
                </a:solidFill>
              </a:rPr>
              <a:t>Pauwel</a:t>
            </a:r>
            <a:r>
              <a:rPr lang="fr-BE" sz="1200" dirty="0">
                <a:solidFill>
                  <a:schemeClr val="tx1"/>
                </a:solidFill>
              </a:rPr>
              <a:t> De Wilde</a:t>
            </a:r>
          </a:p>
        </p:txBody>
      </p:sp>
      <p:sp>
        <p:nvSpPr>
          <p:cNvPr id="90" name="Google Shape;100;p16">
            <a:extLst>
              <a:ext uri="{FF2B5EF4-FFF2-40B4-BE49-F238E27FC236}">
                <a16:creationId xmlns:a16="http://schemas.microsoft.com/office/drawing/2014/main" id="{6C42CD99-3A26-4B9F-95E0-8BE758A8F5A2}"/>
              </a:ext>
            </a:extLst>
          </p:cNvPr>
          <p:cNvSpPr/>
          <p:nvPr/>
        </p:nvSpPr>
        <p:spPr>
          <a:xfrm>
            <a:off x="5519992" y="1524000"/>
            <a:ext cx="934279" cy="576481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004056">
              <a:lumMod val="25000"/>
              <a:lumOff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Google Shape;101;p16">
            <a:extLst>
              <a:ext uri="{FF2B5EF4-FFF2-40B4-BE49-F238E27FC236}">
                <a16:creationId xmlns:a16="http://schemas.microsoft.com/office/drawing/2014/main" id="{7C5D10E2-735C-40B0-82E3-463694C6770B}"/>
              </a:ext>
            </a:extLst>
          </p:cNvPr>
          <p:cNvSpPr/>
          <p:nvPr/>
        </p:nvSpPr>
        <p:spPr>
          <a:xfrm>
            <a:off x="7348855" y="1912482"/>
            <a:ext cx="1692433" cy="104240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004056">
              <a:lumMod val="25000"/>
              <a:lumOff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Google Shape;102;p16">
            <a:extLst>
              <a:ext uri="{FF2B5EF4-FFF2-40B4-BE49-F238E27FC236}">
                <a16:creationId xmlns:a16="http://schemas.microsoft.com/office/drawing/2014/main" id="{944286F8-F041-44FA-88B6-44FC5498D1DB}"/>
              </a:ext>
            </a:extLst>
          </p:cNvPr>
          <p:cNvSpPr/>
          <p:nvPr/>
        </p:nvSpPr>
        <p:spPr>
          <a:xfrm>
            <a:off x="4334871" y="2180624"/>
            <a:ext cx="4598594" cy="200795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rgbClr val="93D5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Google Shape;103;p16">
            <a:extLst>
              <a:ext uri="{FF2B5EF4-FFF2-40B4-BE49-F238E27FC236}">
                <a16:creationId xmlns:a16="http://schemas.microsoft.com/office/drawing/2014/main" id="{7F7D6D2E-2E18-49B2-82B0-90FDEB423393}"/>
              </a:ext>
            </a:extLst>
          </p:cNvPr>
          <p:cNvSpPr/>
          <p:nvPr/>
        </p:nvSpPr>
        <p:spPr>
          <a:xfrm>
            <a:off x="7151034" y="2180080"/>
            <a:ext cx="601929" cy="367449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rgbClr val="095D7A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Google Shape;104;p16">
            <a:extLst>
              <a:ext uri="{FF2B5EF4-FFF2-40B4-BE49-F238E27FC236}">
                <a16:creationId xmlns:a16="http://schemas.microsoft.com/office/drawing/2014/main" id="{79436B3E-F539-4C7E-A57C-FD1EC142DC90}"/>
              </a:ext>
            </a:extLst>
          </p:cNvPr>
          <p:cNvSpPr/>
          <p:nvPr/>
        </p:nvSpPr>
        <p:spPr>
          <a:xfrm>
            <a:off x="5518091" y="2179082"/>
            <a:ext cx="613650" cy="3823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rgbClr val="095D7A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Google Shape;105;p16">
            <a:extLst>
              <a:ext uri="{FF2B5EF4-FFF2-40B4-BE49-F238E27FC236}">
                <a16:creationId xmlns:a16="http://schemas.microsoft.com/office/drawing/2014/main" id="{E56B5E06-B86C-456C-A462-C7C4B2B8FE0C}"/>
              </a:ext>
            </a:extLst>
          </p:cNvPr>
          <p:cNvSpPr/>
          <p:nvPr/>
        </p:nvSpPr>
        <p:spPr>
          <a:xfrm>
            <a:off x="3892519" y="4074708"/>
            <a:ext cx="5454682" cy="663038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rgbClr val="095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Google Shape;106;p16">
            <a:extLst>
              <a:ext uri="{FF2B5EF4-FFF2-40B4-BE49-F238E27FC236}">
                <a16:creationId xmlns:a16="http://schemas.microsoft.com/office/drawing/2014/main" id="{98ECAA07-687A-49D7-96B9-7AF2A33CF11E}"/>
              </a:ext>
            </a:extLst>
          </p:cNvPr>
          <p:cNvSpPr/>
          <p:nvPr/>
        </p:nvSpPr>
        <p:spPr>
          <a:xfrm>
            <a:off x="7535919" y="3198055"/>
            <a:ext cx="838533" cy="1125053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Google Shape;107;p16">
            <a:extLst>
              <a:ext uri="{FF2B5EF4-FFF2-40B4-BE49-F238E27FC236}">
                <a16:creationId xmlns:a16="http://schemas.microsoft.com/office/drawing/2014/main" id="{38137E05-C402-4298-AB94-E26EDF804ABE}"/>
              </a:ext>
            </a:extLst>
          </p:cNvPr>
          <p:cNvSpPr/>
          <p:nvPr/>
        </p:nvSpPr>
        <p:spPr>
          <a:xfrm>
            <a:off x="7794532" y="3632971"/>
            <a:ext cx="336726" cy="10592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Google Shape;108;p16">
            <a:extLst>
              <a:ext uri="{FF2B5EF4-FFF2-40B4-BE49-F238E27FC236}">
                <a16:creationId xmlns:a16="http://schemas.microsoft.com/office/drawing/2014/main" id="{BCB91DDA-D0B1-4016-863B-2A3E5E4FC14B}"/>
              </a:ext>
            </a:extLst>
          </p:cNvPr>
          <p:cNvSpPr/>
          <p:nvPr/>
        </p:nvSpPr>
        <p:spPr>
          <a:xfrm>
            <a:off x="8041008" y="2610088"/>
            <a:ext cx="1013485" cy="1359889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65BB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Google Shape;109;p16">
            <a:extLst>
              <a:ext uri="{FF2B5EF4-FFF2-40B4-BE49-F238E27FC236}">
                <a16:creationId xmlns:a16="http://schemas.microsoft.com/office/drawing/2014/main" id="{9AE8E3DB-319B-4F01-9C55-3F654EF5CD89}"/>
              </a:ext>
            </a:extLst>
          </p:cNvPr>
          <p:cNvSpPr/>
          <p:nvPr/>
        </p:nvSpPr>
        <p:spPr>
          <a:xfrm>
            <a:off x="8343222" y="3130293"/>
            <a:ext cx="398768" cy="1563015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Google Shape;110;p16">
            <a:extLst>
              <a:ext uri="{FF2B5EF4-FFF2-40B4-BE49-F238E27FC236}">
                <a16:creationId xmlns:a16="http://schemas.microsoft.com/office/drawing/2014/main" id="{0037BC91-8AB3-4E96-A890-1F4579F18B6F}"/>
              </a:ext>
            </a:extLst>
          </p:cNvPr>
          <p:cNvSpPr/>
          <p:nvPr/>
        </p:nvSpPr>
        <p:spPr>
          <a:xfrm>
            <a:off x="8626423" y="3513220"/>
            <a:ext cx="661366" cy="887331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rgbClr val="C9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Google Shape;111;p16">
            <a:extLst>
              <a:ext uri="{FF2B5EF4-FFF2-40B4-BE49-F238E27FC236}">
                <a16:creationId xmlns:a16="http://schemas.microsoft.com/office/drawing/2014/main" id="{DBC604A7-D0A0-4AC7-8AD7-DC73A42B037C}"/>
              </a:ext>
            </a:extLst>
          </p:cNvPr>
          <p:cNvSpPr/>
          <p:nvPr/>
        </p:nvSpPr>
        <p:spPr>
          <a:xfrm>
            <a:off x="8832188" y="3853409"/>
            <a:ext cx="269995" cy="837635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Google Shape;112;p16">
            <a:extLst>
              <a:ext uri="{FF2B5EF4-FFF2-40B4-BE49-F238E27FC236}">
                <a16:creationId xmlns:a16="http://schemas.microsoft.com/office/drawing/2014/main" id="{EE67BC2A-369E-45F7-99F8-122609C2CDB9}"/>
              </a:ext>
            </a:extLst>
          </p:cNvPr>
          <p:cNvSpPr/>
          <p:nvPr/>
        </p:nvSpPr>
        <p:spPr>
          <a:xfrm>
            <a:off x="4446001" y="3329456"/>
            <a:ext cx="752710" cy="1008457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rgbClr val="C9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Google Shape;113;p16">
            <a:extLst>
              <a:ext uri="{FF2B5EF4-FFF2-40B4-BE49-F238E27FC236}">
                <a16:creationId xmlns:a16="http://schemas.microsoft.com/office/drawing/2014/main" id="{75103837-0058-49A1-BC4F-183A7BC9783C}"/>
              </a:ext>
            </a:extLst>
          </p:cNvPr>
          <p:cNvSpPr/>
          <p:nvPr/>
        </p:nvSpPr>
        <p:spPr>
          <a:xfrm>
            <a:off x="4656663" y="3715268"/>
            <a:ext cx="308752" cy="955552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Google Shape;114;p16">
            <a:extLst>
              <a:ext uri="{FF2B5EF4-FFF2-40B4-BE49-F238E27FC236}">
                <a16:creationId xmlns:a16="http://schemas.microsoft.com/office/drawing/2014/main" id="{34BF133C-196F-45AA-BBFA-3911C3B21E9E}"/>
              </a:ext>
            </a:extLst>
          </p:cNvPr>
          <p:cNvSpPr/>
          <p:nvPr/>
        </p:nvSpPr>
        <p:spPr>
          <a:xfrm>
            <a:off x="4976407" y="2800675"/>
            <a:ext cx="908935" cy="1220535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Google Shape;115;p16">
            <a:extLst>
              <a:ext uri="{FF2B5EF4-FFF2-40B4-BE49-F238E27FC236}">
                <a16:creationId xmlns:a16="http://schemas.microsoft.com/office/drawing/2014/main" id="{B2CCB46C-CA88-4852-9C45-04E6E3A24CD1}"/>
              </a:ext>
            </a:extLst>
          </p:cNvPr>
          <p:cNvSpPr/>
          <p:nvPr/>
        </p:nvSpPr>
        <p:spPr>
          <a:xfrm>
            <a:off x="5247548" y="3268137"/>
            <a:ext cx="358292" cy="1401253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Google Shape;126;p16">
            <a:extLst>
              <a:ext uri="{FF2B5EF4-FFF2-40B4-BE49-F238E27FC236}">
                <a16:creationId xmlns:a16="http://schemas.microsoft.com/office/drawing/2014/main" id="{90D09F6A-AC19-4FD8-AD32-1D0798182286}"/>
              </a:ext>
            </a:extLst>
          </p:cNvPr>
          <p:cNvSpPr/>
          <p:nvPr/>
        </p:nvSpPr>
        <p:spPr>
          <a:xfrm>
            <a:off x="6447629" y="4081531"/>
            <a:ext cx="100174" cy="85478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Google Shape;127;p16">
            <a:extLst>
              <a:ext uri="{FF2B5EF4-FFF2-40B4-BE49-F238E27FC236}">
                <a16:creationId xmlns:a16="http://schemas.microsoft.com/office/drawing/2014/main" id="{1EBF6F3F-A39C-4F5D-8BBD-A61B6643619E}"/>
              </a:ext>
            </a:extLst>
          </p:cNvPr>
          <p:cNvSpPr/>
          <p:nvPr/>
        </p:nvSpPr>
        <p:spPr>
          <a:xfrm>
            <a:off x="6324378" y="4081531"/>
            <a:ext cx="101268" cy="84346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Google Shape;129;p16">
            <a:extLst>
              <a:ext uri="{FF2B5EF4-FFF2-40B4-BE49-F238E27FC236}">
                <a16:creationId xmlns:a16="http://schemas.microsoft.com/office/drawing/2014/main" id="{B96941E8-A2E8-4EDE-81E7-C83AA30EAB27}"/>
              </a:ext>
            </a:extLst>
          </p:cNvPr>
          <p:cNvSpPr/>
          <p:nvPr/>
        </p:nvSpPr>
        <p:spPr>
          <a:xfrm>
            <a:off x="6447629" y="4189768"/>
            <a:ext cx="100174" cy="84319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Google Shape;130;p16">
            <a:extLst>
              <a:ext uri="{FF2B5EF4-FFF2-40B4-BE49-F238E27FC236}">
                <a16:creationId xmlns:a16="http://schemas.microsoft.com/office/drawing/2014/main" id="{06D9D60B-5372-4D64-BAB7-26FBCC5F3BE8}"/>
              </a:ext>
            </a:extLst>
          </p:cNvPr>
          <p:cNvSpPr/>
          <p:nvPr/>
        </p:nvSpPr>
        <p:spPr>
          <a:xfrm>
            <a:off x="5758784" y="4081531"/>
            <a:ext cx="101268" cy="85478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Google Shape;131;p16">
            <a:extLst>
              <a:ext uri="{FF2B5EF4-FFF2-40B4-BE49-F238E27FC236}">
                <a16:creationId xmlns:a16="http://schemas.microsoft.com/office/drawing/2014/main" id="{A4522A8B-0E91-4FEC-92A1-AF551FB31B5E}"/>
              </a:ext>
            </a:extLst>
          </p:cNvPr>
          <p:cNvSpPr/>
          <p:nvPr/>
        </p:nvSpPr>
        <p:spPr>
          <a:xfrm>
            <a:off x="5758784" y="4189768"/>
            <a:ext cx="100148" cy="84319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Google Shape;132;p16">
            <a:extLst>
              <a:ext uri="{FF2B5EF4-FFF2-40B4-BE49-F238E27FC236}">
                <a16:creationId xmlns:a16="http://schemas.microsoft.com/office/drawing/2014/main" id="{EA2E9054-01D6-4C4C-88BE-1DDEECA65231}"/>
              </a:ext>
            </a:extLst>
          </p:cNvPr>
          <p:cNvSpPr/>
          <p:nvPr/>
        </p:nvSpPr>
        <p:spPr>
          <a:xfrm>
            <a:off x="5635534" y="4081531"/>
            <a:ext cx="100174" cy="84346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Google Shape;133;p16">
            <a:extLst>
              <a:ext uri="{FF2B5EF4-FFF2-40B4-BE49-F238E27FC236}">
                <a16:creationId xmlns:a16="http://schemas.microsoft.com/office/drawing/2014/main" id="{AAE5F13C-9C8D-4C06-B0FE-8A84852BE395}"/>
              </a:ext>
            </a:extLst>
          </p:cNvPr>
          <p:cNvSpPr/>
          <p:nvPr/>
        </p:nvSpPr>
        <p:spPr>
          <a:xfrm>
            <a:off x="5635534" y="4188635"/>
            <a:ext cx="100174" cy="8545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Google Shape;2173;p39">
            <a:extLst>
              <a:ext uri="{FF2B5EF4-FFF2-40B4-BE49-F238E27FC236}">
                <a16:creationId xmlns:a16="http://schemas.microsoft.com/office/drawing/2014/main" id="{E8E75239-5256-4D6E-8A4F-623C0BFE9E6C}"/>
              </a:ext>
            </a:extLst>
          </p:cNvPr>
          <p:cNvSpPr/>
          <p:nvPr/>
        </p:nvSpPr>
        <p:spPr>
          <a:xfrm>
            <a:off x="7176329" y="3514551"/>
            <a:ext cx="455488" cy="807992"/>
          </a:xfrm>
          <a:custGeom>
            <a:avLst/>
            <a:gdLst/>
            <a:ahLst/>
            <a:cxnLst/>
            <a:rect l="l" t="t" r="r" b="b"/>
            <a:pathLst>
              <a:path w="36526" h="60418" extrusionOk="0">
                <a:moveTo>
                  <a:pt x="0" y="0"/>
                </a:moveTo>
                <a:lnTo>
                  <a:pt x="0" y="30209"/>
                </a:lnTo>
                <a:lnTo>
                  <a:pt x="0" y="60418"/>
                </a:lnTo>
                <a:lnTo>
                  <a:pt x="36526" y="60418"/>
                </a:lnTo>
                <a:lnTo>
                  <a:pt x="36526" y="30209"/>
                </a:lnTo>
                <a:lnTo>
                  <a:pt x="36526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174;p39">
            <a:extLst>
              <a:ext uri="{FF2B5EF4-FFF2-40B4-BE49-F238E27FC236}">
                <a16:creationId xmlns:a16="http://schemas.microsoft.com/office/drawing/2014/main" id="{C28355D7-DCD8-4B25-B3D6-CF54878ED0BC}"/>
              </a:ext>
            </a:extLst>
          </p:cNvPr>
          <p:cNvSpPr/>
          <p:nvPr/>
        </p:nvSpPr>
        <p:spPr>
          <a:xfrm>
            <a:off x="6153283" y="4232714"/>
            <a:ext cx="1560825" cy="89829"/>
          </a:xfrm>
          <a:custGeom>
            <a:avLst/>
            <a:gdLst/>
            <a:ahLst/>
            <a:cxnLst/>
            <a:rect l="l" t="t" r="r" b="b"/>
            <a:pathLst>
              <a:path w="125164" h="6717" extrusionOk="0">
                <a:moveTo>
                  <a:pt x="6718" y="0"/>
                </a:moveTo>
                <a:cubicBezTo>
                  <a:pt x="3008" y="0"/>
                  <a:pt x="0" y="3007"/>
                  <a:pt x="2" y="6717"/>
                </a:cubicBezTo>
                <a:lnTo>
                  <a:pt x="125164" y="6717"/>
                </a:lnTo>
                <a:cubicBezTo>
                  <a:pt x="125164" y="3007"/>
                  <a:pt x="122157" y="0"/>
                  <a:pt x="1184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175;p39">
            <a:extLst>
              <a:ext uri="{FF2B5EF4-FFF2-40B4-BE49-F238E27FC236}">
                <a16:creationId xmlns:a16="http://schemas.microsoft.com/office/drawing/2014/main" id="{E1F6669E-4026-4244-8A42-A45342CE857E}"/>
              </a:ext>
            </a:extLst>
          </p:cNvPr>
          <p:cNvSpPr/>
          <p:nvPr/>
        </p:nvSpPr>
        <p:spPr>
          <a:xfrm>
            <a:off x="6769500" y="2882084"/>
            <a:ext cx="192191" cy="261543"/>
          </a:xfrm>
          <a:custGeom>
            <a:avLst/>
            <a:gdLst/>
            <a:ahLst/>
            <a:cxnLst/>
            <a:rect l="l" t="t" r="r" b="b"/>
            <a:pathLst>
              <a:path w="15412" h="19557" extrusionOk="0">
                <a:moveTo>
                  <a:pt x="1" y="1"/>
                </a:moveTo>
                <a:lnTo>
                  <a:pt x="1" y="9778"/>
                </a:lnTo>
                <a:lnTo>
                  <a:pt x="1" y="19556"/>
                </a:lnTo>
                <a:lnTo>
                  <a:pt x="15411" y="19556"/>
                </a:lnTo>
                <a:lnTo>
                  <a:pt x="15411" y="9778"/>
                </a:lnTo>
                <a:lnTo>
                  <a:pt x="15411" y="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176;p39">
            <a:extLst>
              <a:ext uri="{FF2B5EF4-FFF2-40B4-BE49-F238E27FC236}">
                <a16:creationId xmlns:a16="http://schemas.microsoft.com/office/drawing/2014/main" id="{2FE1CE3C-A069-43BC-AECB-E15327D4B61A}"/>
              </a:ext>
            </a:extLst>
          </p:cNvPr>
          <p:cNvSpPr/>
          <p:nvPr/>
        </p:nvSpPr>
        <p:spPr>
          <a:xfrm>
            <a:off x="6769500" y="2921656"/>
            <a:ext cx="192191" cy="81791"/>
          </a:xfrm>
          <a:custGeom>
            <a:avLst/>
            <a:gdLst/>
            <a:ahLst/>
            <a:cxnLst/>
            <a:rect l="l" t="t" r="r" b="b"/>
            <a:pathLst>
              <a:path w="15412" h="6116" extrusionOk="0">
                <a:moveTo>
                  <a:pt x="1" y="0"/>
                </a:moveTo>
                <a:lnTo>
                  <a:pt x="1" y="3058"/>
                </a:lnTo>
                <a:lnTo>
                  <a:pt x="1" y="6115"/>
                </a:lnTo>
                <a:lnTo>
                  <a:pt x="15411" y="6115"/>
                </a:lnTo>
                <a:lnTo>
                  <a:pt x="15411" y="3058"/>
                </a:lnTo>
                <a:lnTo>
                  <a:pt x="154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77;p39">
            <a:extLst>
              <a:ext uri="{FF2B5EF4-FFF2-40B4-BE49-F238E27FC236}">
                <a16:creationId xmlns:a16="http://schemas.microsoft.com/office/drawing/2014/main" id="{3D5E87BF-BF0F-447E-BAAA-1282DED9E5DF}"/>
              </a:ext>
            </a:extLst>
          </p:cNvPr>
          <p:cNvSpPr/>
          <p:nvPr/>
        </p:nvSpPr>
        <p:spPr>
          <a:xfrm>
            <a:off x="6849247" y="3224643"/>
            <a:ext cx="833511" cy="346959"/>
          </a:xfrm>
          <a:custGeom>
            <a:avLst/>
            <a:gdLst/>
            <a:ahLst/>
            <a:cxnLst/>
            <a:rect l="l" t="t" r="r" b="b"/>
            <a:pathLst>
              <a:path w="66840" h="25944" extrusionOk="0">
                <a:moveTo>
                  <a:pt x="9803" y="1"/>
                </a:moveTo>
                <a:cubicBezTo>
                  <a:pt x="8849" y="1"/>
                  <a:pt x="8006" y="619"/>
                  <a:pt x="7719" y="1528"/>
                </a:cubicBezTo>
                <a:lnTo>
                  <a:pt x="3861" y="13736"/>
                </a:lnTo>
                <a:lnTo>
                  <a:pt x="1" y="25944"/>
                </a:lnTo>
                <a:lnTo>
                  <a:pt x="64550" y="25944"/>
                </a:lnTo>
                <a:cubicBezTo>
                  <a:pt x="65887" y="25944"/>
                  <a:pt x="66840" y="24646"/>
                  <a:pt x="66437" y="23370"/>
                </a:cubicBezTo>
                <a:lnTo>
                  <a:pt x="62984" y="12450"/>
                </a:lnTo>
                <a:lnTo>
                  <a:pt x="59532" y="1529"/>
                </a:lnTo>
                <a:cubicBezTo>
                  <a:pt x="59245" y="620"/>
                  <a:pt x="58402" y="1"/>
                  <a:pt x="57449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178;p39">
            <a:extLst>
              <a:ext uri="{FF2B5EF4-FFF2-40B4-BE49-F238E27FC236}">
                <a16:creationId xmlns:a16="http://schemas.microsoft.com/office/drawing/2014/main" id="{B965DBE3-C0CD-4FBF-9BE2-E83BDBE6C193}"/>
              </a:ext>
            </a:extLst>
          </p:cNvPr>
          <p:cNvSpPr/>
          <p:nvPr/>
        </p:nvSpPr>
        <p:spPr>
          <a:xfrm>
            <a:off x="5727612" y="3122310"/>
            <a:ext cx="1515408" cy="626930"/>
          </a:xfrm>
          <a:custGeom>
            <a:avLst/>
            <a:gdLst/>
            <a:ahLst/>
            <a:cxnLst/>
            <a:rect l="l" t="t" r="r" b="b"/>
            <a:pathLst>
              <a:path w="121522" h="46879" extrusionOk="0">
                <a:moveTo>
                  <a:pt x="19898" y="0"/>
                </a:moveTo>
                <a:cubicBezTo>
                  <a:pt x="16873" y="0"/>
                  <a:pt x="14201" y="1961"/>
                  <a:pt x="13289" y="4845"/>
                </a:cubicBezTo>
                <a:lnTo>
                  <a:pt x="6645" y="25861"/>
                </a:lnTo>
                <a:lnTo>
                  <a:pt x="0" y="46879"/>
                </a:lnTo>
                <a:lnTo>
                  <a:pt x="121522" y="46879"/>
                </a:lnTo>
                <a:lnTo>
                  <a:pt x="114879" y="25861"/>
                </a:lnTo>
                <a:lnTo>
                  <a:pt x="108235" y="4845"/>
                </a:lnTo>
                <a:cubicBezTo>
                  <a:pt x="107323" y="1961"/>
                  <a:pt x="104649" y="0"/>
                  <a:pt x="101626" y="0"/>
                </a:cubicBezTo>
                <a:cubicBezTo>
                  <a:pt x="101624" y="0"/>
                  <a:pt x="101623" y="0"/>
                  <a:pt x="101622" y="0"/>
                </a:cubicBezTo>
                <a:lnTo>
                  <a:pt x="19902" y="0"/>
                </a:lnTo>
                <a:cubicBezTo>
                  <a:pt x="19900" y="0"/>
                  <a:pt x="19899" y="0"/>
                  <a:pt x="198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179;p39">
            <a:extLst>
              <a:ext uri="{FF2B5EF4-FFF2-40B4-BE49-F238E27FC236}">
                <a16:creationId xmlns:a16="http://schemas.microsoft.com/office/drawing/2014/main" id="{C03F5919-3DE8-41A1-9998-97E46E3E6FB2}"/>
              </a:ext>
            </a:extLst>
          </p:cNvPr>
          <p:cNvSpPr/>
          <p:nvPr/>
        </p:nvSpPr>
        <p:spPr>
          <a:xfrm>
            <a:off x="5787207" y="2936661"/>
            <a:ext cx="1396230" cy="1296066"/>
          </a:xfrm>
          <a:custGeom>
            <a:avLst/>
            <a:gdLst/>
            <a:ahLst/>
            <a:cxnLst/>
            <a:rect l="l" t="t" r="r" b="b"/>
            <a:pathLst>
              <a:path w="111965" h="96914" extrusionOk="0">
                <a:moveTo>
                  <a:pt x="55983" y="0"/>
                </a:moveTo>
                <a:lnTo>
                  <a:pt x="27992" y="27991"/>
                </a:lnTo>
                <a:lnTo>
                  <a:pt x="1" y="55982"/>
                </a:lnTo>
                <a:lnTo>
                  <a:pt x="1" y="76447"/>
                </a:lnTo>
                <a:lnTo>
                  <a:pt x="1" y="96913"/>
                </a:lnTo>
                <a:lnTo>
                  <a:pt x="111965" y="96913"/>
                </a:lnTo>
                <a:lnTo>
                  <a:pt x="111965" y="76447"/>
                </a:lnTo>
                <a:lnTo>
                  <a:pt x="111965" y="55982"/>
                </a:lnTo>
                <a:lnTo>
                  <a:pt x="83974" y="27991"/>
                </a:lnTo>
                <a:lnTo>
                  <a:pt x="5598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180;p39">
            <a:extLst>
              <a:ext uri="{FF2B5EF4-FFF2-40B4-BE49-F238E27FC236}">
                <a16:creationId xmlns:a16="http://schemas.microsoft.com/office/drawing/2014/main" id="{55567FC1-195B-4320-B624-CA7BD406D6F0}"/>
              </a:ext>
            </a:extLst>
          </p:cNvPr>
          <p:cNvSpPr/>
          <p:nvPr/>
        </p:nvSpPr>
        <p:spPr>
          <a:xfrm>
            <a:off x="5787207" y="2991104"/>
            <a:ext cx="1396230" cy="841091"/>
          </a:xfrm>
          <a:custGeom>
            <a:avLst/>
            <a:gdLst/>
            <a:ahLst/>
            <a:cxnLst/>
            <a:rect l="l" t="t" r="r" b="b"/>
            <a:pathLst>
              <a:path w="111965" h="62893" extrusionOk="0">
                <a:moveTo>
                  <a:pt x="55990" y="0"/>
                </a:moveTo>
                <a:cubicBezTo>
                  <a:pt x="55395" y="0"/>
                  <a:pt x="54800" y="227"/>
                  <a:pt x="54345" y="682"/>
                </a:cubicBezTo>
                <a:lnTo>
                  <a:pt x="27173" y="27847"/>
                </a:lnTo>
                <a:lnTo>
                  <a:pt x="1" y="55013"/>
                </a:lnTo>
                <a:lnTo>
                  <a:pt x="1" y="62892"/>
                </a:lnTo>
                <a:lnTo>
                  <a:pt x="27992" y="34900"/>
                </a:lnTo>
                <a:lnTo>
                  <a:pt x="55983" y="6910"/>
                </a:lnTo>
                <a:lnTo>
                  <a:pt x="83974" y="34900"/>
                </a:lnTo>
                <a:lnTo>
                  <a:pt x="111965" y="62892"/>
                </a:lnTo>
                <a:lnTo>
                  <a:pt x="111965" y="55011"/>
                </a:lnTo>
                <a:lnTo>
                  <a:pt x="84800" y="27847"/>
                </a:lnTo>
                <a:lnTo>
                  <a:pt x="57636" y="682"/>
                </a:lnTo>
                <a:cubicBezTo>
                  <a:pt x="57181" y="227"/>
                  <a:pt x="56586" y="0"/>
                  <a:pt x="5599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181;p39">
            <a:extLst>
              <a:ext uri="{FF2B5EF4-FFF2-40B4-BE49-F238E27FC236}">
                <a16:creationId xmlns:a16="http://schemas.microsoft.com/office/drawing/2014/main" id="{013DE26E-2481-4A41-970D-2858CACDC0E1}"/>
              </a:ext>
            </a:extLst>
          </p:cNvPr>
          <p:cNvSpPr/>
          <p:nvPr/>
        </p:nvSpPr>
        <p:spPr>
          <a:xfrm>
            <a:off x="5689665" y="2923020"/>
            <a:ext cx="1591314" cy="889355"/>
          </a:xfrm>
          <a:custGeom>
            <a:avLst/>
            <a:gdLst/>
            <a:ahLst/>
            <a:cxnLst/>
            <a:rect l="l" t="t" r="r" b="b"/>
            <a:pathLst>
              <a:path w="127609" h="66502" extrusionOk="0">
                <a:moveTo>
                  <a:pt x="63812" y="1"/>
                </a:moveTo>
                <a:cubicBezTo>
                  <a:pt x="63217" y="1"/>
                  <a:pt x="62622" y="228"/>
                  <a:pt x="62167" y="682"/>
                </a:cubicBezTo>
                <a:lnTo>
                  <a:pt x="31628" y="31214"/>
                </a:lnTo>
                <a:lnTo>
                  <a:pt x="1089" y="61744"/>
                </a:lnTo>
                <a:cubicBezTo>
                  <a:pt x="1" y="62834"/>
                  <a:pt x="1" y="64598"/>
                  <a:pt x="1089" y="65686"/>
                </a:cubicBezTo>
                <a:cubicBezTo>
                  <a:pt x="1632" y="66230"/>
                  <a:pt x="2345" y="66502"/>
                  <a:pt x="3058" y="66502"/>
                </a:cubicBezTo>
                <a:cubicBezTo>
                  <a:pt x="3771" y="66502"/>
                  <a:pt x="4484" y="66230"/>
                  <a:pt x="5028" y="65686"/>
                </a:cubicBezTo>
                <a:lnTo>
                  <a:pt x="34417" y="36297"/>
                </a:lnTo>
                <a:lnTo>
                  <a:pt x="63805" y="6910"/>
                </a:lnTo>
                <a:lnTo>
                  <a:pt x="93192" y="36297"/>
                </a:lnTo>
                <a:lnTo>
                  <a:pt x="122580" y="65686"/>
                </a:lnTo>
                <a:cubicBezTo>
                  <a:pt x="123124" y="66230"/>
                  <a:pt x="123837" y="66502"/>
                  <a:pt x="124550" y="66502"/>
                </a:cubicBezTo>
                <a:cubicBezTo>
                  <a:pt x="125263" y="66502"/>
                  <a:pt x="125976" y="66230"/>
                  <a:pt x="126520" y="65686"/>
                </a:cubicBezTo>
                <a:lnTo>
                  <a:pt x="126521" y="65686"/>
                </a:lnTo>
                <a:cubicBezTo>
                  <a:pt x="127609" y="64598"/>
                  <a:pt x="127609" y="62832"/>
                  <a:pt x="126521" y="61744"/>
                </a:cubicBezTo>
                <a:lnTo>
                  <a:pt x="95989" y="31214"/>
                </a:lnTo>
                <a:lnTo>
                  <a:pt x="65458" y="682"/>
                </a:lnTo>
                <a:cubicBezTo>
                  <a:pt x="65003" y="228"/>
                  <a:pt x="64408" y="1"/>
                  <a:pt x="638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2182;p39">
            <a:extLst>
              <a:ext uri="{FF2B5EF4-FFF2-40B4-BE49-F238E27FC236}">
                <a16:creationId xmlns:a16="http://schemas.microsoft.com/office/drawing/2014/main" id="{797BDD4F-3591-482E-81A7-D910EAA0336B}"/>
              </a:ext>
            </a:extLst>
          </p:cNvPr>
          <p:cNvSpPr/>
          <p:nvPr/>
        </p:nvSpPr>
        <p:spPr>
          <a:xfrm>
            <a:off x="5704916" y="4232714"/>
            <a:ext cx="1560812" cy="89829"/>
          </a:xfrm>
          <a:custGeom>
            <a:avLst/>
            <a:gdLst/>
            <a:ahLst/>
            <a:cxnLst/>
            <a:rect l="l" t="t" r="r" b="b"/>
            <a:pathLst>
              <a:path w="125163" h="6717" extrusionOk="0">
                <a:moveTo>
                  <a:pt x="6717" y="0"/>
                </a:moveTo>
                <a:cubicBezTo>
                  <a:pt x="3007" y="0"/>
                  <a:pt x="1" y="3007"/>
                  <a:pt x="1" y="6717"/>
                </a:cubicBezTo>
                <a:lnTo>
                  <a:pt x="125163" y="6717"/>
                </a:lnTo>
                <a:cubicBezTo>
                  <a:pt x="125163" y="3007"/>
                  <a:pt x="122156" y="0"/>
                  <a:pt x="1184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83;p39">
            <a:extLst>
              <a:ext uri="{FF2B5EF4-FFF2-40B4-BE49-F238E27FC236}">
                <a16:creationId xmlns:a16="http://schemas.microsoft.com/office/drawing/2014/main" id="{FDC685A2-2CEF-44D7-947E-8BFE09C35BC7}"/>
              </a:ext>
            </a:extLst>
          </p:cNvPr>
          <p:cNvSpPr/>
          <p:nvPr/>
        </p:nvSpPr>
        <p:spPr>
          <a:xfrm>
            <a:off x="6378895" y="3709722"/>
            <a:ext cx="212867" cy="612821"/>
          </a:xfrm>
          <a:custGeom>
            <a:avLst/>
            <a:gdLst/>
            <a:ahLst/>
            <a:cxnLst/>
            <a:rect l="l" t="t" r="r" b="b"/>
            <a:pathLst>
              <a:path w="17070" h="45824" extrusionOk="0">
                <a:moveTo>
                  <a:pt x="5402" y="1"/>
                </a:moveTo>
                <a:cubicBezTo>
                  <a:pt x="2419" y="1"/>
                  <a:pt x="0" y="2418"/>
                  <a:pt x="0" y="5401"/>
                </a:cubicBezTo>
                <a:lnTo>
                  <a:pt x="0" y="45824"/>
                </a:lnTo>
                <a:lnTo>
                  <a:pt x="17069" y="45824"/>
                </a:lnTo>
                <a:lnTo>
                  <a:pt x="17069" y="5401"/>
                </a:lnTo>
                <a:cubicBezTo>
                  <a:pt x="17069" y="2418"/>
                  <a:pt x="14650" y="1"/>
                  <a:pt x="1166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184;p39">
            <a:extLst>
              <a:ext uri="{FF2B5EF4-FFF2-40B4-BE49-F238E27FC236}">
                <a16:creationId xmlns:a16="http://schemas.microsoft.com/office/drawing/2014/main" id="{C36C9A03-4537-4CB9-957E-3116A030425B}"/>
              </a:ext>
            </a:extLst>
          </p:cNvPr>
          <p:cNvSpPr/>
          <p:nvPr/>
        </p:nvSpPr>
        <p:spPr>
          <a:xfrm>
            <a:off x="5968125" y="3709708"/>
            <a:ext cx="215685" cy="421114"/>
          </a:xfrm>
          <a:custGeom>
            <a:avLst/>
            <a:gdLst/>
            <a:ahLst/>
            <a:cxnLst/>
            <a:rect l="l" t="t" r="r" b="b"/>
            <a:pathLst>
              <a:path w="17296" h="31489" extrusionOk="0">
                <a:moveTo>
                  <a:pt x="2864" y="0"/>
                </a:moveTo>
                <a:cubicBezTo>
                  <a:pt x="1282" y="0"/>
                  <a:pt x="0" y="1283"/>
                  <a:pt x="0" y="2865"/>
                </a:cubicBezTo>
                <a:lnTo>
                  <a:pt x="0" y="28624"/>
                </a:lnTo>
                <a:cubicBezTo>
                  <a:pt x="0" y="30206"/>
                  <a:pt x="1282" y="31487"/>
                  <a:pt x="2864" y="31487"/>
                </a:cubicBezTo>
                <a:lnTo>
                  <a:pt x="2864" y="31489"/>
                </a:lnTo>
                <a:lnTo>
                  <a:pt x="14430" y="31489"/>
                </a:lnTo>
                <a:cubicBezTo>
                  <a:pt x="16013" y="31487"/>
                  <a:pt x="17296" y="30206"/>
                  <a:pt x="17296" y="28624"/>
                </a:cubicBezTo>
                <a:lnTo>
                  <a:pt x="17296" y="2865"/>
                </a:lnTo>
                <a:cubicBezTo>
                  <a:pt x="17296" y="1283"/>
                  <a:pt x="16013" y="0"/>
                  <a:pt x="1443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185;p39">
            <a:extLst>
              <a:ext uri="{FF2B5EF4-FFF2-40B4-BE49-F238E27FC236}">
                <a16:creationId xmlns:a16="http://schemas.microsoft.com/office/drawing/2014/main" id="{828658B1-9929-4DE5-9878-69351725A701}"/>
              </a:ext>
            </a:extLst>
          </p:cNvPr>
          <p:cNvSpPr/>
          <p:nvPr/>
        </p:nvSpPr>
        <p:spPr>
          <a:xfrm>
            <a:off x="6786833" y="3709708"/>
            <a:ext cx="215698" cy="421114"/>
          </a:xfrm>
          <a:custGeom>
            <a:avLst/>
            <a:gdLst/>
            <a:ahLst/>
            <a:cxnLst/>
            <a:rect l="l" t="t" r="r" b="b"/>
            <a:pathLst>
              <a:path w="17297" h="31489" extrusionOk="0">
                <a:moveTo>
                  <a:pt x="2865" y="0"/>
                </a:moveTo>
                <a:cubicBezTo>
                  <a:pt x="1282" y="0"/>
                  <a:pt x="1" y="1283"/>
                  <a:pt x="1" y="2865"/>
                </a:cubicBezTo>
                <a:lnTo>
                  <a:pt x="1" y="28624"/>
                </a:lnTo>
                <a:cubicBezTo>
                  <a:pt x="1" y="30206"/>
                  <a:pt x="1282" y="31487"/>
                  <a:pt x="2865" y="31487"/>
                </a:cubicBezTo>
                <a:lnTo>
                  <a:pt x="2865" y="31489"/>
                </a:lnTo>
                <a:lnTo>
                  <a:pt x="14431" y="31489"/>
                </a:lnTo>
                <a:cubicBezTo>
                  <a:pt x="16013" y="31487"/>
                  <a:pt x="17297" y="30206"/>
                  <a:pt x="17297" y="28624"/>
                </a:cubicBezTo>
                <a:lnTo>
                  <a:pt x="17297" y="2865"/>
                </a:lnTo>
                <a:cubicBezTo>
                  <a:pt x="17297" y="1283"/>
                  <a:pt x="16013" y="0"/>
                  <a:pt x="1443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186;p39">
            <a:extLst>
              <a:ext uri="{FF2B5EF4-FFF2-40B4-BE49-F238E27FC236}">
                <a16:creationId xmlns:a16="http://schemas.microsoft.com/office/drawing/2014/main" id="{24C40211-280E-472B-B181-52AD17BDEA8D}"/>
              </a:ext>
            </a:extLst>
          </p:cNvPr>
          <p:cNvSpPr/>
          <p:nvPr/>
        </p:nvSpPr>
        <p:spPr>
          <a:xfrm>
            <a:off x="6367597" y="3283994"/>
            <a:ext cx="224177" cy="228270"/>
          </a:xfrm>
          <a:custGeom>
            <a:avLst/>
            <a:gdLst/>
            <a:ahLst/>
            <a:cxnLst/>
            <a:rect l="l" t="t" r="r" b="b"/>
            <a:pathLst>
              <a:path w="17977" h="17069" extrusionOk="0">
                <a:moveTo>
                  <a:pt x="9437" y="0"/>
                </a:moveTo>
                <a:cubicBezTo>
                  <a:pt x="7796" y="0"/>
                  <a:pt x="6145" y="472"/>
                  <a:pt x="4700" y="1438"/>
                </a:cubicBezTo>
                <a:cubicBezTo>
                  <a:pt x="1315" y="3701"/>
                  <a:pt x="0" y="8037"/>
                  <a:pt x="1558" y="11800"/>
                </a:cubicBezTo>
                <a:cubicBezTo>
                  <a:pt x="2899" y="15034"/>
                  <a:pt x="6043" y="17069"/>
                  <a:pt x="9437" y="17069"/>
                </a:cubicBezTo>
                <a:cubicBezTo>
                  <a:pt x="9989" y="17069"/>
                  <a:pt x="10547" y="17015"/>
                  <a:pt x="11106" y="16904"/>
                </a:cubicBezTo>
                <a:cubicBezTo>
                  <a:pt x="15098" y="16110"/>
                  <a:pt x="17974" y="12606"/>
                  <a:pt x="17974" y="8534"/>
                </a:cubicBezTo>
                <a:cubicBezTo>
                  <a:pt x="17977" y="6270"/>
                  <a:pt x="17078" y="4099"/>
                  <a:pt x="15475" y="2500"/>
                </a:cubicBezTo>
                <a:cubicBezTo>
                  <a:pt x="13825" y="851"/>
                  <a:pt x="11639" y="0"/>
                  <a:pt x="943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187;p39">
            <a:extLst>
              <a:ext uri="{FF2B5EF4-FFF2-40B4-BE49-F238E27FC236}">
                <a16:creationId xmlns:a16="http://schemas.microsoft.com/office/drawing/2014/main" id="{073D83B7-5208-4B8B-B25E-868015301141}"/>
              </a:ext>
            </a:extLst>
          </p:cNvPr>
          <p:cNvSpPr/>
          <p:nvPr/>
        </p:nvSpPr>
        <p:spPr>
          <a:xfrm>
            <a:off x="7291965" y="3709708"/>
            <a:ext cx="215698" cy="421114"/>
          </a:xfrm>
          <a:custGeom>
            <a:avLst/>
            <a:gdLst/>
            <a:ahLst/>
            <a:cxnLst/>
            <a:rect l="l" t="t" r="r" b="b"/>
            <a:pathLst>
              <a:path w="17297" h="31489" extrusionOk="0">
                <a:moveTo>
                  <a:pt x="2865" y="0"/>
                </a:moveTo>
                <a:cubicBezTo>
                  <a:pt x="1284" y="0"/>
                  <a:pt x="1" y="1283"/>
                  <a:pt x="1" y="2865"/>
                </a:cubicBezTo>
                <a:lnTo>
                  <a:pt x="1" y="28624"/>
                </a:lnTo>
                <a:cubicBezTo>
                  <a:pt x="1" y="30206"/>
                  <a:pt x="1284" y="31487"/>
                  <a:pt x="2865" y="31487"/>
                </a:cubicBezTo>
                <a:lnTo>
                  <a:pt x="2865" y="31489"/>
                </a:lnTo>
                <a:lnTo>
                  <a:pt x="14433" y="31489"/>
                </a:lnTo>
                <a:cubicBezTo>
                  <a:pt x="16014" y="31487"/>
                  <a:pt x="17297" y="30206"/>
                  <a:pt x="17297" y="28624"/>
                </a:cubicBezTo>
                <a:lnTo>
                  <a:pt x="17297" y="2865"/>
                </a:lnTo>
                <a:cubicBezTo>
                  <a:pt x="17297" y="1283"/>
                  <a:pt x="16014" y="0"/>
                  <a:pt x="144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188;p39">
            <a:extLst>
              <a:ext uri="{FF2B5EF4-FFF2-40B4-BE49-F238E27FC236}">
                <a16:creationId xmlns:a16="http://schemas.microsoft.com/office/drawing/2014/main" id="{E26DC110-9A4F-437A-BC4C-E085A25B1354}"/>
              </a:ext>
            </a:extLst>
          </p:cNvPr>
          <p:cNvSpPr/>
          <p:nvPr/>
        </p:nvSpPr>
        <p:spPr>
          <a:xfrm>
            <a:off x="5439599" y="4322529"/>
            <a:ext cx="2583995" cy="477349"/>
          </a:xfrm>
          <a:custGeom>
            <a:avLst/>
            <a:gdLst/>
            <a:ahLst/>
            <a:cxnLst/>
            <a:rect l="l" t="t" r="r" b="b"/>
            <a:pathLst>
              <a:path w="207213" h="35694" extrusionOk="0">
                <a:moveTo>
                  <a:pt x="21401" y="1"/>
                </a:moveTo>
                <a:cubicBezTo>
                  <a:pt x="15492" y="1"/>
                  <a:pt x="10141" y="2396"/>
                  <a:pt x="6269" y="6268"/>
                </a:cubicBezTo>
                <a:cubicBezTo>
                  <a:pt x="2396" y="10141"/>
                  <a:pt x="1" y="15491"/>
                  <a:pt x="1" y="21400"/>
                </a:cubicBezTo>
                <a:lnTo>
                  <a:pt x="1" y="35694"/>
                </a:lnTo>
                <a:lnTo>
                  <a:pt x="207211" y="35694"/>
                </a:lnTo>
                <a:lnTo>
                  <a:pt x="207212" y="21400"/>
                </a:lnTo>
                <a:cubicBezTo>
                  <a:pt x="207212" y="15491"/>
                  <a:pt x="204816" y="10141"/>
                  <a:pt x="200944" y="6268"/>
                </a:cubicBezTo>
                <a:cubicBezTo>
                  <a:pt x="197072" y="2396"/>
                  <a:pt x="191721" y="1"/>
                  <a:pt x="185812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189;p39">
            <a:extLst>
              <a:ext uri="{FF2B5EF4-FFF2-40B4-BE49-F238E27FC236}">
                <a16:creationId xmlns:a16="http://schemas.microsoft.com/office/drawing/2014/main" id="{0C6DACBC-C655-4D38-B6B7-F359B73D9EC6}"/>
              </a:ext>
            </a:extLst>
          </p:cNvPr>
          <p:cNvSpPr/>
          <p:nvPr/>
        </p:nvSpPr>
        <p:spPr>
          <a:xfrm>
            <a:off x="7385692" y="3709722"/>
            <a:ext cx="28245" cy="421087"/>
          </a:xfrm>
          <a:custGeom>
            <a:avLst/>
            <a:gdLst/>
            <a:ahLst/>
            <a:cxnLst/>
            <a:rect l="l" t="t" r="r" b="b"/>
            <a:pathLst>
              <a:path w="2265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90;p39">
            <a:extLst>
              <a:ext uri="{FF2B5EF4-FFF2-40B4-BE49-F238E27FC236}">
                <a16:creationId xmlns:a16="http://schemas.microsoft.com/office/drawing/2014/main" id="{D7C71B26-4F79-434A-9943-62304E6CEEE8}"/>
              </a:ext>
            </a:extLst>
          </p:cNvPr>
          <p:cNvSpPr/>
          <p:nvPr/>
        </p:nvSpPr>
        <p:spPr>
          <a:xfrm>
            <a:off x="7291965" y="3905120"/>
            <a:ext cx="236236" cy="30291"/>
          </a:xfrm>
          <a:custGeom>
            <a:avLst/>
            <a:gdLst/>
            <a:ahLst/>
            <a:cxnLst/>
            <a:rect l="l" t="t" r="r" b="b"/>
            <a:pathLst>
              <a:path w="18944" h="2265" extrusionOk="0">
                <a:moveTo>
                  <a:pt x="1" y="0"/>
                </a:moveTo>
                <a:lnTo>
                  <a:pt x="1" y="2265"/>
                </a:lnTo>
                <a:lnTo>
                  <a:pt x="17812" y="2265"/>
                </a:lnTo>
                <a:cubicBezTo>
                  <a:pt x="18437" y="2265"/>
                  <a:pt x="18944" y="1758"/>
                  <a:pt x="18944" y="1133"/>
                </a:cubicBezTo>
                <a:cubicBezTo>
                  <a:pt x="18944" y="507"/>
                  <a:pt x="18437" y="0"/>
                  <a:pt x="178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191;p39">
            <a:extLst>
              <a:ext uri="{FF2B5EF4-FFF2-40B4-BE49-F238E27FC236}">
                <a16:creationId xmlns:a16="http://schemas.microsoft.com/office/drawing/2014/main" id="{30DCBCE9-992E-49F1-AE5B-FDB00E0E28E4}"/>
              </a:ext>
            </a:extLst>
          </p:cNvPr>
          <p:cNvSpPr/>
          <p:nvPr/>
        </p:nvSpPr>
        <p:spPr>
          <a:xfrm>
            <a:off x="6880560" y="3709722"/>
            <a:ext cx="28245" cy="421087"/>
          </a:xfrm>
          <a:custGeom>
            <a:avLst/>
            <a:gdLst/>
            <a:ahLst/>
            <a:cxnLst/>
            <a:rect l="l" t="t" r="r" b="b"/>
            <a:pathLst>
              <a:path w="2265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192;p39">
            <a:extLst>
              <a:ext uri="{FF2B5EF4-FFF2-40B4-BE49-F238E27FC236}">
                <a16:creationId xmlns:a16="http://schemas.microsoft.com/office/drawing/2014/main" id="{867F930C-03B0-41FB-B63B-80CD45D98964}"/>
              </a:ext>
            </a:extLst>
          </p:cNvPr>
          <p:cNvSpPr/>
          <p:nvPr/>
        </p:nvSpPr>
        <p:spPr>
          <a:xfrm>
            <a:off x="6786833" y="3905120"/>
            <a:ext cx="215698" cy="30291"/>
          </a:xfrm>
          <a:custGeom>
            <a:avLst/>
            <a:gdLst/>
            <a:ahLst/>
            <a:cxnLst/>
            <a:rect l="l" t="t" r="r" b="b"/>
            <a:pathLst>
              <a:path w="17297" h="2265" extrusionOk="0">
                <a:moveTo>
                  <a:pt x="1" y="0"/>
                </a:moveTo>
                <a:lnTo>
                  <a:pt x="1" y="2265"/>
                </a:lnTo>
                <a:lnTo>
                  <a:pt x="17297" y="2265"/>
                </a:lnTo>
                <a:lnTo>
                  <a:pt x="172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193;p39">
            <a:extLst>
              <a:ext uri="{FF2B5EF4-FFF2-40B4-BE49-F238E27FC236}">
                <a16:creationId xmlns:a16="http://schemas.microsoft.com/office/drawing/2014/main" id="{91F05CA6-BF83-4276-A4E8-6942F6D8F43D}"/>
              </a:ext>
            </a:extLst>
          </p:cNvPr>
          <p:cNvSpPr/>
          <p:nvPr/>
        </p:nvSpPr>
        <p:spPr>
          <a:xfrm>
            <a:off x="6061839" y="3709722"/>
            <a:ext cx="28258" cy="421087"/>
          </a:xfrm>
          <a:custGeom>
            <a:avLst/>
            <a:gdLst/>
            <a:ahLst/>
            <a:cxnLst/>
            <a:rect l="l" t="t" r="r" b="b"/>
            <a:pathLst>
              <a:path w="2266" h="31487" extrusionOk="0">
                <a:moveTo>
                  <a:pt x="1" y="1"/>
                </a:moveTo>
                <a:lnTo>
                  <a:pt x="1" y="31486"/>
                </a:lnTo>
                <a:lnTo>
                  <a:pt x="2265" y="31486"/>
                </a:lnTo>
                <a:lnTo>
                  <a:pt x="22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194;p39">
            <a:extLst>
              <a:ext uri="{FF2B5EF4-FFF2-40B4-BE49-F238E27FC236}">
                <a16:creationId xmlns:a16="http://schemas.microsoft.com/office/drawing/2014/main" id="{4BFDACB3-8923-46CD-ACB2-E62C30E7E944}"/>
              </a:ext>
            </a:extLst>
          </p:cNvPr>
          <p:cNvSpPr/>
          <p:nvPr/>
        </p:nvSpPr>
        <p:spPr>
          <a:xfrm>
            <a:off x="5968125" y="3905120"/>
            <a:ext cx="215685" cy="30291"/>
          </a:xfrm>
          <a:custGeom>
            <a:avLst/>
            <a:gdLst/>
            <a:ahLst/>
            <a:cxnLst/>
            <a:rect l="l" t="t" r="r" b="b"/>
            <a:pathLst>
              <a:path w="17296" h="2265" extrusionOk="0">
                <a:moveTo>
                  <a:pt x="0" y="0"/>
                </a:moveTo>
                <a:lnTo>
                  <a:pt x="0" y="2265"/>
                </a:lnTo>
                <a:lnTo>
                  <a:pt x="17296" y="2265"/>
                </a:lnTo>
                <a:lnTo>
                  <a:pt x="172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195;p39">
            <a:extLst>
              <a:ext uri="{FF2B5EF4-FFF2-40B4-BE49-F238E27FC236}">
                <a16:creationId xmlns:a16="http://schemas.microsoft.com/office/drawing/2014/main" id="{F2CC163F-294A-4722-A494-713DE6312B54}"/>
              </a:ext>
            </a:extLst>
          </p:cNvPr>
          <p:cNvSpPr/>
          <p:nvPr/>
        </p:nvSpPr>
        <p:spPr>
          <a:xfrm>
            <a:off x="6722275" y="2842526"/>
            <a:ext cx="286628" cy="79144"/>
          </a:xfrm>
          <a:custGeom>
            <a:avLst/>
            <a:gdLst/>
            <a:ahLst/>
            <a:cxnLst/>
            <a:rect l="l" t="t" r="r" b="b"/>
            <a:pathLst>
              <a:path w="22985" h="5918" extrusionOk="0">
                <a:moveTo>
                  <a:pt x="2959" y="0"/>
                </a:moveTo>
                <a:cubicBezTo>
                  <a:pt x="1325" y="0"/>
                  <a:pt x="0" y="1324"/>
                  <a:pt x="0" y="2957"/>
                </a:cubicBezTo>
                <a:cubicBezTo>
                  <a:pt x="0" y="4592"/>
                  <a:pt x="1325" y="5916"/>
                  <a:pt x="2959" y="5917"/>
                </a:cubicBezTo>
                <a:lnTo>
                  <a:pt x="20027" y="5917"/>
                </a:lnTo>
                <a:cubicBezTo>
                  <a:pt x="21661" y="5916"/>
                  <a:pt x="22984" y="4592"/>
                  <a:pt x="22984" y="2959"/>
                </a:cubicBezTo>
                <a:cubicBezTo>
                  <a:pt x="22984" y="1324"/>
                  <a:pt x="21661" y="0"/>
                  <a:pt x="2002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196;p39">
            <a:extLst>
              <a:ext uri="{FF2B5EF4-FFF2-40B4-BE49-F238E27FC236}">
                <a16:creationId xmlns:a16="http://schemas.microsoft.com/office/drawing/2014/main" id="{B0BFD146-9857-4A74-9F35-0B5064157C8C}"/>
              </a:ext>
            </a:extLst>
          </p:cNvPr>
          <p:cNvSpPr/>
          <p:nvPr/>
        </p:nvSpPr>
        <p:spPr>
          <a:xfrm>
            <a:off x="7750284" y="3935404"/>
            <a:ext cx="87703" cy="741018"/>
          </a:xfrm>
          <a:custGeom>
            <a:avLst/>
            <a:gdLst/>
            <a:ahLst/>
            <a:cxnLst/>
            <a:rect l="l" t="t" r="r" b="b"/>
            <a:pathLst>
              <a:path w="7033" h="55410" extrusionOk="0">
                <a:moveTo>
                  <a:pt x="50" y="0"/>
                </a:moveTo>
                <a:cubicBezTo>
                  <a:pt x="23" y="0"/>
                  <a:pt x="0" y="23"/>
                  <a:pt x="0" y="51"/>
                </a:cubicBezTo>
                <a:lnTo>
                  <a:pt x="0" y="55359"/>
                </a:lnTo>
                <a:cubicBezTo>
                  <a:pt x="0" y="55387"/>
                  <a:pt x="23" y="55410"/>
                  <a:pt x="50" y="55410"/>
                </a:cubicBezTo>
                <a:lnTo>
                  <a:pt x="6983" y="55410"/>
                </a:lnTo>
                <a:cubicBezTo>
                  <a:pt x="7010" y="55410"/>
                  <a:pt x="7032" y="55387"/>
                  <a:pt x="7032" y="55359"/>
                </a:cubicBezTo>
                <a:lnTo>
                  <a:pt x="7032" y="51"/>
                </a:lnTo>
                <a:cubicBezTo>
                  <a:pt x="7032" y="23"/>
                  <a:pt x="7010" y="0"/>
                  <a:pt x="69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2203;p39">
            <a:extLst>
              <a:ext uri="{FF2B5EF4-FFF2-40B4-BE49-F238E27FC236}">
                <a16:creationId xmlns:a16="http://schemas.microsoft.com/office/drawing/2014/main" id="{4FF090C4-C9D8-4A28-8821-D7E9507B0A4F}"/>
              </a:ext>
            </a:extLst>
          </p:cNvPr>
          <p:cNvSpPr/>
          <p:nvPr/>
        </p:nvSpPr>
        <p:spPr>
          <a:xfrm>
            <a:off x="7507663" y="3986504"/>
            <a:ext cx="572945" cy="336728"/>
          </a:xfrm>
          <a:custGeom>
            <a:avLst/>
            <a:gdLst/>
            <a:ahLst/>
            <a:cxnLst/>
            <a:rect l="l" t="t" r="r" b="b"/>
            <a:pathLst>
              <a:path w="45945" h="25179" extrusionOk="0">
                <a:moveTo>
                  <a:pt x="84" y="0"/>
                </a:moveTo>
                <a:cubicBezTo>
                  <a:pt x="38" y="0"/>
                  <a:pt x="0" y="38"/>
                  <a:pt x="0" y="84"/>
                </a:cubicBezTo>
                <a:lnTo>
                  <a:pt x="0" y="25094"/>
                </a:lnTo>
                <a:cubicBezTo>
                  <a:pt x="0" y="25141"/>
                  <a:pt x="38" y="25178"/>
                  <a:pt x="84" y="25178"/>
                </a:cubicBezTo>
                <a:lnTo>
                  <a:pt x="45861" y="25178"/>
                </a:lnTo>
                <a:cubicBezTo>
                  <a:pt x="45907" y="25178"/>
                  <a:pt x="45945" y="25141"/>
                  <a:pt x="45945" y="25094"/>
                </a:cubicBezTo>
                <a:lnTo>
                  <a:pt x="45945" y="84"/>
                </a:lnTo>
                <a:cubicBezTo>
                  <a:pt x="45945" y="38"/>
                  <a:pt x="45907" y="0"/>
                  <a:pt x="45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204;p39">
            <a:extLst>
              <a:ext uri="{FF2B5EF4-FFF2-40B4-BE49-F238E27FC236}">
                <a16:creationId xmlns:a16="http://schemas.microsoft.com/office/drawing/2014/main" id="{6432B536-59BB-4517-B35C-9F4FBEDBEE44}"/>
              </a:ext>
            </a:extLst>
          </p:cNvPr>
          <p:cNvSpPr/>
          <p:nvPr/>
        </p:nvSpPr>
        <p:spPr>
          <a:xfrm>
            <a:off x="7536731" y="4017690"/>
            <a:ext cx="514796" cy="274355"/>
          </a:xfrm>
          <a:custGeom>
            <a:avLst/>
            <a:gdLst/>
            <a:ahLst/>
            <a:cxnLst/>
            <a:rect l="l" t="t" r="r" b="b"/>
            <a:pathLst>
              <a:path w="41282" h="20515" extrusionOk="0">
                <a:moveTo>
                  <a:pt x="1" y="0"/>
                </a:moveTo>
                <a:lnTo>
                  <a:pt x="1" y="20514"/>
                </a:lnTo>
                <a:lnTo>
                  <a:pt x="41282" y="20514"/>
                </a:lnTo>
                <a:lnTo>
                  <a:pt x="41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2205;p39">
            <a:extLst>
              <a:ext uri="{FF2B5EF4-FFF2-40B4-BE49-F238E27FC236}">
                <a16:creationId xmlns:a16="http://schemas.microsoft.com/office/drawing/2014/main" id="{A90ABDA8-956D-417F-9BBA-67AEA8F2702F}"/>
              </a:ext>
            </a:extLst>
          </p:cNvPr>
          <p:cNvSpPr/>
          <p:nvPr/>
        </p:nvSpPr>
        <p:spPr>
          <a:xfrm>
            <a:off x="7593658" y="4062799"/>
            <a:ext cx="28307" cy="48559"/>
          </a:xfrm>
          <a:custGeom>
            <a:avLst/>
            <a:gdLst/>
            <a:ahLst/>
            <a:cxnLst/>
            <a:rect l="l" t="t" r="r" b="b"/>
            <a:pathLst>
              <a:path w="2270" h="3631" extrusionOk="0">
                <a:moveTo>
                  <a:pt x="286" y="0"/>
                </a:moveTo>
                <a:cubicBezTo>
                  <a:pt x="128" y="0"/>
                  <a:pt x="1" y="128"/>
                  <a:pt x="1" y="286"/>
                </a:cubicBezTo>
                <a:lnTo>
                  <a:pt x="1" y="3345"/>
                </a:lnTo>
                <a:cubicBezTo>
                  <a:pt x="1" y="3503"/>
                  <a:pt x="128" y="3631"/>
                  <a:pt x="286" y="3631"/>
                </a:cubicBezTo>
                <a:cubicBezTo>
                  <a:pt x="445" y="3631"/>
                  <a:pt x="575" y="3503"/>
                  <a:pt x="576" y="3345"/>
                </a:cubicBezTo>
                <a:lnTo>
                  <a:pt x="576" y="2101"/>
                </a:lnTo>
                <a:lnTo>
                  <a:pt x="1784" y="2101"/>
                </a:lnTo>
                <a:cubicBezTo>
                  <a:pt x="1940" y="2096"/>
                  <a:pt x="2065" y="1969"/>
                  <a:pt x="2065" y="1812"/>
                </a:cubicBezTo>
                <a:cubicBezTo>
                  <a:pt x="2065" y="1656"/>
                  <a:pt x="1940" y="1528"/>
                  <a:pt x="1784" y="1525"/>
                </a:cubicBezTo>
                <a:lnTo>
                  <a:pt x="576" y="1525"/>
                </a:lnTo>
                <a:lnTo>
                  <a:pt x="576" y="576"/>
                </a:lnTo>
                <a:lnTo>
                  <a:pt x="1983" y="576"/>
                </a:lnTo>
                <a:cubicBezTo>
                  <a:pt x="2140" y="576"/>
                  <a:pt x="2270" y="447"/>
                  <a:pt x="2270" y="287"/>
                </a:cubicBezTo>
                <a:cubicBezTo>
                  <a:pt x="2270" y="130"/>
                  <a:pt x="2140" y="0"/>
                  <a:pt x="19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206;p39">
            <a:extLst>
              <a:ext uri="{FF2B5EF4-FFF2-40B4-BE49-F238E27FC236}">
                <a16:creationId xmlns:a16="http://schemas.microsoft.com/office/drawing/2014/main" id="{9419900D-9F88-4051-95F3-C1F007E97F2D}"/>
              </a:ext>
            </a:extLst>
          </p:cNvPr>
          <p:cNvSpPr/>
          <p:nvPr/>
        </p:nvSpPr>
        <p:spPr>
          <a:xfrm>
            <a:off x="7629472" y="4061408"/>
            <a:ext cx="46452" cy="49963"/>
          </a:xfrm>
          <a:custGeom>
            <a:avLst/>
            <a:gdLst/>
            <a:ahLst/>
            <a:cxnLst/>
            <a:rect l="l" t="t" r="r" b="b"/>
            <a:pathLst>
              <a:path w="3725" h="3736" extrusionOk="0">
                <a:moveTo>
                  <a:pt x="1778" y="593"/>
                </a:moveTo>
                <a:cubicBezTo>
                  <a:pt x="1781" y="593"/>
                  <a:pt x="1785" y="593"/>
                  <a:pt x="1788" y="593"/>
                </a:cubicBezTo>
                <a:cubicBezTo>
                  <a:pt x="2099" y="593"/>
                  <a:pt x="2389" y="726"/>
                  <a:pt x="2607" y="961"/>
                </a:cubicBezTo>
                <a:cubicBezTo>
                  <a:pt x="2834" y="1207"/>
                  <a:pt x="2960" y="1532"/>
                  <a:pt x="2960" y="1868"/>
                </a:cubicBezTo>
                <a:cubicBezTo>
                  <a:pt x="2960" y="2220"/>
                  <a:pt x="2819" y="2547"/>
                  <a:pt x="2607" y="2770"/>
                </a:cubicBezTo>
                <a:cubicBezTo>
                  <a:pt x="2389" y="3003"/>
                  <a:pt x="2099" y="3143"/>
                  <a:pt x="1788" y="3143"/>
                </a:cubicBezTo>
                <a:cubicBezTo>
                  <a:pt x="1455" y="3143"/>
                  <a:pt x="1166" y="3003"/>
                  <a:pt x="948" y="2770"/>
                </a:cubicBezTo>
                <a:cubicBezTo>
                  <a:pt x="730" y="2547"/>
                  <a:pt x="595" y="2220"/>
                  <a:pt x="595" y="1868"/>
                </a:cubicBezTo>
                <a:cubicBezTo>
                  <a:pt x="595" y="1515"/>
                  <a:pt x="730" y="1188"/>
                  <a:pt x="948" y="961"/>
                </a:cubicBezTo>
                <a:cubicBezTo>
                  <a:pt x="1161" y="726"/>
                  <a:pt x="1461" y="593"/>
                  <a:pt x="1778" y="593"/>
                </a:cubicBezTo>
                <a:close/>
                <a:moveTo>
                  <a:pt x="1787" y="1"/>
                </a:moveTo>
                <a:cubicBezTo>
                  <a:pt x="1304" y="1"/>
                  <a:pt x="844" y="202"/>
                  <a:pt x="517" y="557"/>
                </a:cubicBezTo>
                <a:cubicBezTo>
                  <a:pt x="183" y="911"/>
                  <a:pt x="0" y="1382"/>
                  <a:pt x="3" y="1868"/>
                </a:cubicBezTo>
                <a:cubicBezTo>
                  <a:pt x="3" y="2382"/>
                  <a:pt x="195" y="2843"/>
                  <a:pt x="517" y="3180"/>
                </a:cubicBezTo>
                <a:cubicBezTo>
                  <a:pt x="846" y="3532"/>
                  <a:pt x="1306" y="3733"/>
                  <a:pt x="1787" y="3736"/>
                </a:cubicBezTo>
                <a:cubicBezTo>
                  <a:pt x="2264" y="3736"/>
                  <a:pt x="2721" y="3518"/>
                  <a:pt x="3026" y="3180"/>
                </a:cubicBezTo>
                <a:cubicBezTo>
                  <a:pt x="3725" y="2445"/>
                  <a:pt x="3725" y="1291"/>
                  <a:pt x="3026" y="557"/>
                </a:cubicBezTo>
                <a:cubicBezTo>
                  <a:pt x="2711" y="205"/>
                  <a:pt x="2260" y="4"/>
                  <a:pt x="1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207;p39">
            <a:extLst>
              <a:ext uri="{FF2B5EF4-FFF2-40B4-BE49-F238E27FC236}">
                <a16:creationId xmlns:a16="http://schemas.microsoft.com/office/drawing/2014/main" id="{E09CDC50-91BD-46D7-BAF0-1A80F820F5F1}"/>
              </a:ext>
            </a:extLst>
          </p:cNvPr>
          <p:cNvSpPr/>
          <p:nvPr/>
        </p:nvSpPr>
        <p:spPr>
          <a:xfrm>
            <a:off x="7685588" y="4062799"/>
            <a:ext cx="31500" cy="48559"/>
          </a:xfrm>
          <a:custGeom>
            <a:avLst/>
            <a:gdLst/>
            <a:ahLst/>
            <a:cxnLst/>
            <a:rect l="l" t="t" r="r" b="b"/>
            <a:pathLst>
              <a:path w="2526" h="3631" extrusionOk="0">
                <a:moveTo>
                  <a:pt x="1216" y="576"/>
                </a:moveTo>
                <a:cubicBezTo>
                  <a:pt x="1512" y="576"/>
                  <a:pt x="1752" y="818"/>
                  <a:pt x="1749" y="1115"/>
                </a:cubicBezTo>
                <a:cubicBezTo>
                  <a:pt x="1748" y="1408"/>
                  <a:pt x="1509" y="1644"/>
                  <a:pt x="1216" y="1644"/>
                </a:cubicBezTo>
                <a:lnTo>
                  <a:pt x="577" y="1644"/>
                </a:lnTo>
                <a:lnTo>
                  <a:pt x="577" y="576"/>
                </a:lnTo>
                <a:close/>
                <a:moveTo>
                  <a:pt x="284" y="0"/>
                </a:moveTo>
                <a:cubicBezTo>
                  <a:pt x="126" y="0"/>
                  <a:pt x="0" y="127"/>
                  <a:pt x="2" y="286"/>
                </a:cubicBezTo>
                <a:lnTo>
                  <a:pt x="2" y="3345"/>
                </a:lnTo>
                <a:cubicBezTo>
                  <a:pt x="2" y="3503"/>
                  <a:pt x="129" y="3631"/>
                  <a:pt x="287" y="3631"/>
                </a:cubicBezTo>
                <a:cubicBezTo>
                  <a:pt x="446" y="3631"/>
                  <a:pt x="576" y="3504"/>
                  <a:pt x="577" y="3345"/>
                </a:cubicBezTo>
                <a:lnTo>
                  <a:pt x="577" y="2220"/>
                </a:lnTo>
                <a:lnTo>
                  <a:pt x="1190" y="2220"/>
                </a:lnTo>
                <a:cubicBezTo>
                  <a:pt x="1292" y="2245"/>
                  <a:pt x="1390" y="2287"/>
                  <a:pt x="1480" y="2344"/>
                </a:cubicBezTo>
                <a:cubicBezTo>
                  <a:pt x="1542" y="2386"/>
                  <a:pt x="1603" y="2439"/>
                  <a:pt x="1635" y="2495"/>
                </a:cubicBezTo>
                <a:cubicBezTo>
                  <a:pt x="1671" y="2552"/>
                  <a:pt x="1692" y="2619"/>
                  <a:pt x="1698" y="2718"/>
                </a:cubicBezTo>
                <a:cubicBezTo>
                  <a:pt x="1698" y="3004"/>
                  <a:pt x="1734" y="3190"/>
                  <a:pt x="1806" y="3341"/>
                </a:cubicBezTo>
                <a:cubicBezTo>
                  <a:pt x="1845" y="3414"/>
                  <a:pt x="1902" y="3476"/>
                  <a:pt x="1973" y="3522"/>
                </a:cubicBezTo>
                <a:cubicBezTo>
                  <a:pt x="2031" y="3559"/>
                  <a:pt x="2099" y="3578"/>
                  <a:pt x="2167" y="3578"/>
                </a:cubicBezTo>
                <a:cubicBezTo>
                  <a:pt x="2169" y="3578"/>
                  <a:pt x="2172" y="3578"/>
                  <a:pt x="2174" y="3578"/>
                </a:cubicBezTo>
                <a:lnTo>
                  <a:pt x="2180" y="3578"/>
                </a:lnTo>
                <a:cubicBezTo>
                  <a:pt x="2218" y="3578"/>
                  <a:pt x="2257" y="3573"/>
                  <a:pt x="2295" y="3563"/>
                </a:cubicBezTo>
                <a:cubicBezTo>
                  <a:pt x="2445" y="3513"/>
                  <a:pt x="2526" y="3350"/>
                  <a:pt x="2475" y="3201"/>
                </a:cubicBezTo>
                <a:cubicBezTo>
                  <a:pt x="2446" y="3115"/>
                  <a:pt x="2379" y="3051"/>
                  <a:pt x="2295" y="3023"/>
                </a:cubicBezTo>
                <a:cubicBezTo>
                  <a:pt x="2275" y="2923"/>
                  <a:pt x="2268" y="2821"/>
                  <a:pt x="2274" y="2717"/>
                </a:cubicBezTo>
                <a:cubicBezTo>
                  <a:pt x="2274" y="2517"/>
                  <a:pt x="2215" y="2322"/>
                  <a:pt x="2102" y="2158"/>
                </a:cubicBezTo>
                <a:cubicBezTo>
                  <a:pt x="2053" y="2084"/>
                  <a:pt x="1991" y="2020"/>
                  <a:pt x="1920" y="1966"/>
                </a:cubicBezTo>
                <a:cubicBezTo>
                  <a:pt x="2170" y="1758"/>
                  <a:pt x="2325" y="1458"/>
                  <a:pt x="2325" y="1115"/>
                </a:cubicBezTo>
                <a:cubicBezTo>
                  <a:pt x="2329" y="500"/>
                  <a:pt x="1832" y="0"/>
                  <a:pt x="1219" y="0"/>
                </a:cubicBezTo>
                <a:cubicBezTo>
                  <a:pt x="1218" y="0"/>
                  <a:pt x="1217" y="0"/>
                  <a:pt x="1216" y="0"/>
                </a:cubicBezTo>
                <a:lnTo>
                  <a:pt x="287" y="0"/>
                </a:lnTo>
                <a:cubicBezTo>
                  <a:pt x="286" y="0"/>
                  <a:pt x="285" y="0"/>
                  <a:pt x="2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209;p39">
            <a:extLst>
              <a:ext uri="{FF2B5EF4-FFF2-40B4-BE49-F238E27FC236}">
                <a16:creationId xmlns:a16="http://schemas.microsoft.com/office/drawing/2014/main" id="{770A39F7-72A2-4AAD-B718-F5E588D4C623}"/>
              </a:ext>
            </a:extLst>
          </p:cNvPr>
          <p:cNvSpPr/>
          <p:nvPr/>
        </p:nvSpPr>
        <p:spPr>
          <a:xfrm>
            <a:off x="7697073" y="4126737"/>
            <a:ext cx="70831" cy="121577"/>
          </a:xfrm>
          <a:custGeom>
            <a:avLst/>
            <a:gdLst/>
            <a:ahLst/>
            <a:cxnLst/>
            <a:rect l="l" t="t" r="r" b="b"/>
            <a:pathLst>
              <a:path w="5680" h="9091" extrusionOk="0">
                <a:moveTo>
                  <a:pt x="708" y="0"/>
                </a:moveTo>
                <a:cubicBezTo>
                  <a:pt x="316" y="0"/>
                  <a:pt x="0" y="321"/>
                  <a:pt x="5" y="714"/>
                </a:cubicBezTo>
                <a:lnTo>
                  <a:pt x="5" y="8377"/>
                </a:lnTo>
                <a:cubicBezTo>
                  <a:pt x="5" y="8771"/>
                  <a:pt x="323" y="9091"/>
                  <a:pt x="717" y="9091"/>
                </a:cubicBezTo>
                <a:cubicBezTo>
                  <a:pt x="718" y="9091"/>
                  <a:pt x="719" y="9091"/>
                  <a:pt x="720" y="9091"/>
                </a:cubicBezTo>
                <a:lnTo>
                  <a:pt x="732" y="9077"/>
                </a:lnTo>
                <a:cubicBezTo>
                  <a:pt x="732" y="9077"/>
                  <a:pt x="732" y="9091"/>
                  <a:pt x="759" y="9091"/>
                </a:cubicBezTo>
                <a:lnTo>
                  <a:pt x="4966" y="9091"/>
                </a:lnTo>
                <a:cubicBezTo>
                  <a:pt x="5342" y="9091"/>
                  <a:pt x="5680" y="8766"/>
                  <a:pt x="5680" y="8377"/>
                </a:cubicBezTo>
                <a:cubicBezTo>
                  <a:pt x="5680" y="7974"/>
                  <a:pt x="5343" y="7650"/>
                  <a:pt x="4966" y="7650"/>
                </a:cubicBezTo>
                <a:lnTo>
                  <a:pt x="1447" y="7650"/>
                </a:lnTo>
                <a:lnTo>
                  <a:pt x="1447" y="5259"/>
                </a:lnTo>
                <a:lnTo>
                  <a:pt x="4473" y="5259"/>
                </a:lnTo>
                <a:cubicBezTo>
                  <a:pt x="4862" y="5259"/>
                  <a:pt x="5187" y="4935"/>
                  <a:pt x="5187" y="4532"/>
                </a:cubicBezTo>
                <a:cubicBezTo>
                  <a:pt x="5187" y="4157"/>
                  <a:pt x="4862" y="3818"/>
                  <a:pt x="4473" y="3818"/>
                </a:cubicBezTo>
                <a:lnTo>
                  <a:pt x="1447" y="3818"/>
                </a:lnTo>
                <a:lnTo>
                  <a:pt x="1447" y="1441"/>
                </a:lnTo>
                <a:lnTo>
                  <a:pt x="4966" y="1441"/>
                </a:lnTo>
                <a:cubicBezTo>
                  <a:pt x="5342" y="1441"/>
                  <a:pt x="5680" y="1117"/>
                  <a:pt x="5680" y="714"/>
                </a:cubicBezTo>
                <a:cubicBezTo>
                  <a:pt x="5680" y="311"/>
                  <a:pt x="5343" y="0"/>
                  <a:pt x="4966" y="0"/>
                </a:cubicBezTo>
                <a:lnTo>
                  <a:pt x="718" y="0"/>
                </a:lnTo>
                <a:cubicBezTo>
                  <a:pt x="715" y="0"/>
                  <a:pt x="711" y="0"/>
                  <a:pt x="7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211;p39">
            <a:extLst>
              <a:ext uri="{FF2B5EF4-FFF2-40B4-BE49-F238E27FC236}">
                <a16:creationId xmlns:a16="http://schemas.microsoft.com/office/drawing/2014/main" id="{D74C82BE-3145-4428-984D-B3C57B1A6F2D}"/>
              </a:ext>
            </a:extLst>
          </p:cNvPr>
          <p:cNvSpPr/>
          <p:nvPr/>
        </p:nvSpPr>
        <p:spPr>
          <a:xfrm>
            <a:off x="7907546" y="4126737"/>
            <a:ext cx="87067" cy="121577"/>
          </a:xfrm>
          <a:custGeom>
            <a:avLst/>
            <a:gdLst/>
            <a:ahLst/>
            <a:cxnLst/>
            <a:rect l="l" t="t" r="r" b="b"/>
            <a:pathLst>
              <a:path w="6982" h="9091" extrusionOk="0">
                <a:moveTo>
                  <a:pt x="709" y="0"/>
                </a:moveTo>
                <a:cubicBezTo>
                  <a:pt x="317" y="0"/>
                  <a:pt x="0" y="321"/>
                  <a:pt x="6" y="714"/>
                </a:cubicBezTo>
                <a:cubicBezTo>
                  <a:pt x="6" y="1103"/>
                  <a:pt x="317" y="1441"/>
                  <a:pt x="720" y="1441"/>
                </a:cubicBezTo>
                <a:lnTo>
                  <a:pt x="2774" y="1441"/>
                </a:lnTo>
                <a:lnTo>
                  <a:pt x="2774" y="8377"/>
                </a:lnTo>
                <a:cubicBezTo>
                  <a:pt x="2773" y="8772"/>
                  <a:pt x="3093" y="9091"/>
                  <a:pt x="3488" y="9091"/>
                </a:cubicBezTo>
                <a:cubicBezTo>
                  <a:pt x="3491" y="9091"/>
                  <a:pt x="3495" y="9091"/>
                  <a:pt x="3499" y="9091"/>
                </a:cubicBezTo>
                <a:cubicBezTo>
                  <a:pt x="3890" y="9091"/>
                  <a:pt x="4206" y="8770"/>
                  <a:pt x="4201" y="8377"/>
                </a:cubicBezTo>
                <a:lnTo>
                  <a:pt x="4201" y="1441"/>
                </a:lnTo>
                <a:lnTo>
                  <a:pt x="6266" y="1441"/>
                </a:lnTo>
                <a:cubicBezTo>
                  <a:pt x="6657" y="1441"/>
                  <a:pt x="6981" y="1103"/>
                  <a:pt x="6980" y="714"/>
                </a:cubicBezTo>
                <a:cubicBezTo>
                  <a:pt x="6981" y="320"/>
                  <a:pt x="6663" y="0"/>
                  <a:pt x="6269" y="0"/>
                </a:cubicBezTo>
                <a:cubicBezTo>
                  <a:pt x="6268" y="0"/>
                  <a:pt x="6267" y="0"/>
                  <a:pt x="6266" y="0"/>
                </a:cubicBezTo>
                <a:lnTo>
                  <a:pt x="720" y="0"/>
                </a:lnTo>
                <a:cubicBezTo>
                  <a:pt x="716" y="0"/>
                  <a:pt x="713" y="0"/>
                  <a:pt x="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34;p16">
            <a:extLst>
              <a:ext uri="{FF2B5EF4-FFF2-40B4-BE49-F238E27FC236}">
                <a16:creationId xmlns:a16="http://schemas.microsoft.com/office/drawing/2014/main" id="{D01071EF-0338-4CD3-AFD8-F22F6FC030B1}"/>
              </a:ext>
            </a:extLst>
          </p:cNvPr>
          <p:cNvSpPr/>
          <p:nvPr/>
        </p:nvSpPr>
        <p:spPr>
          <a:xfrm>
            <a:off x="4488921" y="4488272"/>
            <a:ext cx="4352092" cy="681770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rgbClr val="0040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Google Shape;135;p16">
            <a:extLst>
              <a:ext uri="{FF2B5EF4-FFF2-40B4-BE49-F238E27FC236}">
                <a16:creationId xmlns:a16="http://schemas.microsoft.com/office/drawing/2014/main" id="{FBC5430D-9872-41A2-8ABC-247C1E02C2E6}"/>
              </a:ext>
            </a:extLst>
          </p:cNvPr>
          <p:cNvSpPr/>
          <p:nvPr/>
        </p:nvSpPr>
        <p:spPr>
          <a:xfrm>
            <a:off x="5069939" y="4954166"/>
            <a:ext cx="3100935" cy="38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rgbClr val="93D5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Google Shape;136;p16">
            <a:extLst>
              <a:ext uri="{FF2B5EF4-FFF2-40B4-BE49-F238E27FC236}">
                <a16:creationId xmlns:a16="http://schemas.microsoft.com/office/drawing/2014/main" id="{E5BBAB3F-4E75-467F-B966-C73A5498883C}"/>
              </a:ext>
            </a:extLst>
          </p:cNvPr>
          <p:cNvSpPr/>
          <p:nvPr/>
        </p:nvSpPr>
        <p:spPr>
          <a:xfrm>
            <a:off x="7486405" y="4289025"/>
            <a:ext cx="585441" cy="785943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rgbClr val="E6D6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Google Shape;137;p16">
            <a:extLst>
              <a:ext uri="{FF2B5EF4-FFF2-40B4-BE49-F238E27FC236}">
                <a16:creationId xmlns:a16="http://schemas.microsoft.com/office/drawing/2014/main" id="{059F8ABE-81E8-4D42-AE5D-B1A4E6F49B72}"/>
              </a:ext>
            </a:extLst>
          </p:cNvPr>
          <p:cNvSpPr/>
          <p:nvPr/>
        </p:nvSpPr>
        <p:spPr>
          <a:xfrm>
            <a:off x="7652450" y="4589629"/>
            <a:ext cx="238923" cy="743069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Google Shape;138;p16">
            <a:extLst>
              <a:ext uri="{FF2B5EF4-FFF2-40B4-BE49-F238E27FC236}">
                <a16:creationId xmlns:a16="http://schemas.microsoft.com/office/drawing/2014/main" id="{0EDB3EB6-FEB0-4301-8095-11F361B8BA1F}"/>
              </a:ext>
            </a:extLst>
          </p:cNvPr>
          <p:cNvSpPr/>
          <p:nvPr/>
        </p:nvSpPr>
        <p:spPr>
          <a:xfrm>
            <a:off x="7122174" y="4607399"/>
            <a:ext cx="407181" cy="546172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rgbClr val="D3C1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Google Shape;139;p16">
            <a:extLst>
              <a:ext uri="{FF2B5EF4-FFF2-40B4-BE49-F238E27FC236}">
                <a16:creationId xmlns:a16="http://schemas.microsoft.com/office/drawing/2014/main" id="{C20A6F51-DD9D-433E-83CC-30BA6507477F}"/>
              </a:ext>
            </a:extLst>
          </p:cNvPr>
          <p:cNvSpPr/>
          <p:nvPr/>
        </p:nvSpPr>
        <p:spPr>
          <a:xfrm>
            <a:off x="7247613" y="4817455"/>
            <a:ext cx="166853" cy="516107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893;p38">
            <a:extLst>
              <a:ext uri="{FF2B5EF4-FFF2-40B4-BE49-F238E27FC236}">
                <a16:creationId xmlns:a16="http://schemas.microsoft.com/office/drawing/2014/main" id="{457DD58D-6B71-45A9-BCD1-D69DF02BF8C3}"/>
              </a:ext>
            </a:extLst>
          </p:cNvPr>
          <p:cNvSpPr/>
          <p:nvPr/>
        </p:nvSpPr>
        <p:spPr>
          <a:xfrm>
            <a:off x="4141682" y="28083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94;p38">
            <a:extLst>
              <a:ext uri="{FF2B5EF4-FFF2-40B4-BE49-F238E27FC236}">
                <a16:creationId xmlns:a16="http://schemas.microsoft.com/office/drawing/2014/main" id="{6B1D56B8-196D-47A2-92F8-8FCB45DB0D8E}"/>
              </a:ext>
            </a:extLst>
          </p:cNvPr>
          <p:cNvSpPr/>
          <p:nvPr/>
        </p:nvSpPr>
        <p:spPr>
          <a:xfrm>
            <a:off x="6434994" y="706584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2890D5-07F3-4E4A-A6EA-B03D5848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51" y="-220460"/>
            <a:ext cx="3621338" cy="2792210"/>
          </a:xfrm>
          <a:prstGeom prst="rect">
            <a:avLst/>
          </a:prstGeom>
        </p:spPr>
      </p:pic>
      <p:sp>
        <p:nvSpPr>
          <p:cNvPr id="79" name="Google Shape;1895;p38">
            <a:extLst>
              <a:ext uri="{FF2B5EF4-FFF2-40B4-BE49-F238E27FC236}">
                <a16:creationId xmlns:a16="http://schemas.microsoft.com/office/drawing/2014/main" id="{33C850B6-AE46-47DA-A960-5DADCE970D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59289" y="2121461"/>
            <a:ext cx="3400129" cy="81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Staatliches" panose="020B0604020202020204" charset="0"/>
              </a:rPr>
              <a:t>Does anyone have any questions?</a:t>
            </a:r>
            <a:endParaRPr sz="2000" dirty="0">
              <a:solidFill>
                <a:schemeClr val="tx1"/>
              </a:solidFill>
              <a:latin typeface="Montserrat "/>
            </a:endParaRPr>
          </a:p>
        </p:txBody>
      </p:sp>
      <p:sp>
        <p:nvSpPr>
          <p:cNvPr id="117" name="Google Shape;703;p24">
            <a:extLst>
              <a:ext uri="{FF2B5EF4-FFF2-40B4-BE49-F238E27FC236}">
                <a16:creationId xmlns:a16="http://schemas.microsoft.com/office/drawing/2014/main" id="{92325C93-EDAD-4CE5-85B5-DE0E827A16FA}"/>
              </a:ext>
            </a:extLst>
          </p:cNvPr>
          <p:cNvSpPr/>
          <p:nvPr/>
        </p:nvSpPr>
        <p:spPr>
          <a:xfrm>
            <a:off x="7050821" y="4756892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Google Shape;704;p24">
            <a:extLst>
              <a:ext uri="{FF2B5EF4-FFF2-40B4-BE49-F238E27FC236}">
                <a16:creationId xmlns:a16="http://schemas.microsoft.com/office/drawing/2014/main" id="{A60D9330-0931-4E2F-A8F7-870D36571548}"/>
              </a:ext>
            </a:extLst>
          </p:cNvPr>
          <p:cNvSpPr/>
          <p:nvPr/>
        </p:nvSpPr>
        <p:spPr>
          <a:xfrm>
            <a:off x="6257830" y="4527832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97B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Google Shape;705;p24">
            <a:extLst>
              <a:ext uri="{FF2B5EF4-FFF2-40B4-BE49-F238E27FC236}">
                <a16:creationId xmlns:a16="http://schemas.microsoft.com/office/drawing/2014/main" id="{DD8BC9DB-13BF-499F-A452-434C11228C02}"/>
              </a:ext>
            </a:extLst>
          </p:cNvPr>
          <p:cNvSpPr/>
          <p:nvPr/>
        </p:nvSpPr>
        <p:spPr>
          <a:xfrm>
            <a:off x="7004265" y="2705290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97B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Google Shape;706;p24">
            <a:extLst>
              <a:ext uri="{FF2B5EF4-FFF2-40B4-BE49-F238E27FC236}">
                <a16:creationId xmlns:a16="http://schemas.microsoft.com/office/drawing/2014/main" id="{2A30E86F-FD62-4084-99E5-C753E1432BA6}"/>
              </a:ext>
            </a:extLst>
          </p:cNvPr>
          <p:cNvSpPr/>
          <p:nvPr/>
        </p:nvSpPr>
        <p:spPr>
          <a:xfrm>
            <a:off x="7569118" y="3588037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Google Shape;707;p24">
            <a:extLst>
              <a:ext uri="{FF2B5EF4-FFF2-40B4-BE49-F238E27FC236}">
                <a16:creationId xmlns:a16="http://schemas.microsoft.com/office/drawing/2014/main" id="{A262DF05-563B-4E94-8DF1-1FDC7AE8DA73}"/>
              </a:ext>
            </a:extLst>
          </p:cNvPr>
          <p:cNvSpPr/>
          <p:nvPr/>
        </p:nvSpPr>
        <p:spPr>
          <a:xfrm>
            <a:off x="8124645" y="3672212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Google Shape;708;p24">
            <a:extLst>
              <a:ext uri="{FF2B5EF4-FFF2-40B4-BE49-F238E27FC236}">
                <a16:creationId xmlns:a16="http://schemas.microsoft.com/office/drawing/2014/main" id="{989E0290-7CB6-44F8-8D81-A7E8AD0B5942}"/>
              </a:ext>
            </a:extLst>
          </p:cNvPr>
          <p:cNvSpPr/>
          <p:nvPr/>
        </p:nvSpPr>
        <p:spPr>
          <a:xfrm>
            <a:off x="8346273" y="4048621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Google Shape;711;p24">
            <a:extLst>
              <a:ext uri="{FF2B5EF4-FFF2-40B4-BE49-F238E27FC236}">
                <a16:creationId xmlns:a16="http://schemas.microsoft.com/office/drawing/2014/main" id="{6DDCD471-DA0F-4C9C-82C8-F836F4D1C8F6}"/>
              </a:ext>
            </a:extLst>
          </p:cNvPr>
          <p:cNvSpPr/>
          <p:nvPr/>
        </p:nvSpPr>
        <p:spPr>
          <a:xfrm>
            <a:off x="4293334" y="4028835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Google Shape;712;p24">
            <a:extLst>
              <a:ext uri="{FF2B5EF4-FFF2-40B4-BE49-F238E27FC236}">
                <a16:creationId xmlns:a16="http://schemas.microsoft.com/office/drawing/2014/main" id="{F74B604C-2925-4B31-8D5A-A144CC284345}"/>
              </a:ext>
            </a:extLst>
          </p:cNvPr>
          <p:cNvSpPr/>
          <p:nvPr/>
        </p:nvSpPr>
        <p:spPr>
          <a:xfrm>
            <a:off x="5030754" y="4499328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71D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Google Shape;713;p24">
            <a:extLst>
              <a:ext uri="{FF2B5EF4-FFF2-40B4-BE49-F238E27FC236}">
                <a16:creationId xmlns:a16="http://schemas.microsoft.com/office/drawing/2014/main" id="{6CF1BA2E-194F-4874-B593-8AA45DE6C6F9}"/>
              </a:ext>
            </a:extLst>
          </p:cNvPr>
          <p:cNvSpPr/>
          <p:nvPr/>
        </p:nvSpPr>
        <p:spPr>
          <a:xfrm>
            <a:off x="5145731" y="4674198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Google Shape;714;p24">
            <a:extLst>
              <a:ext uri="{FF2B5EF4-FFF2-40B4-BE49-F238E27FC236}">
                <a16:creationId xmlns:a16="http://schemas.microsoft.com/office/drawing/2014/main" id="{FDDEE7A2-928D-4732-BE18-FE7D727AC2E6}"/>
              </a:ext>
            </a:extLst>
          </p:cNvPr>
          <p:cNvSpPr/>
          <p:nvPr/>
        </p:nvSpPr>
        <p:spPr>
          <a:xfrm>
            <a:off x="4506816" y="4525419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Google Shape;715;p24">
            <a:extLst>
              <a:ext uri="{FF2B5EF4-FFF2-40B4-BE49-F238E27FC236}">
                <a16:creationId xmlns:a16="http://schemas.microsoft.com/office/drawing/2014/main" id="{3A1FAD9A-1AE4-42B2-8CE6-32AF1A78EF00}"/>
              </a:ext>
            </a:extLst>
          </p:cNvPr>
          <p:cNvSpPr/>
          <p:nvPr/>
        </p:nvSpPr>
        <p:spPr>
          <a:xfrm>
            <a:off x="5451834" y="4712703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Google Shape;716;p24">
            <a:extLst>
              <a:ext uri="{FF2B5EF4-FFF2-40B4-BE49-F238E27FC236}">
                <a16:creationId xmlns:a16="http://schemas.microsoft.com/office/drawing/2014/main" id="{0660A989-125A-4ADE-9F3A-39CF8C1FF263}"/>
              </a:ext>
            </a:extLst>
          </p:cNvPr>
          <p:cNvSpPr/>
          <p:nvPr/>
        </p:nvSpPr>
        <p:spPr>
          <a:xfrm>
            <a:off x="5818153" y="4674198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Google Shape;717;p24">
            <a:extLst>
              <a:ext uri="{FF2B5EF4-FFF2-40B4-BE49-F238E27FC236}">
                <a16:creationId xmlns:a16="http://schemas.microsoft.com/office/drawing/2014/main" id="{8C9792F5-8462-41A2-B40D-B47DC7495CE5}"/>
              </a:ext>
            </a:extLst>
          </p:cNvPr>
          <p:cNvSpPr/>
          <p:nvPr/>
        </p:nvSpPr>
        <p:spPr>
          <a:xfrm>
            <a:off x="4178841" y="3996591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Google Shape;718;p24">
            <a:extLst>
              <a:ext uri="{FF2B5EF4-FFF2-40B4-BE49-F238E27FC236}">
                <a16:creationId xmlns:a16="http://schemas.microsoft.com/office/drawing/2014/main" id="{25681724-95EC-4B5F-B8B1-07FF8E16FC38}"/>
              </a:ext>
            </a:extLst>
          </p:cNvPr>
          <p:cNvSpPr/>
          <p:nvPr/>
        </p:nvSpPr>
        <p:spPr>
          <a:xfrm>
            <a:off x="5733451" y="3412940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rgbClr val="008E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Google Shape;719;p24">
            <a:extLst>
              <a:ext uri="{FF2B5EF4-FFF2-40B4-BE49-F238E27FC236}">
                <a16:creationId xmlns:a16="http://schemas.microsoft.com/office/drawing/2014/main" id="{669E1B21-CD49-4677-B327-B37F33912803}"/>
              </a:ext>
            </a:extLst>
          </p:cNvPr>
          <p:cNvSpPr/>
          <p:nvPr/>
        </p:nvSpPr>
        <p:spPr>
          <a:xfrm>
            <a:off x="6240050" y="3857332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Google Shape;720;p24">
            <a:extLst>
              <a:ext uri="{FF2B5EF4-FFF2-40B4-BE49-F238E27FC236}">
                <a16:creationId xmlns:a16="http://schemas.microsoft.com/office/drawing/2014/main" id="{918F50D5-A7A0-468E-98E0-02670C0996E1}"/>
              </a:ext>
            </a:extLst>
          </p:cNvPr>
          <p:cNvSpPr/>
          <p:nvPr/>
        </p:nvSpPr>
        <p:spPr>
          <a:xfrm>
            <a:off x="5974628" y="4799442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8" name="Google Shape;2212;p39">
            <a:extLst>
              <a:ext uri="{FF2B5EF4-FFF2-40B4-BE49-F238E27FC236}">
                <a16:creationId xmlns:a16="http://schemas.microsoft.com/office/drawing/2014/main" id="{3680E536-1684-4685-A192-23AA94351CCF}"/>
              </a:ext>
            </a:extLst>
          </p:cNvPr>
          <p:cNvGrpSpPr/>
          <p:nvPr/>
        </p:nvGrpSpPr>
        <p:grpSpPr>
          <a:xfrm rot="-1083714">
            <a:off x="-517726" y="3100990"/>
            <a:ext cx="2802476" cy="1353298"/>
            <a:chOff x="238125" y="1785325"/>
            <a:chExt cx="6880950" cy="2706350"/>
          </a:xfrm>
        </p:grpSpPr>
        <p:sp>
          <p:nvSpPr>
            <p:cNvPr id="169" name="Google Shape;2213;p39">
              <a:extLst>
                <a:ext uri="{FF2B5EF4-FFF2-40B4-BE49-F238E27FC236}">
                  <a16:creationId xmlns:a16="http://schemas.microsoft.com/office/drawing/2014/main" id="{985D8FC5-901A-40C3-B77C-1670793070F3}"/>
                </a:ext>
              </a:extLst>
            </p:cNvPr>
            <p:cNvSpPr/>
            <p:nvPr/>
          </p:nvSpPr>
          <p:spPr>
            <a:xfrm>
              <a:off x="4606575" y="1927350"/>
              <a:ext cx="1661450" cy="831075"/>
            </a:xfrm>
            <a:custGeom>
              <a:avLst/>
              <a:gdLst/>
              <a:ahLst/>
              <a:cxnLst/>
              <a:rect l="l" t="t" r="r" b="b"/>
              <a:pathLst>
                <a:path w="66458" h="33243" extrusionOk="0">
                  <a:moveTo>
                    <a:pt x="12461" y="0"/>
                  </a:moveTo>
                  <a:lnTo>
                    <a:pt x="17374" y="10156"/>
                  </a:lnTo>
                  <a:cubicBezTo>
                    <a:pt x="17374" y="10156"/>
                    <a:pt x="20759" y="10491"/>
                    <a:pt x="25206" y="10785"/>
                  </a:cubicBezTo>
                  <a:lnTo>
                    <a:pt x="26382" y="17618"/>
                  </a:lnTo>
                  <a:lnTo>
                    <a:pt x="26382" y="17618"/>
                  </a:lnTo>
                  <a:lnTo>
                    <a:pt x="13472" y="12166"/>
                  </a:lnTo>
                  <a:cubicBezTo>
                    <a:pt x="13472" y="12166"/>
                    <a:pt x="125" y="14882"/>
                    <a:pt x="63" y="15539"/>
                  </a:cubicBezTo>
                  <a:cubicBezTo>
                    <a:pt x="1" y="16196"/>
                    <a:pt x="3754" y="33243"/>
                    <a:pt x="3754" y="33243"/>
                  </a:cubicBezTo>
                  <a:cubicBezTo>
                    <a:pt x="3754" y="33243"/>
                    <a:pt x="6051" y="19563"/>
                    <a:pt x="28351" y="19563"/>
                  </a:cubicBezTo>
                  <a:cubicBezTo>
                    <a:pt x="28641" y="19563"/>
                    <a:pt x="28934" y="19566"/>
                    <a:pt x="29231" y="19570"/>
                  </a:cubicBezTo>
                  <a:cubicBezTo>
                    <a:pt x="34228" y="20642"/>
                    <a:pt x="45189" y="23351"/>
                    <a:pt x="51085" y="27573"/>
                  </a:cubicBezTo>
                  <a:cubicBezTo>
                    <a:pt x="53076" y="29197"/>
                    <a:pt x="56816" y="30137"/>
                    <a:pt x="59996" y="30137"/>
                  </a:cubicBezTo>
                  <a:cubicBezTo>
                    <a:pt x="62966" y="30137"/>
                    <a:pt x="65449" y="29317"/>
                    <a:pt x="65563" y="27468"/>
                  </a:cubicBezTo>
                  <a:cubicBezTo>
                    <a:pt x="66458" y="25895"/>
                    <a:pt x="59358" y="20689"/>
                    <a:pt x="53655" y="17914"/>
                  </a:cubicBezTo>
                  <a:cubicBezTo>
                    <a:pt x="51373" y="16803"/>
                    <a:pt x="46120" y="14023"/>
                    <a:pt x="40636" y="11086"/>
                  </a:cubicBezTo>
                  <a:cubicBezTo>
                    <a:pt x="41369" y="11037"/>
                    <a:pt x="42052" y="10973"/>
                    <a:pt x="42671" y="10893"/>
                  </a:cubicBezTo>
                  <a:cubicBezTo>
                    <a:pt x="50348" y="9877"/>
                    <a:pt x="51732" y="5572"/>
                    <a:pt x="51332" y="4541"/>
                  </a:cubicBezTo>
                  <a:cubicBezTo>
                    <a:pt x="50997" y="3671"/>
                    <a:pt x="49094" y="1592"/>
                    <a:pt x="42558" y="1592"/>
                  </a:cubicBezTo>
                  <a:cubicBezTo>
                    <a:pt x="41344" y="1592"/>
                    <a:pt x="39970" y="1664"/>
                    <a:pt x="38417" y="1829"/>
                  </a:cubicBezTo>
                  <a:cubicBezTo>
                    <a:pt x="36885" y="1991"/>
                    <a:pt x="35208" y="2060"/>
                    <a:pt x="33467" y="2060"/>
                  </a:cubicBezTo>
                  <a:cubicBezTo>
                    <a:pt x="23929" y="2060"/>
                    <a:pt x="12462" y="0"/>
                    <a:pt x="12461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2214;p39">
              <a:extLst>
                <a:ext uri="{FF2B5EF4-FFF2-40B4-BE49-F238E27FC236}">
                  <a16:creationId xmlns:a16="http://schemas.microsoft.com/office/drawing/2014/main" id="{106180F2-F0D1-47C5-A3A8-AD54DC241EFF}"/>
                </a:ext>
              </a:extLst>
            </p:cNvPr>
            <p:cNvSpPr/>
            <p:nvPr/>
          </p:nvSpPr>
          <p:spPr>
            <a:xfrm>
              <a:off x="5770250" y="3595975"/>
              <a:ext cx="305575" cy="180025"/>
            </a:xfrm>
            <a:custGeom>
              <a:avLst/>
              <a:gdLst/>
              <a:ahLst/>
              <a:cxnLst/>
              <a:rect l="l" t="t" r="r" b="b"/>
              <a:pathLst>
                <a:path w="12223" h="7201" extrusionOk="0">
                  <a:moveTo>
                    <a:pt x="11410" y="1"/>
                  </a:moveTo>
                  <a:cubicBezTo>
                    <a:pt x="8457" y="3426"/>
                    <a:pt x="4338" y="5298"/>
                    <a:pt x="121" y="5521"/>
                  </a:cubicBezTo>
                  <a:lnTo>
                    <a:pt x="87" y="6023"/>
                  </a:lnTo>
                  <a:lnTo>
                    <a:pt x="35" y="6699"/>
                  </a:lnTo>
                  <a:lnTo>
                    <a:pt x="0" y="7200"/>
                  </a:lnTo>
                  <a:cubicBezTo>
                    <a:pt x="4561" y="6892"/>
                    <a:pt x="8984" y="4787"/>
                    <a:pt x="12120" y="995"/>
                  </a:cubicBezTo>
                  <a:cubicBezTo>
                    <a:pt x="12156" y="952"/>
                    <a:pt x="12190" y="906"/>
                    <a:pt x="12223" y="861"/>
                  </a:cubicBezTo>
                  <a:lnTo>
                    <a:pt x="12218" y="857"/>
                  </a:lnTo>
                  <a:cubicBezTo>
                    <a:pt x="12174" y="826"/>
                    <a:pt x="12129" y="793"/>
                    <a:pt x="12088" y="757"/>
                  </a:cubicBezTo>
                  <a:cubicBezTo>
                    <a:pt x="11825" y="541"/>
                    <a:pt x="11595" y="286"/>
                    <a:pt x="11410" y="1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2215;p39">
              <a:extLst>
                <a:ext uri="{FF2B5EF4-FFF2-40B4-BE49-F238E27FC236}">
                  <a16:creationId xmlns:a16="http://schemas.microsoft.com/office/drawing/2014/main" id="{4BAD2792-6237-4FF5-AB04-FCB7F3E6925A}"/>
                </a:ext>
              </a:extLst>
            </p:cNvPr>
            <p:cNvSpPr/>
            <p:nvPr/>
          </p:nvSpPr>
          <p:spPr>
            <a:xfrm>
              <a:off x="4866525" y="3043750"/>
              <a:ext cx="704250" cy="704225"/>
            </a:xfrm>
            <a:custGeom>
              <a:avLst/>
              <a:gdLst/>
              <a:ahLst/>
              <a:cxnLst/>
              <a:rect l="l" t="t" r="r" b="b"/>
              <a:pathLst>
                <a:path w="28170" h="28169" extrusionOk="0">
                  <a:moveTo>
                    <a:pt x="14084" y="0"/>
                  </a:moveTo>
                  <a:cubicBezTo>
                    <a:pt x="10349" y="0"/>
                    <a:pt x="6766" y="1484"/>
                    <a:pt x="4126" y="4125"/>
                  </a:cubicBezTo>
                  <a:cubicBezTo>
                    <a:pt x="1483" y="6767"/>
                    <a:pt x="1" y="10349"/>
                    <a:pt x="1" y="14085"/>
                  </a:cubicBezTo>
                  <a:cubicBezTo>
                    <a:pt x="1" y="17820"/>
                    <a:pt x="1483" y="21403"/>
                    <a:pt x="4126" y="24044"/>
                  </a:cubicBezTo>
                  <a:cubicBezTo>
                    <a:pt x="6766" y="26686"/>
                    <a:pt x="10349" y="28169"/>
                    <a:pt x="14084" y="28169"/>
                  </a:cubicBezTo>
                  <a:cubicBezTo>
                    <a:pt x="17821" y="28169"/>
                    <a:pt x="21404" y="26686"/>
                    <a:pt x="24044" y="24044"/>
                  </a:cubicBezTo>
                  <a:cubicBezTo>
                    <a:pt x="26685" y="21403"/>
                    <a:pt x="28169" y="17820"/>
                    <a:pt x="28169" y="14085"/>
                  </a:cubicBezTo>
                  <a:cubicBezTo>
                    <a:pt x="28169" y="10349"/>
                    <a:pt x="26685" y="6767"/>
                    <a:pt x="24044" y="4125"/>
                  </a:cubicBezTo>
                  <a:cubicBezTo>
                    <a:pt x="21404" y="1484"/>
                    <a:pt x="17821" y="0"/>
                    <a:pt x="14084" y="0"/>
                  </a:cubicBezTo>
                  <a:close/>
                </a:path>
              </a:pathLst>
            </a:custGeom>
            <a:solidFill>
              <a:srgbClr val="849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2216;p39">
              <a:extLst>
                <a:ext uri="{FF2B5EF4-FFF2-40B4-BE49-F238E27FC236}">
                  <a16:creationId xmlns:a16="http://schemas.microsoft.com/office/drawing/2014/main" id="{87D93476-4E84-4A66-B629-377C23863E2C}"/>
                </a:ext>
              </a:extLst>
            </p:cNvPr>
            <p:cNvSpPr/>
            <p:nvPr/>
          </p:nvSpPr>
          <p:spPr>
            <a:xfrm>
              <a:off x="4357650" y="3271950"/>
              <a:ext cx="1000600" cy="1199125"/>
            </a:xfrm>
            <a:custGeom>
              <a:avLst/>
              <a:gdLst/>
              <a:ahLst/>
              <a:cxnLst/>
              <a:rect l="l" t="t" r="r" b="b"/>
              <a:pathLst>
                <a:path w="40024" h="47965" extrusionOk="0">
                  <a:moveTo>
                    <a:pt x="33918" y="0"/>
                  </a:moveTo>
                  <a:lnTo>
                    <a:pt x="687" y="40203"/>
                  </a:lnTo>
                  <a:lnTo>
                    <a:pt x="1" y="47059"/>
                  </a:lnTo>
                  <a:lnTo>
                    <a:pt x="4550" y="47965"/>
                  </a:lnTo>
                  <a:lnTo>
                    <a:pt x="8678" y="42970"/>
                  </a:lnTo>
                  <a:lnTo>
                    <a:pt x="7594" y="40057"/>
                  </a:lnTo>
                  <a:lnTo>
                    <a:pt x="10659" y="40575"/>
                  </a:lnTo>
                  <a:lnTo>
                    <a:pt x="14460" y="35977"/>
                  </a:lnTo>
                  <a:lnTo>
                    <a:pt x="12975" y="31992"/>
                  </a:lnTo>
                  <a:lnTo>
                    <a:pt x="17169" y="32700"/>
                  </a:lnTo>
                  <a:lnTo>
                    <a:pt x="21211" y="27809"/>
                  </a:lnTo>
                  <a:lnTo>
                    <a:pt x="20187" y="25055"/>
                  </a:lnTo>
                  <a:lnTo>
                    <a:pt x="23085" y="25543"/>
                  </a:lnTo>
                  <a:lnTo>
                    <a:pt x="40024" y="5049"/>
                  </a:lnTo>
                  <a:lnTo>
                    <a:pt x="33918" y="0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2217;p39">
              <a:extLst>
                <a:ext uri="{FF2B5EF4-FFF2-40B4-BE49-F238E27FC236}">
                  <a16:creationId xmlns:a16="http://schemas.microsoft.com/office/drawing/2014/main" id="{5B4126D3-77B9-4424-9ABC-3BCF46264344}"/>
                </a:ext>
              </a:extLst>
            </p:cNvPr>
            <p:cNvSpPr/>
            <p:nvPr/>
          </p:nvSpPr>
          <p:spPr>
            <a:xfrm>
              <a:off x="4403450" y="3614450"/>
              <a:ext cx="609925" cy="764725"/>
            </a:xfrm>
            <a:custGeom>
              <a:avLst/>
              <a:gdLst/>
              <a:ahLst/>
              <a:cxnLst/>
              <a:rect l="l" t="t" r="r" b="b"/>
              <a:pathLst>
                <a:path w="24397" h="30589" extrusionOk="0">
                  <a:moveTo>
                    <a:pt x="23097" y="0"/>
                  </a:moveTo>
                  <a:lnTo>
                    <a:pt x="197" y="27706"/>
                  </a:lnTo>
                  <a:lnTo>
                    <a:pt x="0" y="30589"/>
                  </a:lnTo>
                  <a:lnTo>
                    <a:pt x="24396" y="1075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2218;p39">
              <a:extLst>
                <a:ext uri="{FF2B5EF4-FFF2-40B4-BE49-F238E27FC236}">
                  <a16:creationId xmlns:a16="http://schemas.microsoft.com/office/drawing/2014/main" id="{DD4718D9-4243-4519-A93C-79D9C51CE6B1}"/>
                </a:ext>
              </a:extLst>
            </p:cNvPr>
            <p:cNvSpPr/>
            <p:nvPr/>
          </p:nvSpPr>
          <p:spPr>
            <a:xfrm>
              <a:off x="4855475" y="3057100"/>
              <a:ext cx="704250" cy="704275"/>
            </a:xfrm>
            <a:custGeom>
              <a:avLst/>
              <a:gdLst/>
              <a:ahLst/>
              <a:cxnLst/>
              <a:rect l="l" t="t" r="r" b="b"/>
              <a:pathLst>
                <a:path w="28170" h="28171" extrusionOk="0">
                  <a:moveTo>
                    <a:pt x="14085" y="0"/>
                  </a:moveTo>
                  <a:cubicBezTo>
                    <a:pt x="10349" y="0"/>
                    <a:pt x="6766" y="1484"/>
                    <a:pt x="4125" y="4127"/>
                  </a:cubicBezTo>
                  <a:cubicBezTo>
                    <a:pt x="1484" y="6767"/>
                    <a:pt x="0" y="10350"/>
                    <a:pt x="0" y="14085"/>
                  </a:cubicBezTo>
                  <a:cubicBezTo>
                    <a:pt x="0" y="17820"/>
                    <a:pt x="1484" y="21403"/>
                    <a:pt x="4125" y="24046"/>
                  </a:cubicBezTo>
                  <a:cubicBezTo>
                    <a:pt x="6766" y="26686"/>
                    <a:pt x="10349" y="28171"/>
                    <a:pt x="14085" y="28171"/>
                  </a:cubicBezTo>
                  <a:cubicBezTo>
                    <a:pt x="17821" y="28171"/>
                    <a:pt x="21403" y="26686"/>
                    <a:pt x="24044" y="24046"/>
                  </a:cubicBezTo>
                  <a:cubicBezTo>
                    <a:pt x="26687" y="21403"/>
                    <a:pt x="28169" y="17820"/>
                    <a:pt x="28169" y="14085"/>
                  </a:cubicBezTo>
                  <a:cubicBezTo>
                    <a:pt x="28169" y="10350"/>
                    <a:pt x="26687" y="6767"/>
                    <a:pt x="24044" y="4127"/>
                  </a:cubicBezTo>
                  <a:cubicBezTo>
                    <a:pt x="21403" y="1484"/>
                    <a:pt x="17821" y="0"/>
                    <a:pt x="14085" y="0"/>
                  </a:cubicBez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2219;p39">
              <a:extLst>
                <a:ext uri="{FF2B5EF4-FFF2-40B4-BE49-F238E27FC236}">
                  <a16:creationId xmlns:a16="http://schemas.microsoft.com/office/drawing/2014/main" id="{BF7569F9-F9AB-4402-A025-752AB4E39F32}"/>
                </a:ext>
              </a:extLst>
            </p:cNvPr>
            <p:cNvSpPr/>
            <p:nvPr/>
          </p:nvSpPr>
          <p:spPr>
            <a:xfrm>
              <a:off x="4876100" y="3113950"/>
              <a:ext cx="660875" cy="590600"/>
            </a:xfrm>
            <a:custGeom>
              <a:avLst/>
              <a:gdLst/>
              <a:ahLst/>
              <a:cxnLst/>
              <a:rect l="l" t="t" r="r" b="b"/>
              <a:pathLst>
                <a:path w="26435" h="23624" extrusionOk="0">
                  <a:moveTo>
                    <a:pt x="13267" y="1"/>
                  </a:moveTo>
                  <a:cubicBezTo>
                    <a:pt x="10176" y="1"/>
                    <a:pt x="7106" y="1208"/>
                    <a:pt x="4819" y="3550"/>
                  </a:cubicBezTo>
                  <a:cubicBezTo>
                    <a:pt x="4589" y="3784"/>
                    <a:pt x="4368" y="4030"/>
                    <a:pt x="4155" y="4287"/>
                  </a:cubicBezTo>
                  <a:cubicBezTo>
                    <a:pt x="1" y="9315"/>
                    <a:pt x="707" y="16760"/>
                    <a:pt x="5735" y="20916"/>
                  </a:cubicBezTo>
                  <a:cubicBezTo>
                    <a:pt x="7936" y="22737"/>
                    <a:pt x="10602" y="23624"/>
                    <a:pt x="13251" y="23624"/>
                  </a:cubicBezTo>
                  <a:cubicBezTo>
                    <a:pt x="16652" y="23624"/>
                    <a:pt x="20026" y="22162"/>
                    <a:pt x="22362" y="19336"/>
                  </a:cubicBezTo>
                  <a:cubicBezTo>
                    <a:pt x="22577" y="19078"/>
                    <a:pt x="22775" y="18816"/>
                    <a:pt x="22962" y="18546"/>
                  </a:cubicBezTo>
                  <a:cubicBezTo>
                    <a:pt x="26435" y="13558"/>
                    <a:pt x="25555" y="6651"/>
                    <a:pt x="20786" y="2709"/>
                  </a:cubicBezTo>
                  <a:cubicBezTo>
                    <a:pt x="18584" y="889"/>
                    <a:pt x="15918" y="1"/>
                    <a:pt x="1326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2220;p39">
              <a:extLst>
                <a:ext uri="{FF2B5EF4-FFF2-40B4-BE49-F238E27FC236}">
                  <a16:creationId xmlns:a16="http://schemas.microsoft.com/office/drawing/2014/main" id="{543B6944-DAF6-41F5-BCFC-DE19B07748AB}"/>
                </a:ext>
              </a:extLst>
            </p:cNvPr>
            <p:cNvSpPr/>
            <p:nvPr/>
          </p:nvSpPr>
          <p:spPr>
            <a:xfrm>
              <a:off x="4909775" y="3113925"/>
              <a:ext cx="616475" cy="552400"/>
            </a:xfrm>
            <a:custGeom>
              <a:avLst/>
              <a:gdLst/>
              <a:ahLst/>
              <a:cxnLst/>
              <a:rect l="l" t="t" r="r" b="b"/>
              <a:pathLst>
                <a:path w="24659" h="22096" extrusionOk="0">
                  <a:moveTo>
                    <a:pt x="11922" y="1"/>
                  </a:moveTo>
                  <a:cubicBezTo>
                    <a:pt x="8831" y="1"/>
                    <a:pt x="5761" y="1209"/>
                    <a:pt x="3473" y="3551"/>
                  </a:cubicBezTo>
                  <a:cubicBezTo>
                    <a:pt x="0" y="8541"/>
                    <a:pt x="880" y="15447"/>
                    <a:pt x="5651" y="19389"/>
                  </a:cubicBezTo>
                  <a:cubicBezTo>
                    <a:pt x="7852" y="21209"/>
                    <a:pt x="10517" y="22096"/>
                    <a:pt x="13166" y="22096"/>
                  </a:cubicBezTo>
                  <a:cubicBezTo>
                    <a:pt x="16257" y="22096"/>
                    <a:pt x="19328" y="20888"/>
                    <a:pt x="21615" y="18545"/>
                  </a:cubicBezTo>
                  <a:cubicBezTo>
                    <a:pt x="21649" y="18498"/>
                    <a:pt x="21685" y="18444"/>
                    <a:pt x="21718" y="18395"/>
                  </a:cubicBezTo>
                  <a:cubicBezTo>
                    <a:pt x="22095" y="17838"/>
                    <a:pt x="22421" y="17248"/>
                    <a:pt x="22696" y="16634"/>
                  </a:cubicBezTo>
                  <a:cubicBezTo>
                    <a:pt x="24659" y="12260"/>
                    <a:pt x="23784" y="7017"/>
                    <a:pt x="20326" y="3515"/>
                  </a:cubicBezTo>
                  <a:cubicBezTo>
                    <a:pt x="20046" y="3231"/>
                    <a:pt x="19749" y="2961"/>
                    <a:pt x="19439" y="2707"/>
                  </a:cubicBezTo>
                  <a:cubicBezTo>
                    <a:pt x="19390" y="2666"/>
                    <a:pt x="19341" y="2625"/>
                    <a:pt x="19287" y="2588"/>
                  </a:cubicBezTo>
                  <a:cubicBezTo>
                    <a:pt x="17117" y="849"/>
                    <a:pt x="14512" y="1"/>
                    <a:pt x="1192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2221;p39">
              <a:extLst>
                <a:ext uri="{FF2B5EF4-FFF2-40B4-BE49-F238E27FC236}">
                  <a16:creationId xmlns:a16="http://schemas.microsoft.com/office/drawing/2014/main" id="{F1A85F0D-032A-49C1-976C-2570982FBA62}"/>
                </a:ext>
              </a:extLst>
            </p:cNvPr>
            <p:cNvSpPr/>
            <p:nvPr/>
          </p:nvSpPr>
          <p:spPr>
            <a:xfrm>
              <a:off x="5363350" y="3176625"/>
              <a:ext cx="113850" cy="397225"/>
            </a:xfrm>
            <a:custGeom>
              <a:avLst/>
              <a:gdLst/>
              <a:ahLst/>
              <a:cxnLst/>
              <a:rect l="l" t="t" r="r" b="b"/>
              <a:pathLst>
                <a:path w="4554" h="15889" extrusionOk="0">
                  <a:moveTo>
                    <a:pt x="975" y="1"/>
                  </a:moveTo>
                  <a:cubicBezTo>
                    <a:pt x="294" y="2041"/>
                    <a:pt x="1" y="4188"/>
                    <a:pt x="107" y="6334"/>
                  </a:cubicBezTo>
                  <a:cubicBezTo>
                    <a:pt x="277" y="9743"/>
                    <a:pt x="1449" y="13085"/>
                    <a:pt x="3575" y="15888"/>
                  </a:cubicBezTo>
                  <a:cubicBezTo>
                    <a:pt x="3952" y="15330"/>
                    <a:pt x="4278" y="14742"/>
                    <a:pt x="4553" y="14127"/>
                  </a:cubicBezTo>
                  <a:cubicBezTo>
                    <a:pt x="2781" y="11562"/>
                    <a:pt x="1791" y="8539"/>
                    <a:pt x="1701" y="5423"/>
                  </a:cubicBezTo>
                  <a:cubicBezTo>
                    <a:pt x="1654" y="3936"/>
                    <a:pt x="1816" y="2450"/>
                    <a:pt x="2183" y="1007"/>
                  </a:cubicBezTo>
                  <a:cubicBezTo>
                    <a:pt x="1903" y="723"/>
                    <a:pt x="1606" y="453"/>
                    <a:pt x="1296" y="199"/>
                  </a:cubicBezTo>
                  <a:cubicBezTo>
                    <a:pt x="1247" y="158"/>
                    <a:pt x="1198" y="117"/>
                    <a:pt x="1144" y="81"/>
                  </a:cubicBezTo>
                  <a:cubicBezTo>
                    <a:pt x="1092" y="48"/>
                    <a:pt x="1034" y="22"/>
                    <a:pt x="9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2222;p39">
              <a:extLst>
                <a:ext uri="{FF2B5EF4-FFF2-40B4-BE49-F238E27FC236}">
                  <a16:creationId xmlns:a16="http://schemas.microsoft.com/office/drawing/2014/main" id="{09557661-B155-44BD-8A7C-DDEA60994D6E}"/>
                </a:ext>
              </a:extLst>
            </p:cNvPr>
            <p:cNvSpPr/>
            <p:nvPr/>
          </p:nvSpPr>
          <p:spPr>
            <a:xfrm>
              <a:off x="5206900" y="3202425"/>
              <a:ext cx="184150" cy="165725"/>
            </a:xfrm>
            <a:custGeom>
              <a:avLst/>
              <a:gdLst/>
              <a:ahLst/>
              <a:cxnLst/>
              <a:rect l="l" t="t" r="r" b="b"/>
              <a:pathLst>
                <a:path w="7366" h="6629" extrusionOk="0">
                  <a:moveTo>
                    <a:pt x="3725" y="0"/>
                  </a:moveTo>
                  <a:cubicBezTo>
                    <a:pt x="3000" y="0"/>
                    <a:pt x="2280" y="236"/>
                    <a:pt x="1690" y="696"/>
                  </a:cubicBezTo>
                  <a:cubicBezTo>
                    <a:pt x="1496" y="843"/>
                    <a:pt x="1321" y="1013"/>
                    <a:pt x="1167" y="1202"/>
                  </a:cubicBezTo>
                  <a:cubicBezTo>
                    <a:pt x="1" y="2614"/>
                    <a:pt x="199" y="4703"/>
                    <a:pt x="1609" y="5869"/>
                  </a:cubicBezTo>
                  <a:cubicBezTo>
                    <a:pt x="2228" y="6380"/>
                    <a:pt x="2976" y="6628"/>
                    <a:pt x="3719" y="6628"/>
                  </a:cubicBezTo>
                  <a:cubicBezTo>
                    <a:pt x="4674" y="6628"/>
                    <a:pt x="5622" y="6218"/>
                    <a:pt x="6277" y="5425"/>
                  </a:cubicBezTo>
                  <a:cubicBezTo>
                    <a:pt x="6432" y="5238"/>
                    <a:pt x="6567" y="5035"/>
                    <a:pt x="6676" y="4817"/>
                  </a:cubicBezTo>
                  <a:cubicBezTo>
                    <a:pt x="7366" y="3466"/>
                    <a:pt x="7051" y="1765"/>
                    <a:pt x="5834" y="760"/>
                  </a:cubicBezTo>
                  <a:cubicBezTo>
                    <a:pt x="5217" y="249"/>
                    <a:pt x="4469" y="0"/>
                    <a:pt x="3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Google Shape;2223;p39">
              <a:extLst>
                <a:ext uri="{FF2B5EF4-FFF2-40B4-BE49-F238E27FC236}">
                  <a16:creationId xmlns:a16="http://schemas.microsoft.com/office/drawing/2014/main" id="{0DB7015B-C05E-45EE-BC27-211C1C372F79}"/>
                </a:ext>
              </a:extLst>
            </p:cNvPr>
            <p:cNvSpPr/>
            <p:nvPr/>
          </p:nvSpPr>
          <p:spPr>
            <a:xfrm>
              <a:off x="5894650" y="3232625"/>
              <a:ext cx="1224425" cy="1259050"/>
            </a:xfrm>
            <a:custGeom>
              <a:avLst/>
              <a:gdLst/>
              <a:ahLst/>
              <a:cxnLst/>
              <a:rect l="l" t="t" r="r" b="b"/>
              <a:pathLst>
                <a:path w="48977" h="50362" extrusionOk="0">
                  <a:moveTo>
                    <a:pt x="25778" y="0"/>
                  </a:moveTo>
                  <a:lnTo>
                    <a:pt x="3115" y="7241"/>
                  </a:lnTo>
                  <a:lnTo>
                    <a:pt x="1400" y="20440"/>
                  </a:lnTo>
                  <a:lnTo>
                    <a:pt x="1179" y="22131"/>
                  </a:lnTo>
                  <a:lnTo>
                    <a:pt x="1" y="31187"/>
                  </a:lnTo>
                  <a:lnTo>
                    <a:pt x="23200" y="50362"/>
                  </a:lnTo>
                  <a:lnTo>
                    <a:pt x="48977" y="19177"/>
                  </a:lnTo>
                  <a:lnTo>
                    <a:pt x="25778" y="0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Google Shape;2224;p39">
              <a:extLst>
                <a:ext uri="{FF2B5EF4-FFF2-40B4-BE49-F238E27FC236}">
                  <a16:creationId xmlns:a16="http://schemas.microsoft.com/office/drawing/2014/main" id="{491C535C-4707-4CEA-B053-8803E2F6F8DC}"/>
                </a:ext>
              </a:extLst>
            </p:cNvPr>
            <p:cNvSpPr/>
            <p:nvPr/>
          </p:nvSpPr>
          <p:spPr>
            <a:xfrm>
              <a:off x="5837775" y="3185650"/>
              <a:ext cx="757900" cy="874125"/>
            </a:xfrm>
            <a:custGeom>
              <a:avLst/>
              <a:gdLst/>
              <a:ahLst/>
              <a:cxnLst/>
              <a:rect l="l" t="t" r="r" b="b"/>
              <a:pathLst>
                <a:path w="30316" h="34965" extrusionOk="0">
                  <a:moveTo>
                    <a:pt x="25779" y="0"/>
                  </a:moveTo>
                  <a:lnTo>
                    <a:pt x="3113" y="7240"/>
                  </a:lnTo>
                  <a:lnTo>
                    <a:pt x="1" y="31187"/>
                  </a:lnTo>
                  <a:lnTo>
                    <a:pt x="4569" y="34964"/>
                  </a:lnTo>
                  <a:lnTo>
                    <a:pt x="6394" y="9951"/>
                  </a:lnTo>
                  <a:lnTo>
                    <a:pt x="30315" y="3750"/>
                  </a:lnTo>
                  <a:lnTo>
                    <a:pt x="2577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Google Shape;2225;p39">
              <a:extLst>
                <a:ext uri="{FF2B5EF4-FFF2-40B4-BE49-F238E27FC236}">
                  <a16:creationId xmlns:a16="http://schemas.microsoft.com/office/drawing/2014/main" id="{5C515034-E57F-4375-94D5-C9840DE06415}"/>
                </a:ext>
              </a:extLst>
            </p:cNvPr>
            <p:cNvSpPr/>
            <p:nvPr/>
          </p:nvSpPr>
          <p:spPr>
            <a:xfrm>
              <a:off x="5752750" y="3092750"/>
              <a:ext cx="931175" cy="1061825"/>
            </a:xfrm>
            <a:custGeom>
              <a:avLst/>
              <a:gdLst/>
              <a:ahLst/>
              <a:cxnLst/>
              <a:rect l="l" t="t" r="r" b="b"/>
              <a:pathLst>
                <a:path w="37247" h="42473" extrusionOk="0">
                  <a:moveTo>
                    <a:pt x="30501" y="1"/>
                  </a:moveTo>
                  <a:lnTo>
                    <a:pt x="2156" y="7352"/>
                  </a:lnTo>
                  <a:lnTo>
                    <a:pt x="1006" y="23096"/>
                  </a:lnTo>
                  <a:lnTo>
                    <a:pt x="888" y="24772"/>
                  </a:lnTo>
                  <a:lnTo>
                    <a:pt x="1" y="36896"/>
                  </a:lnTo>
                  <a:lnTo>
                    <a:pt x="6748" y="42473"/>
                  </a:lnTo>
                  <a:lnTo>
                    <a:pt x="8223" y="22228"/>
                  </a:lnTo>
                  <a:lnTo>
                    <a:pt x="8346" y="20511"/>
                  </a:lnTo>
                  <a:lnTo>
                    <a:pt x="8899" y="12926"/>
                  </a:lnTo>
                  <a:lnTo>
                    <a:pt x="37247" y="5577"/>
                  </a:lnTo>
                  <a:lnTo>
                    <a:pt x="30501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Google Shape;2226;p39">
              <a:extLst>
                <a:ext uri="{FF2B5EF4-FFF2-40B4-BE49-F238E27FC236}">
                  <a16:creationId xmlns:a16="http://schemas.microsoft.com/office/drawing/2014/main" id="{D6AFDF63-4235-4116-AC77-E8D9C4DE6F1E}"/>
                </a:ext>
              </a:extLst>
            </p:cNvPr>
            <p:cNvSpPr/>
            <p:nvPr/>
          </p:nvSpPr>
          <p:spPr>
            <a:xfrm>
              <a:off x="6368225" y="3691800"/>
              <a:ext cx="539900" cy="525200"/>
            </a:xfrm>
            <a:custGeom>
              <a:avLst/>
              <a:gdLst/>
              <a:ahLst/>
              <a:cxnLst/>
              <a:rect l="l" t="t" r="r" b="b"/>
              <a:pathLst>
                <a:path w="21596" h="21008" extrusionOk="0">
                  <a:moveTo>
                    <a:pt x="8237" y="1"/>
                  </a:moveTo>
                  <a:lnTo>
                    <a:pt x="0" y="9964"/>
                  </a:lnTo>
                  <a:lnTo>
                    <a:pt x="13360" y="21008"/>
                  </a:lnTo>
                  <a:lnTo>
                    <a:pt x="21595" y="110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Google Shape;2227;p39">
              <a:extLst>
                <a:ext uri="{FF2B5EF4-FFF2-40B4-BE49-F238E27FC236}">
                  <a16:creationId xmlns:a16="http://schemas.microsoft.com/office/drawing/2014/main" id="{ECDE6613-AB3A-4D84-B7AB-4A50BE100653}"/>
                </a:ext>
              </a:extLst>
            </p:cNvPr>
            <p:cNvSpPr/>
            <p:nvPr/>
          </p:nvSpPr>
          <p:spPr>
            <a:xfrm>
              <a:off x="6030600" y="3462400"/>
              <a:ext cx="192125" cy="172225"/>
            </a:xfrm>
            <a:custGeom>
              <a:avLst/>
              <a:gdLst/>
              <a:ahLst/>
              <a:cxnLst/>
              <a:rect l="l" t="t" r="r" b="b"/>
              <a:pathLst>
                <a:path w="7685" h="6889" extrusionOk="0">
                  <a:moveTo>
                    <a:pt x="3869" y="0"/>
                  </a:moveTo>
                  <a:cubicBezTo>
                    <a:pt x="3076" y="0"/>
                    <a:pt x="2283" y="274"/>
                    <a:pt x="1642" y="820"/>
                  </a:cubicBezTo>
                  <a:cubicBezTo>
                    <a:pt x="1484" y="948"/>
                    <a:pt x="1342" y="1091"/>
                    <a:pt x="1214" y="1248"/>
                  </a:cubicBezTo>
                  <a:cubicBezTo>
                    <a:pt x="0" y="2716"/>
                    <a:pt x="207" y="4888"/>
                    <a:pt x="1674" y="6100"/>
                  </a:cubicBezTo>
                  <a:cubicBezTo>
                    <a:pt x="2315" y="6630"/>
                    <a:pt x="3091" y="6889"/>
                    <a:pt x="3863" y="6889"/>
                  </a:cubicBezTo>
                  <a:cubicBezTo>
                    <a:pt x="4855" y="6889"/>
                    <a:pt x="5841" y="6462"/>
                    <a:pt x="6523" y="5637"/>
                  </a:cubicBezTo>
                  <a:cubicBezTo>
                    <a:pt x="6653" y="5481"/>
                    <a:pt x="6768" y="5314"/>
                    <a:pt x="6863" y="5135"/>
                  </a:cubicBezTo>
                  <a:cubicBezTo>
                    <a:pt x="7685" y="3686"/>
                    <a:pt x="7349" y="1853"/>
                    <a:pt x="6063" y="791"/>
                  </a:cubicBezTo>
                  <a:cubicBezTo>
                    <a:pt x="5426" y="264"/>
                    <a:pt x="4648" y="0"/>
                    <a:pt x="3869" y="0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Google Shape;2228;p39">
              <a:extLst>
                <a:ext uri="{FF2B5EF4-FFF2-40B4-BE49-F238E27FC236}">
                  <a16:creationId xmlns:a16="http://schemas.microsoft.com/office/drawing/2014/main" id="{5010601A-65E9-442A-80E0-1CE7AEB90E44}"/>
                </a:ext>
              </a:extLst>
            </p:cNvPr>
            <p:cNvSpPr/>
            <p:nvPr/>
          </p:nvSpPr>
          <p:spPr>
            <a:xfrm>
              <a:off x="6050050" y="3462375"/>
              <a:ext cx="154425" cy="138575"/>
            </a:xfrm>
            <a:custGeom>
              <a:avLst/>
              <a:gdLst/>
              <a:ahLst/>
              <a:cxnLst/>
              <a:rect l="l" t="t" r="r" b="b"/>
              <a:pathLst>
                <a:path w="6177" h="5543" extrusionOk="0">
                  <a:moveTo>
                    <a:pt x="3093" y="1"/>
                  </a:moveTo>
                  <a:cubicBezTo>
                    <a:pt x="2299" y="1"/>
                    <a:pt x="1506" y="275"/>
                    <a:pt x="864" y="821"/>
                  </a:cubicBezTo>
                  <a:cubicBezTo>
                    <a:pt x="149" y="1685"/>
                    <a:pt x="0" y="2884"/>
                    <a:pt x="482" y="3896"/>
                  </a:cubicBezTo>
                  <a:cubicBezTo>
                    <a:pt x="959" y="4902"/>
                    <a:pt x="1973" y="5543"/>
                    <a:pt x="3085" y="5543"/>
                  </a:cubicBezTo>
                  <a:cubicBezTo>
                    <a:pt x="3092" y="5543"/>
                    <a:pt x="3099" y="5543"/>
                    <a:pt x="3106" y="5543"/>
                  </a:cubicBezTo>
                  <a:cubicBezTo>
                    <a:pt x="4227" y="5536"/>
                    <a:pt x="5241" y="4881"/>
                    <a:pt x="5709" y="3862"/>
                  </a:cubicBezTo>
                  <a:cubicBezTo>
                    <a:pt x="6176" y="2843"/>
                    <a:pt x="6011" y="1645"/>
                    <a:pt x="5285" y="792"/>
                  </a:cubicBezTo>
                  <a:cubicBezTo>
                    <a:pt x="4649" y="264"/>
                    <a:pt x="3871" y="1"/>
                    <a:pt x="3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Google Shape;2229;p39">
              <a:extLst>
                <a:ext uri="{FF2B5EF4-FFF2-40B4-BE49-F238E27FC236}">
                  <a16:creationId xmlns:a16="http://schemas.microsoft.com/office/drawing/2014/main" id="{06CFA942-493D-48A0-9D10-46454636DDC0}"/>
                </a:ext>
              </a:extLst>
            </p:cNvPr>
            <p:cNvSpPr/>
            <p:nvPr/>
          </p:nvSpPr>
          <p:spPr>
            <a:xfrm>
              <a:off x="5960550" y="3511200"/>
              <a:ext cx="89200" cy="105400"/>
            </a:xfrm>
            <a:custGeom>
              <a:avLst/>
              <a:gdLst/>
              <a:ahLst/>
              <a:cxnLst/>
              <a:rect l="l" t="t" r="r" b="b"/>
              <a:pathLst>
                <a:path w="3568" h="4216" extrusionOk="0">
                  <a:moveTo>
                    <a:pt x="3567" y="0"/>
                  </a:moveTo>
                  <a:lnTo>
                    <a:pt x="3567" y="0"/>
                  </a:lnTo>
                  <a:cubicBezTo>
                    <a:pt x="2542" y="1000"/>
                    <a:pt x="1382" y="1852"/>
                    <a:pt x="124" y="2536"/>
                  </a:cubicBezTo>
                  <a:lnTo>
                    <a:pt x="34" y="3773"/>
                  </a:lnTo>
                  <a:lnTo>
                    <a:pt x="1" y="4216"/>
                  </a:lnTo>
                  <a:cubicBezTo>
                    <a:pt x="1172" y="3606"/>
                    <a:pt x="2268" y="2861"/>
                    <a:pt x="3267" y="1997"/>
                  </a:cubicBezTo>
                  <a:cubicBezTo>
                    <a:pt x="3159" y="1316"/>
                    <a:pt x="3264" y="620"/>
                    <a:pt x="35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Google Shape;2230;p39">
              <a:extLst>
                <a:ext uri="{FF2B5EF4-FFF2-40B4-BE49-F238E27FC236}">
                  <a16:creationId xmlns:a16="http://schemas.microsoft.com/office/drawing/2014/main" id="{5F523C01-D7A3-40A9-A639-61086DD5FCA9}"/>
                </a:ext>
              </a:extLst>
            </p:cNvPr>
            <p:cNvSpPr/>
            <p:nvPr/>
          </p:nvSpPr>
          <p:spPr>
            <a:xfrm>
              <a:off x="5774950" y="3605550"/>
              <a:ext cx="186400" cy="106525"/>
            </a:xfrm>
            <a:custGeom>
              <a:avLst/>
              <a:gdLst/>
              <a:ahLst/>
              <a:cxnLst/>
              <a:rect l="l" t="t" r="r" b="b"/>
              <a:pathLst>
                <a:path w="7456" h="4261" extrusionOk="0">
                  <a:moveTo>
                    <a:pt x="7456" y="1"/>
                  </a:moveTo>
                  <a:lnTo>
                    <a:pt x="7456" y="1"/>
                  </a:lnTo>
                  <a:cubicBezTo>
                    <a:pt x="5262" y="1457"/>
                    <a:pt x="2741" y="2345"/>
                    <a:pt x="120" y="2584"/>
                  </a:cubicBezTo>
                  <a:lnTo>
                    <a:pt x="0" y="4260"/>
                  </a:lnTo>
                  <a:cubicBezTo>
                    <a:pt x="2581" y="3983"/>
                    <a:pt x="5094" y="3133"/>
                    <a:pt x="7333" y="1718"/>
                  </a:cubicBezTo>
                  <a:lnTo>
                    <a:pt x="7456" y="1"/>
                  </a:lnTo>
                  <a:close/>
                </a:path>
              </a:pathLst>
            </a:custGeom>
            <a:solidFill>
              <a:srgbClr val="455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Google Shape;2231;p39">
              <a:extLst>
                <a:ext uri="{FF2B5EF4-FFF2-40B4-BE49-F238E27FC236}">
                  <a16:creationId xmlns:a16="http://schemas.microsoft.com/office/drawing/2014/main" id="{386D1171-7A32-4181-B06A-A8DC87F626D0}"/>
                </a:ext>
              </a:extLst>
            </p:cNvPr>
            <p:cNvSpPr/>
            <p:nvPr/>
          </p:nvSpPr>
          <p:spPr>
            <a:xfrm>
              <a:off x="5308050" y="2915500"/>
              <a:ext cx="846750" cy="861525"/>
            </a:xfrm>
            <a:custGeom>
              <a:avLst/>
              <a:gdLst/>
              <a:ahLst/>
              <a:cxnLst/>
              <a:rect l="l" t="t" r="r" b="b"/>
              <a:pathLst>
                <a:path w="33870" h="34461" extrusionOk="0">
                  <a:moveTo>
                    <a:pt x="17338" y="1"/>
                  </a:moveTo>
                  <a:cubicBezTo>
                    <a:pt x="12485" y="1"/>
                    <a:pt x="7667" y="2037"/>
                    <a:pt x="4273" y="5979"/>
                  </a:cubicBezTo>
                  <a:cubicBezTo>
                    <a:pt x="4187" y="6065"/>
                    <a:pt x="4113" y="6156"/>
                    <a:pt x="4034" y="6249"/>
                  </a:cubicBezTo>
                  <a:cubicBezTo>
                    <a:pt x="3680" y="6678"/>
                    <a:pt x="3756" y="6573"/>
                    <a:pt x="3453" y="7021"/>
                  </a:cubicBezTo>
                  <a:cubicBezTo>
                    <a:pt x="3489" y="7042"/>
                    <a:pt x="3520" y="7060"/>
                    <a:pt x="3554" y="7083"/>
                  </a:cubicBezTo>
                  <a:cubicBezTo>
                    <a:pt x="3859" y="7255"/>
                    <a:pt x="4154" y="7443"/>
                    <a:pt x="4439" y="7646"/>
                  </a:cubicBezTo>
                  <a:cubicBezTo>
                    <a:pt x="4714" y="7237"/>
                    <a:pt x="4614" y="7383"/>
                    <a:pt x="4935" y="6994"/>
                  </a:cubicBezTo>
                  <a:cubicBezTo>
                    <a:pt x="5006" y="6906"/>
                    <a:pt x="5081" y="6821"/>
                    <a:pt x="5160" y="6740"/>
                  </a:cubicBezTo>
                  <a:lnTo>
                    <a:pt x="5179" y="6719"/>
                  </a:lnTo>
                  <a:cubicBezTo>
                    <a:pt x="8341" y="3062"/>
                    <a:pt x="12825" y="1172"/>
                    <a:pt x="17341" y="1172"/>
                  </a:cubicBezTo>
                  <a:cubicBezTo>
                    <a:pt x="20945" y="1172"/>
                    <a:pt x="24570" y="2376"/>
                    <a:pt x="27559" y="4847"/>
                  </a:cubicBezTo>
                  <a:cubicBezTo>
                    <a:pt x="29631" y="6557"/>
                    <a:pt x="31240" y="8760"/>
                    <a:pt x="32239" y="11255"/>
                  </a:cubicBezTo>
                  <a:lnTo>
                    <a:pt x="32809" y="11105"/>
                  </a:lnTo>
                  <a:lnTo>
                    <a:pt x="33368" y="10960"/>
                  </a:lnTo>
                  <a:cubicBezTo>
                    <a:pt x="32344" y="8310"/>
                    <a:pt x="30645" y="5882"/>
                    <a:pt x="28303" y="3946"/>
                  </a:cubicBezTo>
                  <a:cubicBezTo>
                    <a:pt x="25095" y="1294"/>
                    <a:pt x="21205" y="1"/>
                    <a:pt x="17338" y="1"/>
                  </a:cubicBezTo>
                  <a:close/>
                  <a:moveTo>
                    <a:pt x="977" y="11743"/>
                  </a:moveTo>
                  <a:cubicBezTo>
                    <a:pt x="296" y="13781"/>
                    <a:pt x="1" y="15931"/>
                    <a:pt x="109" y="18077"/>
                  </a:cubicBezTo>
                  <a:cubicBezTo>
                    <a:pt x="286" y="21633"/>
                    <a:pt x="1556" y="25124"/>
                    <a:pt x="3862" y="28001"/>
                  </a:cubicBezTo>
                  <a:cubicBezTo>
                    <a:pt x="4418" y="28700"/>
                    <a:pt x="5029" y="29352"/>
                    <a:pt x="5690" y="29952"/>
                  </a:cubicBezTo>
                  <a:cubicBezTo>
                    <a:pt x="5900" y="30149"/>
                    <a:pt x="6116" y="30335"/>
                    <a:pt x="6338" y="30519"/>
                  </a:cubicBezTo>
                  <a:cubicBezTo>
                    <a:pt x="9547" y="33172"/>
                    <a:pt x="13429" y="34460"/>
                    <a:pt x="17296" y="34460"/>
                  </a:cubicBezTo>
                  <a:cubicBezTo>
                    <a:pt x="17694" y="34460"/>
                    <a:pt x="18091" y="34447"/>
                    <a:pt x="18488" y="34419"/>
                  </a:cubicBezTo>
                  <a:cubicBezTo>
                    <a:pt x="23049" y="34111"/>
                    <a:pt x="27472" y="32006"/>
                    <a:pt x="30608" y="28214"/>
                  </a:cubicBezTo>
                  <a:cubicBezTo>
                    <a:pt x="30644" y="28171"/>
                    <a:pt x="30678" y="28125"/>
                    <a:pt x="30711" y="28080"/>
                  </a:cubicBezTo>
                  <a:cubicBezTo>
                    <a:pt x="30753" y="28039"/>
                    <a:pt x="30789" y="27993"/>
                    <a:pt x="30817" y="27940"/>
                  </a:cubicBezTo>
                  <a:cubicBezTo>
                    <a:pt x="32213" y="26201"/>
                    <a:pt x="33252" y="24200"/>
                    <a:pt x="33869" y="22056"/>
                  </a:cubicBezTo>
                  <a:cubicBezTo>
                    <a:pt x="33578" y="21958"/>
                    <a:pt x="33273" y="21900"/>
                    <a:pt x="32965" y="21884"/>
                  </a:cubicBezTo>
                  <a:cubicBezTo>
                    <a:pt x="32904" y="21882"/>
                    <a:pt x="32843" y="21879"/>
                    <a:pt x="32782" y="21879"/>
                  </a:cubicBezTo>
                  <a:cubicBezTo>
                    <a:pt x="32756" y="21879"/>
                    <a:pt x="32729" y="21879"/>
                    <a:pt x="32703" y="21881"/>
                  </a:cubicBezTo>
                  <a:cubicBezTo>
                    <a:pt x="32123" y="23815"/>
                    <a:pt x="31178" y="25619"/>
                    <a:pt x="29916" y="27197"/>
                  </a:cubicBezTo>
                  <a:cubicBezTo>
                    <a:pt x="29915" y="27210"/>
                    <a:pt x="29906" y="27218"/>
                    <a:pt x="29898" y="27220"/>
                  </a:cubicBezTo>
                  <a:cubicBezTo>
                    <a:pt x="29839" y="27306"/>
                    <a:pt x="29775" y="27390"/>
                    <a:pt x="29707" y="27470"/>
                  </a:cubicBezTo>
                  <a:cubicBezTo>
                    <a:pt x="26822" y="30961"/>
                    <a:pt x="22761" y="32919"/>
                    <a:pt x="18575" y="33242"/>
                  </a:cubicBezTo>
                  <a:cubicBezTo>
                    <a:pt x="18149" y="33275"/>
                    <a:pt x="17722" y="33292"/>
                    <a:pt x="17295" y="33292"/>
                  </a:cubicBezTo>
                  <a:cubicBezTo>
                    <a:pt x="13690" y="33292"/>
                    <a:pt x="10066" y="32084"/>
                    <a:pt x="7083" y="29618"/>
                  </a:cubicBezTo>
                  <a:cubicBezTo>
                    <a:pt x="6885" y="29454"/>
                    <a:pt x="6690" y="29285"/>
                    <a:pt x="6503" y="29108"/>
                  </a:cubicBezTo>
                  <a:cubicBezTo>
                    <a:pt x="5887" y="28553"/>
                    <a:pt x="5315" y="27949"/>
                    <a:pt x="4796" y="27303"/>
                  </a:cubicBezTo>
                  <a:cubicBezTo>
                    <a:pt x="1451" y="23114"/>
                    <a:pt x="399" y="17539"/>
                    <a:pt x="1988" y="12420"/>
                  </a:cubicBezTo>
                  <a:cubicBezTo>
                    <a:pt x="1924" y="12359"/>
                    <a:pt x="1860" y="12299"/>
                    <a:pt x="1788" y="12240"/>
                  </a:cubicBezTo>
                  <a:cubicBezTo>
                    <a:pt x="1611" y="12092"/>
                    <a:pt x="1420" y="11965"/>
                    <a:pt x="1217" y="11858"/>
                  </a:cubicBezTo>
                  <a:cubicBezTo>
                    <a:pt x="1138" y="11816"/>
                    <a:pt x="1056" y="11778"/>
                    <a:pt x="977" y="11743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Google Shape;2232;p39">
              <a:extLst>
                <a:ext uri="{FF2B5EF4-FFF2-40B4-BE49-F238E27FC236}">
                  <a16:creationId xmlns:a16="http://schemas.microsoft.com/office/drawing/2014/main" id="{0E23D3FA-4BF2-4732-A48D-3F07E3CE27A6}"/>
                </a:ext>
              </a:extLst>
            </p:cNvPr>
            <p:cNvSpPr/>
            <p:nvPr/>
          </p:nvSpPr>
          <p:spPr>
            <a:xfrm>
              <a:off x="5319150" y="2902300"/>
              <a:ext cx="841700" cy="861600"/>
            </a:xfrm>
            <a:custGeom>
              <a:avLst/>
              <a:gdLst/>
              <a:ahLst/>
              <a:cxnLst/>
              <a:rect l="l" t="t" r="r" b="b"/>
              <a:pathLst>
                <a:path w="33668" h="34464" extrusionOk="0">
                  <a:moveTo>
                    <a:pt x="17327" y="1"/>
                  </a:moveTo>
                  <a:cubicBezTo>
                    <a:pt x="12361" y="1"/>
                    <a:pt x="7430" y="2130"/>
                    <a:pt x="4026" y="6249"/>
                  </a:cubicBezTo>
                  <a:cubicBezTo>
                    <a:pt x="3970" y="6318"/>
                    <a:pt x="3903" y="6407"/>
                    <a:pt x="3829" y="6505"/>
                  </a:cubicBezTo>
                  <a:cubicBezTo>
                    <a:pt x="3469" y="6996"/>
                    <a:pt x="2966" y="7778"/>
                    <a:pt x="2709" y="8156"/>
                  </a:cubicBezTo>
                  <a:cubicBezTo>
                    <a:pt x="2706" y="8166"/>
                    <a:pt x="2701" y="8174"/>
                    <a:pt x="2694" y="8182"/>
                  </a:cubicBezTo>
                  <a:cubicBezTo>
                    <a:pt x="3027" y="8374"/>
                    <a:pt x="3358" y="8579"/>
                    <a:pt x="3679" y="8807"/>
                  </a:cubicBezTo>
                  <a:cubicBezTo>
                    <a:pt x="3900" y="8474"/>
                    <a:pt x="4375" y="7745"/>
                    <a:pt x="4716" y="7268"/>
                  </a:cubicBezTo>
                  <a:lnTo>
                    <a:pt x="4734" y="7245"/>
                  </a:lnTo>
                  <a:cubicBezTo>
                    <a:pt x="4807" y="7147"/>
                    <a:pt x="4870" y="7062"/>
                    <a:pt x="4925" y="6995"/>
                  </a:cubicBezTo>
                  <a:cubicBezTo>
                    <a:pt x="8099" y="3157"/>
                    <a:pt x="12696" y="1172"/>
                    <a:pt x="17326" y="1172"/>
                  </a:cubicBezTo>
                  <a:cubicBezTo>
                    <a:pt x="20933" y="1172"/>
                    <a:pt x="24560" y="2376"/>
                    <a:pt x="27549" y="4847"/>
                  </a:cubicBezTo>
                  <a:cubicBezTo>
                    <a:pt x="29728" y="6643"/>
                    <a:pt x="31389" y="8984"/>
                    <a:pt x="32365" y="11633"/>
                  </a:cubicBezTo>
                  <a:lnTo>
                    <a:pt x="32924" y="11488"/>
                  </a:lnTo>
                  <a:lnTo>
                    <a:pt x="33504" y="11338"/>
                  </a:lnTo>
                  <a:cubicBezTo>
                    <a:pt x="32495" y="8540"/>
                    <a:pt x="30748" y="5974"/>
                    <a:pt x="28294" y="3944"/>
                  </a:cubicBezTo>
                  <a:cubicBezTo>
                    <a:pt x="25086" y="1293"/>
                    <a:pt x="21196" y="1"/>
                    <a:pt x="17327" y="1"/>
                  </a:cubicBezTo>
                  <a:close/>
                  <a:moveTo>
                    <a:pt x="969" y="11746"/>
                  </a:moveTo>
                  <a:cubicBezTo>
                    <a:pt x="899" y="11959"/>
                    <a:pt x="832" y="12170"/>
                    <a:pt x="773" y="12386"/>
                  </a:cubicBezTo>
                  <a:cubicBezTo>
                    <a:pt x="227" y="14232"/>
                    <a:pt x="1" y="16156"/>
                    <a:pt x="101" y="18077"/>
                  </a:cubicBezTo>
                  <a:cubicBezTo>
                    <a:pt x="276" y="21634"/>
                    <a:pt x="1546" y="25125"/>
                    <a:pt x="3852" y="28001"/>
                  </a:cubicBezTo>
                  <a:cubicBezTo>
                    <a:pt x="4409" y="28701"/>
                    <a:pt x="5020" y="29353"/>
                    <a:pt x="5682" y="29954"/>
                  </a:cubicBezTo>
                  <a:cubicBezTo>
                    <a:pt x="5892" y="30149"/>
                    <a:pt x="6108" y="30336"/>
                    <a:pt x="6329" y="30519"/>
                  </a:cubicBezTo>
                  <a:cubicBezTo>
                    <a:pt x="9540" y="33173"/>
                    <a:pt x="13427" y="34464"/>
                    <a:pt x="17297" y="34464"/>
                  </a:cubicBezTo>
                  <a:cubicBezTo>
                    <a:pt x="17558" y="34464"/>
                    <a:pt x="17818" y="34458"/>
                    <a:pt x="18079" y="34446"/>
                  </a:cubicBezTo>
                  <a:cubicBezTo>
                    <a:pt x="22616" y="34240"/>
                    <a:pt x="27059" y="32257"/>
                    <a:pt x="30262" y="28604"/>
                  </a:cubicBezTo>
                  <a:cubicBezTo>
                    <a:pt x="30303" y="28563"/>
                    <a:pt x="30340" y="28517"/>
                    <a:pt x="30373" y="28468"/>
                  </a:cubicBezTo>
                  <a:cubicBezTo>
                    <a:pt x="30452" y="28388"/>
                    <a:pt x="30527" y="28303"/>
                    <a:pt x="30598" y="28214"/>
                  </a:cubicBezTo>
                  <a:cubicBezTo>
                    <a:pt x="31957" y="26576"/>
                    <a:pt x="32998" y="24699"/>
                    <a:pt x="33668" y="22677"/>
                  </a:cubicBezTo>
                  <a:cubicBezTo>
                    <a:pt x="33586" y="22640"/>
                    <a:pt x="33507" y="22613"/>
                    <a:pt x="33425" y="22584"/>
                  </a:cubicBezTo>
                  <a:cubicBezTo>
                    <a:pt x="33134" y="22486"/>
                    <a:pt x="32829" y="22428"/>
                    <a:pt x="32521" y="22414"/>
                  </a:cubicBezTo>
                  <a:cubicBezTo>
                    <a:pt x="31898" y="24257"/>
                    <a:pt x="30940" y="25972"/>
                    <a:pt x="29698" y="27471"/>
                  </a:cubicBezTo>
                  <a:cubicBezTo>
                    <a:pt x="29626" y="27559"/>
                    <a:pt x="29552" y="27644"/>
                    <a:pt x="29472" y="27725"/>
                  </a:cubicBezTo>
                  <a:cubicBezTo>
                    <a:pt x="29469" y="27738"/>
                    <a:pt x="29462" y="27746"/>
                    <a:pt x="29454" y="27748"/>
                  </a:cubicBezTo>
                  <a:cubicBezTo>
                    <a:pt x="26501" y="31173"/>
                    <a:pt x="22382" y="33045"/>
                    <a:pt x="18165" y="33268"/>
                  </a:cubicBezTo>
                  <a:cubicBezTo>
                    <a:pt x="17873" y="33284"/>
                    <a:pt x="17580" y="33292"/>
                    <a:pt x="17287" y="33292"/>
                  </a:cubicBezTo>
                  <a:cubicBezTo>
                    <a:pt x="13681" y="33292"/>
                    <a:pt x="10059" y="32088"/>
                    <a:pt x="7073" y="29618"/>
                  </a:cubicBezTo>
                  <a:cubicBezTo>
                    <a:pt x="6875" y="29455"/>
                    <a:pt x="6682" y="29286"/>
                    <a:pt x="6495" y="29109"/>
                  </a:cubicBezTo>
                  <a:cubicBezTo>
                    <a:pt x="5877" y="28554"/>
                    <a:pt x="5307" y="27951"/>
                    <a:pt x="4788" y="27304"/>
                  </a:cubicBezTo>
                  <a:cubicBezTo>
                    <a:pt x="1443" y="23115"/>
                    <a:pt x="391" y="17540"/>
                    <a:pt x="1980" y="12421"/>
                  </a:cubicBezTo>
                  <a:cubicBezTo>
                    <a:pt x="1916" y="12362"/>
                    <a:pt x="1852" y="12301"/>
                    <a:pt x="1780" y="12240"/>
                  </a:cubicBezTo>
                  <a:cubicBezTo>
                    <a:pt x="1534" y="12037"/>
                    <a:pt x="1261" y="11870"/>
                    <a:pt x="969" y="11746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Google Shape;2233;p39">
              <a:extLst>
                <a:ext uri="{FF2B5EF4-FFF2-40B4-BE49-F238E27FC236}">
                  <a16:creationId xmlns:a16="http://schemas.microsoft.com/office/drawing/2014/main" id="{F1962367-4019-47B0-9D42-BDEB953D5EBB}"/>
                </a:ext>
              </a:extLst>
            </p:cNvPr>
            <p:cNvSpPr/>
            <p:nvPr/>
          </p:nvSpPr>
          <p:spPr>
            <a:xfrm>
              <a:off x="4847225" y="2802550"/>
              <a:ext cx="791950" cy="452450"/>
            </a:xfrm>
            <a:custGeom>
              <a:avLst/>
              <a:gdLst/>
              <a:ahLst/>
              <a:cxnLst/>
              <a:rect l="l" t="t" r="r" b="b"/>
              <a:pathLst>
                <a:path w="31678" h="18098" extrusionOk="0">
                  <a:moveTo>
                    <a:pt x="6893" y="1"/>
                  </a:moveTo>
                  <a:lnTo>
                    <a:pt x="1" y="14199"/>
                  </a:lnTo>
                  <a:cubicBezTo>
                    <a:pt x="5471" y="14695"/>
                    <a:pt x="10956" y="15591"/>
                    <a:pt x="15169" y="16925"/>
                  </a:cubicBezTo>
                  <a:cubicBezTo>
                    <a:pt x="16902" y="17470"/>
                    <a:pt x="18626" y="17826"/>
                    <a:pt x="20264" y="17986"/>
                  </a:cubicBezTo>
                  <a:cubicBezTo>
                    <a:pt x="20741" y="18039"/>
                    <a:pt x="21206" y="18065"/>
                    <a:pt x="21666" y="18086"/>
                  </a:cubicBezTo>
                  <a:cubicBezTo>
                    <a:pt x="21888" y="18094"/>
                    <a:pt x="22107" y="18097"/>
                    <a:pt x="22323" y="18097"/>
                  </a:cubicBezTo>
                  <a:cubicBezTo>
                    <a:pt x="22633" y="18097"/>
                    <a:pt x="22938" y="18090"/>
                    <a:pt x="23239" y="18077"/>
                  </a:cubicBezTo>
                  <a:cubicBezTo>
                    <a:pt x="23797" y="18050"/>
                    <a:pt x="24353" y="17995"/>
                    <a:pt x="24905" y="17908"/>
                  </a:cubicBezTo>
                  <a:cubicBezTo>
                    <a:pt x="28642" y="17351"/>
                    <a:pt x="31309" y="15498"/>
                    <a:pt x="31625" y="12466"/>
                  </a:cubicBezTo>
                  <a:cubicBezTo>
                    <a:pt x="31677" y="12019"/>
                    <a:pt x="31672" y="11540"/>
                    <a:pt x="31604" y="11037"/>
                  </a:cubicBezTo>
                  <a:cubicBezTo>
                    <a:pt x="31589" y="10911"/>
                    <a:pt x="31576" y="10778"/>
                    <a:pt x="31548" y="10642"/>
                  </a:cubicBezTo>
                  <a:cubicBezTo>
                    <a:pt x="31507" y="10280"/>
                    <a:pt x="31371" y="9925"/>
                    <a:pt x="31163" y="9578"/>
                  </a:cubicBezTo>
                  <a:cubicBezTo>
                    <a:pt x="30930" y="9191"/>
                    <a:pt x="30596" y="8816"/>
                    <a:pt x="30186" y="8451"/>
                  </a:cubicBezTo>
                  <a:cubicBezTo>
                    <a:pt x="26207" y="4904"/>
                    <a:pt x="17936" y="2161"/>
                    <a:pt x="13886" y="1781"/>
                  </a:cubicBezTo>
                  <a:cubicBezTo>
                    <a:pt x="12161" y="1621"/>
                    <a:pt x="9584" y="918"/>
                    <a:pt x="6893" y="1"/>
                  </a:cubicBezTo>
                  <a:close/>
                </a:path>
              </a:pathLst>
            </a:custGeom>
            <a:solidFill>
              <a:srgbClr val="E89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Google Shape;2234;p39">
              <a:extLst>
                <a:ext uri="{FF2B5EF4-FFF2-40B4-BE49-F238E27FC236}">
                  <a16:creationId xmlns:a16="http://schemas.microsoft.com/office/drawing/2014/main" id="{579EA902-FDC2-40A2-B6A2-DFF76923E145}"/>
                </a:ext>
              </a:extLst>
            </p:cNvPr>
            <p:cNvSpPr/>
            <p:nvPr/>
          </p:nvSpPr>
          <p:spPr>
            <a:xfrm>
              <a:off x="3316425" y="1785325"/>
              <a:ext cx="2609100" cy="1469700"/>
            </a:xfrm>
            <a:custGeom>
              <a:avLst/>
              <a:gdLst/>
              <a:ahLst/>
              <a:cxnLst/>
              <a:rect l="l" t="t" r="r" b="b"/>
              <a:pathLst>
                <a:path w="104364" h="58788" extrusionOk="0">
                  <a:moveTo>
                    <a:pt x="57339" y="0"/>
                  </a:moveTo>
                  <a:cubicBezTo>
                    <a:pt x="48938" y="1198"/>
                    <a:pt x="0" y="24807"/>
                    <a:pt x="0" y="24807"/>
                  </a:cubicBezTo>
                  <a:cubicBezTo>
                    <a:pt x="0" y="24807"/>
                    <a:pt x="120" y="25559"/>
                    <a:pt x="349" y="26814"/>
                  </a:cubicBezTo>
                  <a:cubicBezTo>
                    <a:pt x="1520" y="33183"/>
                    <a:pt x="5414" y="52555"/>
                    <a:pt x="9902" y="53399"/>
                  </a:cubicBezTo>
                  <a:cubicBezTo>
                    <a:pt x="12190" y="53828"/>
                    <a:pt x="17341" y="54247"/>
                    <a:pt x="23143" y="54539"/>
                  </a:cubicBezTo>
                  <a:cubicBezTo>
                    <a:pt x="27692" y="54765"/>
                    <a:pt x="32637" y="54909"/>
                    <a:pt x="36903" y="54909"/>
                  </a:cubicBezTo>
                  <a:cubicBezTo>
                    <a:pt x="39999" y="54909"/>
                    <a:pt x="42737" y="54833"/>
                    <a:pt x="44707" y="54657"/>
                  </a:cubicBezTo>
                  <a:cubicBezTo>
                    <a:pt x="46522" y="54497"/>
                    <a:pt x="48661" y="54415"/>
                    <a:pt x="50987" y="54415"/>
                  </a:cubicBezTo>
                  <a:cubicBezTo>
                    <a:pt x="56113" y="54415"/>
                    <a:pt x="62151" y="54815"/>
                    <a:pt x="67647" y="55668"/>
                  </a:cubicBezTo>
                  <a:cubicBezTo>
                    <a:pt x="70844" y="56162"/>
                    <a:pt x="73857" y="56810"/>
                    <a:pt x="76401" y="57614"/>
                  </a:cubicBezTo>
                  <a:cubicBezTo>
                    <a:pt x="78134" y="58161"/>
                    <a:pt x="79856" y="58515"/>
                    <a:pt x="81494" y="58677"/>
                  </a:cubicBezTo>
                  <a:cubicBezTo>
                    <a:pt x="81971" y="58728"/>
                    <a:pt x="82436" y="58756"/>
                    <a:pt x="82897" y="58775"/>
                  </a:cubicBezTo>
                  <a:cubicBezTo>
                    <a:pt x="83116" y="58783"/>
                    <a:pt x="83332" y="58787"/>
                    <a:pt x="83546" y="58787"/>
                  </a:cubicBezTo>
                  <a:cubicBezTo>
                    <a:pt x="83859" y="58787"/>
                    <a:pt x="84167" y="58779"/>
                    <a:pt x="84471" y="58766"/>
                  </a:cubicBezTo>
                  <a:cubicBezTo>
                    <a:pt x="85028" y="58741"/>
                    <a:pt x="85585" y="58684"/>
                    <a:pt x="86135" y="58598"/>
                  </a:cubicBezTo>
                  <a:cubicBezTo>
                    <a:pt x="86299" y="58574"/>
                    <a:pt x="86471" y="58546"/>
                    <a:pt x="86627" y="58515"/>
                  </a:cubicBezTo>
                  <a:cubicBezTo>
                    <a:pt x="90103" y="57869"/>
                    <a:pt x="92554" y="56053"/>
                    <a:pt x="92855" y="53155"/>
                  </a:cubicBezTo>
                  <a:cubicBezTo>
                    <a:pt x="92908" y="52708"/>
                    <a:pt x="92903" y="52229"/>
                    <a:pt x="92836" y="51725"/>
                  </a:cubicBezTo>
                  <a:cubicBezTo>
                    <a:pt x="92819" y="51600"/>
                    <a:pt x="92806" y="51467"/>
                    <a:pt x="92778" y="51331"/>
                  </a:cubicBezTo>
                  <a:cubicBezTo>
                    <a:pt x="92737" y="50969"/>
                    <a:pt x="92603" y="50616"/>
                    <a:pt x="92393" y="50267"/>
                  </a:cubicBezTo>
                  <a:cubicBezTo>
                    <a:pt x="92308" y="50126"/>
                    <a:pt x="92211" y="49990"/>
                    <a:pt x="92107" y="49864"/>
                  </a:cubicBezTo>
                  <a:cubicBezTo>
                    <a:pt x="91902" y="49600"/>
                    <a:pt x="91671" y="49357"/>
                    <a:pt x="91417" y="49140"/>
                  </a:cubicBezTo>
                  <a:cubicBezTo>
                    <a:pt x="91235" y="48977"/>
                    <a:pt x="91045" y="48815"/>
                    <a:pt x="90845" y="48666"/>
                  </a:cubicBezTo>
                  <a:cubicBezTo>
                    <a:pt x="86697" y="45352"/>
                    <a:pt x="78981" y="42832"/>
                    <a:pt x="75117" y="42470"/>
                  </a:cubicBezTo>
                  <a:cubicBezTo>
                    <a:pt x="70276" y="42017"/>
                    <a:pt x="58766" y="37343"/>
                    <a:pt x="56808" y="35254"/>
                  </a:cubicBezTo>
                  <a:cubicBezTo>
                    <a:pt x="54851" y="33164"/>
                    <a:pt x="54719" y="29345"/>
                    <a:pt x="55352" y="26541"/>
                  </a:cubicBezTo>
                  <a:cubicBezTo>
                    <a:pt x="55890" y="24186"/>
                    <a:pt x="56148" y="19717"/>
                    <a:pt x="62685" y="19717"/>
                  </a:cubicBezTo>
                  <a:cubicBezTo>
                    <a:pt x="63913" y="19717"/>
                    <a:pt x="65362" y="19874"/>
                    <a:pt x="67076" y="20233"/>
                  </a:cubicBezTo>
                  <a:cubicBezTo>
                    <a:pt x="71590" y="21175"/>
                    <a:pt x="79440" y="24616"/>
                    <a:pt x="83377" y="27206"/>
                  </a:cubicBezTo>
                  <a:cubicBezTo>
                    <a:pt x="88905" y="30834"/>
                    <a:pt x="87374" y="34682"/>
                    <a:pt x="90157" y="40598"/>
                  </a:cubicBezTo>
                  <a:cubicBezTo>
                    <a:pt x="91142" y="42705"/>
                    <a:pt x="92131" y="44566"/>
                    <a:pt x="93104" y="46179"/>
                  </a:cubicBezTo>
                  <a:cubicBezTo>
                    <a:pt x="93320" y="46535"/>
                    <a:pt x="93530" y="46874"/>
                    <a:pt x="93743" y="47200"/>
                  </a:cubicBezTo>
                  <a:cubicBezTo>
                    <a:pt x="93869" y="47401"/>
                    <a:pt x="93995" y="47596"/>
                    <a:pt x="94130" y="47786"/>
                  </a:cubicBezTo>
                  <a:cubicBezTo>
                    <a:pt x="94166" y="47836"/>
                    <a:pt x="94194" y="47883"/>
                    <a:pt x="94221" y="47932"/>
                  </a:cubicBezTo>
                  <a:cubicBezTo>
                    <a:pt x="94370" y="48160"/>
                    <a:pt x="94528" y="48383"/>
                    <a:pt x="94675" y="48587"/>
                  </a:cubicBezTo>
                  <a:cubicBezTo>
                    <a:pt x="94859" y="48835"/>
                    <a:pt x="95034" y="49082"/>
                    <a:pt x="95213" y="49308"/>
                  </a:cubicBezTo>
                  <a:cubicBezTo>
                    <a:pt x="95294" y="49423"/>
                    <a:pt x="95371" y="49523"/>
                    <a:pt x="95450" y="49623"/>
                  </a:cubicBezTo>
                  <a:cubicBezTo>
                    <a:pt x="95842" y="50131"/>
                    <a:pt x="96228" y="50588"/>
                    <a:pt x="96613" y="51007"/>
                  </a:cubicBezTo>
                  <a:cubicBezTo>
                    <a:pt x="98454" y="53014"/>
                    <a:pt x="100177" y="54029"/>
                    <a:pt x="101680" y="54029"/>
                  </a:cubicBezTo>
                  <a:cubicBezTo>
                    <a:pt x="102140" y="54029"/>
                    <a:pt x="102580" y="53934"/>
                    <a:pt x="102996" y="53743"/>
                  </a:cubicBezTo>
                  <a:cubicBezTo>
                    <a:pt x="103169" y="53659"/>
                    <a:pt x="103328" y="53553"/>
                    <a:pt x="103471" y="53425"/>
                  </a:cubicBezTo>
                  <a:cubicBezTo>
                    <a:pt x="103603" y="53302"/>
                    <a:pt x="103720" y="53165"/>
                    <a:pt x="103815" y="53012"/>
                  </a:cubicBezTo>
                  <a:cubicBezTo>
                    <a:pt x="103962" y="52775"/>
                    <a:pt x="104075" y="52519"/>
                    <a:pt x="104149" y="52250"/>
                  </a:cubicBezTo>
                  <a:cubicBezTo>
                    <a:pt x="104214" y="52023"/>
                    <a:pt x="104264" y="51792"/>
                    <a:pt x="104295" y="51557"/>
                  </a:cubicBezTo>
                  <a:cubicBezTo>
                    <a:pt x="104309" y="51462"/>
                    <a:pt x="104318" y="51367"/>
                    <a:pt x="104321" y="51272"/>
                  </a:cubicBezTo>
                  <a:cubicBezTo>
                    <a:pt x="104364" y="50801"/>
                    <a:pt x="104357" y="50286"/>
                    <a:pt x="104303" y="49741"/>
                  </a:cubicBezTo>
                  <a:cubicBezTo>
                    <a:pt x="104291" y="49551"/>
                    <a:pt x="104265" y="49366"/>
                    <a:pt x="104241" y="49172"/>
                  </a:cubicBezTo>
                  <a:cubicBezTo>
                    <a:pt x="104155" y="48556"/>
                    <a:pt x="104034" y="47906"/>
                    <a:pt x="103877" y="47251"/>
                  </a:cubicBezTo>
                  <a:cubicBezTo>
                    <a:pt x="103181" y="44294"/>
                    <a:pt x="101888" y="41135"/>
                    <a:pt x="101215" y="39500"/>
                  </a:cubicBezTo>
                  <a:cubicBezTo>
                    <a:pt x="100299" y="37282"/>
                    <a:pt x="100166" y="30516"/>
                    <a:pt x="99282" y="25623"/>
                  </a:cubicBezTo>
                  <a:cubicBezTo>
                    <a:pt x="98782" y="22891"/>
                    <a:pt x="97363" y="20409"/>
                    <a:pt x="95262" y="18594"/>
                  </a:cubicBezTo>
                  <a:cubicBezTo>
                    <a:pt x="87072" y="11490"/>
                    <a:pt x="64300" y="341"/>
                    <a:pt x="57339" y="0"/>
                  </a:cubicBezTo>
                  <a:close/>
                </a:path>
              </a:pathLst>
            </a:custGeom>
            <a:solidFill>
              <a:srgbClr val="97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Google Shape;2235;p39">
              <a:extLst>
                <a:ext uri="{FF2B5EF4-FFF2-40B4-BE49-F238E27FC236}">
                  <a16:creationId xmlns:a16="http://schemas.microsoft.com/office/drawing/2014/main" id="{3600DC74-C366-4E3C-BB5B-5A059C5CB52D}"/>
                </a:ext>
              </a:extLst>
            </p:cNvPr>
            <p:cNvSpPr/>
            <p:nvPr/>
          </p:nvSpPr>
          <p:spPr>
            <a:xfrm>
              <a:off x="3033325" y="2386500"/>
              <a:ext cx="579475" cy="853075"/>
            </a:xfrm>
            <a:custGeom>
              <a:avLst/>
              <a:gdLst/>
              <a:ahLst/>
              <a:cxnLst/>
              <a:rect l="l" t="t" r="r" b="b"/>
              <a:pathLst>
                <a:path w="23179" h="34123" extrusionOk="0">
                  <a:moveTo>
                    <a:pt x="12158" y="0"/>
                  </a:moveTo>
                  <a:lnTo>
                    <a:pt x="2866" y="2480"/>
                  </a:lnTo>
                  <a:lnTo>
                    <a:pt x="1121" y="2947"/>
                  </a:lnTo>
                  <a:lnTo>
                    <a:pt x="1" y="3244"/>
                  </a:lnTo>
                  <a:lnTo>
                    <a:pt x="66" y="3413"/>
                  </a:lnTo>
                  <a:lnTo>
                    <a:pt x="11999" y="34122"/>
                  </a:lnTo>
                  <a:lnTo>
                    <a:pt x="23178" y="30620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Google Shape;2236;p39">
              <a:extLst>
                <a:ext uri="{FF2B5EF4-FFF2-40B4-BE49-F238E27FC236}">
                  <a16:creationId xmlns:a16="http://schemas.microsoft.com/office/drawing/2014/main" id="{D4311FEF-7B88-4359-A278-2D65A23E3E45}"/>
                </a:ext>
              </a:extLst>
            </p:cNvPr>
            <p:cNvSpPr/>
            <p:nvPr/>
          </p:nvSpPr>
          <p:spPr>
            <a:xfrm>
              <a:off x="3034975" y="2443050"/>
              <a:ext cx="577850" cy="796475"/>
            </a:xfrm>
            <a:custGeom>
              <a:avLst/>
              <a:gdLst/>
              <a:ahLst/>
              <a:cxnLst/>
              <a:rect l="l" t="t" r="r" b="b"/>
              <a:pathLst>
                <a:path w="23114" h="31859" extrusionOk="0">
                  <a:moveTo>
                    <a:pt x="3559" y="1"/>
                  </a:moveTo>
                  <a:cubicBezTo>
                    <a:pt x="3559" y="1"/>
                    <a:pt x="390" y="979"/>
                    <a:pt x="0" y="1152"/>
                  </a:cubicBezTo>
                  <a:lnTo>
                    <a:pt x="11935" y="31859"/>
                  </a:lnTo>
                  <a:lnTo>
                    <a:pt x="23114" y="2835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Google Shape;2237;p39">
              <a:extLst>
                <a:ext uri="{FF2B5EF4-FFF2-40B4-BE49-F238E27FC236}">
                  <a16:creationId xmlns:a16="http://schemas.microsoft.com/office/drawing/2014/main" id="{56DD01C1-7D85-487E-B94C-C947B69DBB32}"/>
                </a:ext>
              </a:extLst>
            </p:cNvPr>
            <p:cNvSpPr/>
            <p:nvPr/>
          </p:nvSpPr>
          <p:spPr>
            <a:xfrm>
              <a:off x="238125" y="2405250"/>
              <a:ext cx="3316050" cy="1898850"/>
            </a:xfrm>
            <a:custGeom>
              <a:avLst/>
              <a:gdLst/>
              <a:ahLst/>
              <a:cxnLst/>
              <a:rect l="l" t="t" r="r" b="b"/>
              <a:pathLst>
                <a:path w="132642" h="75954" extrusionOk="0">
                  <a:moveTo>
                    <a:pt x="114366" y="1"/>
                  </a:moveTo>
                  <a:lnTo>
                    <a:pt x="0" y="26462"/>
                  </a:lnTo>
                  <a:lnTo>
                    <a:pt x="5177" y="43750"/>
                  </a:lnTo>
                  <a:lnTo>
                    <a:pt x="15163" y="75954"/>
                  </a:lnTo>
                  <a:lnTo>
                    <a:pt x="128861" y="51514"/>
                  </a:lnTo>
                  <a:cubicBezTo>
                    <a:pt x="131264" y="51001"/>
                    <a:pt x="132642" y="48463"/>
                    <a:pt x="131766" y="46170"/>
                  </a:cubicBezTo>
                  <a:lnTo>
                    <a:pt x="120331" y="16233"/>
                  </a:lnTo>
                  <a:lnTo>
                    <a:pt x="11436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Google Shape;2238;p39">
              <a:extLst>
                <a:ext uri="{FF2B5EF4-FFF2-40B4-BE49-F238E27FC236}">
                  <a16:creationId xmlns:a16="http://schemas.microsoft.com/office/drawing/2014/main" id="{DA1C14D5-CFCA-4DD4-844A-90B62BDB1FA2}"/>
                </a:ext>
              </a:extLst>
            </p:cNvPr>
            <p:cNvSpPr/>
            <p:nvPr/>
          </p:nvSpPr>
          <p:spPr>
            <a:xfrm>
              <a:off x="3161650" y="3432600"/>
              <a:ext cx="175075" cy="163625"/>
            </a:xfrm>
            <a:custGeom>
              <a:avLst/>
              <a:gdLst/>
              <a:ahLst/>
              <a:cxnLst/>
              <a:rect l="l" t="t" r="r" b="b"/>
              <a:pathLst>
                <a:path w="7003" h="6545" extrusionOk="0">
                  <a:moveTo>
                    <a:pt x="3474" y="1"/>
                  </a:moveTo>
                  <a:cubicBezTo>
                    <a:pt x="2360" y="1"/>
                    <a:pt x="1308" y="571"/>
                    <a:pt x="703" y="1536"/>
                  </a:cubicBezTo>
                  <a:cubicBezTo>
                    <a:pt x="0" y="2656"/>
                    <a:pt x="43" y="4091"/>
                    <a:pt x="810" y="5169"/>
                  </a:cubicBezTo>
                  <a:cubicBezTo>
                    <a:pt x="1433" y="6044"/>
                    <a:pt x="2432" y="6545"/>
                    <a:pt x="3476" y="6545"/>
                  </a:cubicBezTo>
                  <a:cubicBezTo>
                    <a:pt x="3718" y="6545"/>
                    <a:pt x="3964" y="6518"/>
                    <a:pt x="4207" y="6462"/>
                  </a:cubicBezTo>
                  <a:cubicBezTo>
                    <a:pt x="5498" y="6165"/>
                    <a:pt x="6483" y="5122"/>
                    <a:pt x="6702" y="3816"/>
                  </a:cubicBezTo>
                  <a:cubicBezTo>
                    <a:pt x="7002" y="2035"/>
                    <a:pt x="5801" y="346"/>
                    <a:pt x="4021" y="47"/>
                  </a:cubicBezTo>
                  <a:cubicBezTo>
                    <a:pt x="3838" y="16"/>
                    <a:pt x="3655" y="1"/>
                    <a:pt x="3474" y="1"/>
                  </a:cubicBezTo>
                  <a:close/>
                </a:path>
              </a:pathLst>
            </a:custGeom>
            <a:solidFill>
              <a:srgbClr val="71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7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5208752" y="1314538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tx2"/>
                </a:solidFill>
              </a:rPr>
              <a:t>Mission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356" name="Google Shape;188;p19">
            <a:extLst>
              <a:ext uri="{FF2B5EF4-FFF2-40B4-BE49-F238E27FC236}">
                <a16:creationId xmlns:a16="http://schemas.microsoft.com/office/drawing/2014/main" id="{4B0C4B3B-94B0-4501-85AA-8BC995C01C50}"/>
              </a:ext>
            </a:extLst>
          </p:cNvPr>
          <p:cNvSpPr txBox="1">
            <a:spLocks/>
          </p:cNvSpPr>
          <p:nvPr/>
        </p:nvSpPr>
        <p:spPr>
          <a:xfrm>
            <a:off x="4862287" y="1808722"/>
            <a:ext cx="3472156" cy="98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Predict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prices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of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Belgian</a:t>
            </a:r>
            <a:r>
              <a:rPr lang="fr-FR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 real </a:t>
            </a:r>
            <a:r>
              <a:rPr lang="fr-FR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taatliches L"/>
              </a:rPr>
              <a:t>estate</a:t>
            </a:r>
            <a:endParaRPr lang="fr-FR" sz="1800" dirty="0">
              <a:solidFill>
                <a:schemeClr val="tx2">
                  <a:lumMod val="20000"/>
                  <a:lumOff val="80000"/>
                </a:schemeClr>
              </a:solidFill>
              <a:latin typeface="Staatliches L"/>
            </a:endParaRPr>
          </a:p>
        </p:txBody>
      </p:sp>
      <p:grpSp>
        <p:nvGrpSpPr>
          <p:cNvPr id="153" name="Google Shape;523;p31">
            <a:extLst>
              <a:ext uri="{FF2B5EF4-FFF2-40B4-BE49-F238E27FC236}">
                <a16:creationId xmlns:a16="http://schemas.microsoft.com/office/drawing/2014/main" id="{66C74FC3-35E2-4653-96F2-F8B906D131A7}"/>
              </a:ext>
            </a:extLst>
          </p:cNvPr>
          <p:cNvGrpSpPr/>
          <p:nvPr/>
        </p:nvGrpSpPr>
        <p:grpSpPr>
          <a:xfrm>
            <a:off x="1362239" y="1205208"/>
            <a:ext cx="2442542" cy="3426404"/>
            <a:chOff x="1890900" y="1524875"/>
            <a:chExt cx="2442542" cy="3426404"/>
          </a:xfrm>
        </p:grpSpPr>
        <p:sp>
          <p:nvSpPr>
            <p:cNvPr id="154" name="Google Shape;524;p31">
              <a:extLst>
                <a:ext uri="{FF2B5EF4-FFF2-40B4-BE49-F238E27FC236}">
                  <a16:creationId xmlns:a16="http://schemas.microsoft.com/office/drawing/2014/main" id="{AD689C48-9F13-4014-9100-0EFB90FCC02B}"/>
                </a:ext>
              </a:extLst>
            </p:cNvPr>
            <p:cNvSpPr/>
            <p:nvPr/>
          </p:nvSpPr>
          <p:spPr>
            <a:xfrm>
              <a:off x="1890900" y="2626504"/>
              <a:ext cx="1022342" cy="808036"/>
            </a:xfrm>
            <a:custGeom>
              <a:avLst/>
              <a:gdLst/>
              <a:ahLst/>
              <a:cxnLst/>
              <a:rect l="l" t="t" r="r" b="b"/>
              <a:pathLst>
                <a:path w="17188" h="13585" extrusionOk="0">
                  <a:moveTo>
                    <a:pt x="14868" y="1"/>
                  </a:moveTo>
                  <a:lnTo>
                    <a:pt x="0" y="10479"/>
                  </a:lnTo>
                  <a:cubicBezTo>
                    <a:pt x="0" y="10479"/>
                    <a:pt x="35" y="11022"/>
                    <a:pt x="904" y="12260"/>
                  </a:cubicBezTo>
                  <a:cubicBezTo>
                    <a:pt x="1836" y="13585"/>
                    <a:pt x="2369" y="13585"/>
                    <a:pt x="2369" y="13585"/>
                  </a:cubicBezTo>
                  <a:lnTo>
                    <a:pt x="17188" y="3099"/>
                  </a:lnTo>
                  <a:lnTo>
                    <a:pt x="1486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5;p31">
              <a:extLst>
                <a:ext uri="{FF2B5EF4-FFF2-40B4-BE49-F238E27FC236}">
                  <a16:creationId xmlns:a16="http://schemas.microsoft.com/office/drawing/2014/main" id="{2A745747-781A-467F-AA69-58116DB531AA}"/>
                </a:ext>
              </a:extLst>
            </p:cNvPr>
            <p:cNvSpPr/>
            <p:nvPr/>
          </p:nvSpPr>
          <p:spPr>
            <a:xfrm>
              <a:off x="2605727" y="1531239"/>
              <a:ext cx="1481944" cy="1126373"/>
            </a:xfrm>
            <a:custGeom>
              <a:avLst/>
              <a:gdLst/>
              <a:ahLst/>
              <a:cxnLst/>
              <a:rect l="l" t="t" r="r" b="b"/>
              <a:pathLst>
                <a:path w="24915" h="18937" extrusionOk="0">
                  <a:moveTo>
                    <a:pt x="18515" y="1"/>
                  </a:moveTo>
                  <a:cubicBezTo>
                    <a:pt x="15546" y="1"/>
                    <a:pt x="11977" y="1197"/>
                    <a:pt x="8696" y="3526"/>
                  </a:cubicBezTo>
                  <a:cubicBezTo>
                    <a:pt x="2751" y="7743"/>
                    <a:pt x="1" y="14081"/>
                    <a:pt x="2553" y="17677"/>
                  </a:cubicBezTo>
                  <a:cubicBezTo>
                    <a:pt x="2908" y="18179"/>
                    <a:pt x="3348" y="18595"/>
                    <a:pt x="3856" y="18936"/>
                  </a:cubicBezTo>
                  <a:cubicBezTo>
                    <a:pt x="3116" y="15289"/>
                    <a:pt x="5853" y="10272"/>
                    <a:pt x="10831" y="6740"/>
                  </a:cubicBezTo>
                  <a:cubicBezTo>
                    <a:pt x="14111" y="4412"/>
                    <a:pt x="17676" y="3217"/>
                    <a:pt x="20643" y="3217"/>
                  </a:cubicBezTo>
                  <a:cubicBezTo>
                    <a:pt x="22307" y="3217"/>
                    <a:pt x="23783" y="3593"/>
                    <a:pt x="24914" y="4355"/>
                  </a:cubicBezTo>
                  <a:cubicBezTo>
                    <a:pt x="24768" y="3645"/>
                    <a:pt x="24498" y="2987"/>
                    <a:pt x="24082" y="2400"/>
                  </a:cubicBezTo>
                  <a:cubicBezTo>
                    <a:pt x="22938" y="789"/>
                    <a:pt x="20924" y="1"/>
                    <a:pt x="1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6;p31">
              <a:extLst>
                <a:ext uri="{FF2B5EF4-FFF2-40B4-BE49-F238E27FC236}">
                  <a16:creationId xmlns:a16="http://schemas.microsoft.com/office/drawing/2014/main" id="{6CA673FA-468D-4B31-A457-54D191CD3DC1}"/>
                </a:ext>
              </a:extLst>
            </p:cNvPr>
            <p:cNvSpPr/>
            <p:nvPr/>
          </p:nvSpPr>
          <p:spPr>
            <a:xfrm>
              <a:off x="2824910" y="1722467"/>
              <a:ext cx="1417825" cy="1081882"/>
            </a:xfrm>
            <a:custGeom>
              <a:avLst/>
              <a:gdLst/>
              <a:ahLst/>
              <a:cxnLst/>
              <a:rect l="l" t="t" r="r" b="b"/>
              <a:pathLst>
                <a:path w="23837" h="18189" extrusionOk="0">
                  <a:moveTo>
                    <a:pt x="16957" y="0"/>
                  </a:moveTo>
                  <a:cubicBezTo>
                    <a:pt x="13991" y="0"/>
                    <a:pt x="10426" y="1198"/>
                    <a:pt x="7146" y="3525"/>
                  </a:cubicBezTo>
                  <a:cubicBezTo>
                    <a:pt x="3727" y="5952"/>
                    <a:pt x="1366" y="9078"/>
                    <a:pt x="461" y="11981"/>
                  </a:cubicBezTo>
                  <a:cubicBezTo>
                    <a:pt x="417" y="12483"/>
                    <a:pt x="428" y="12992"/>
                    <a:pt x="506" y="13493"/>
                  </a:cubicBezTo>
                  <a:cubicBezTo>
                    <a:pt x="598" y="14110"/>
                    <a:pt x="830" y="14701"/>
                    <a:pt x="1154" y="15244"/>
                  </a:cubicBezTo>
                  <a:cubicBezTo>
                    <a:pt x="755" y="14752"/>
                    <a:pt x="475" y="14159"/>
                    <a:pt x="315" y="13534"/>
                  </a:cubicBezTo>
                  <a:cubicBezTo>
                    <a:pt x="267" y="13346"/>
                    <a:pt x="233" y="13159"/>
                    <a:pt x="209" y="12964"/>
                  </a:cubicBezTo>
                  <a:cubicBezTo>
                    <a:pt x="25" y="13892"/>
                    <a:pt x="1" y="14783"/>
                    <a:pt x="148" y="15605"/>
                  </a:cubicBezTo>
                  <a:cubicBezTo>
                    <a:pt x="199" y="15687"/>
                    <a:pt x="253" y="15765"/>
                    <a:pt x="308" y="15844"/>
                  </a:cubicBezTo>
                  <a:cubicBezTo>
                    <a:pt x="1424" y="17421"/>
                    <a:pt x="3393" y="18189"/>
                    <a:pt x="5748" y="18189"/>
                  </a:cubicBezTo>
                  <a:cubicBezTo>
                    <a:pt x="8648" y="18189"/>
                    <a:pt x="12136" y="17022"/>
                    <a:pt x="15339" y="14745"/>
                  </a:cubicBezTo>
                  <a:cubicBezTo>
                    <a:pt x="21148" y="10623"/>
                    <a:pt x="23836" y="4433"/>
                    <a:pt x="21342" y="918"/>
                  </a:cubicBezTo>
                  <a:cubicBezTo>
                    <a:pt x="21260" y="806"/>
                    <a:pt x="21178" y="696"/>
                    <a:pt x="21086" y="591"/>
                  </a:cubicBezTo>
                  <a:lnTo>
                    <a:pt x="21086" y="591"/>
                  </a:lnTo>
                  <a:cubicBezTo>
                    <a:pt x="21144" y="772"/>
                    <a:pt x="21188" y="953"/>
                    <a:pt x="21229" y="1140"/>
                  </a:cubicBezTo>
                  <a:cubicBezTo>
                    <a:pt x="20096" y="376"/>
                    <a:pt x="18622" y="0"/>
                    <a:pt x="16957" y="0"/>
                  </a:cubicBez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;p31">
              <a:extLst>
                <a:ext uri="{FF2B5EF4-FFF2-40B4-BE49-F238E27FC236}">
                  <a16:creationId xmlns:a16="http://schemas.microsoft.com/office/drawing/2014/main" id="{91294E22-70A3-4402-BFA3-C3C5092BB6D8}"/>
                </a:ext>
              </a:extLst>
            </p:cNvPr>
            <p:cNvSpPr/>
            <p:nvPr/>
          </p:nvSpPr>
          <p:spPr>
            <a:xfrm>
              <a:off x="2702144" y="1637649"/>
              <a:ext cx="1385527" cy="1013004"/>
            </a:xfrm>
            <a:custGeom>
              <a:avLst/>
              <a:gdLst/>
              <a:ahLst/>
              <a:cxnLst/>
              <a:rect l="l" t="t" r="r" b="b"/>
              <a:pathLst>
                <a:path w="23294" h="17031" extrusionOk="0">
                  <a:moveTo>
                    <a:pt x="17967" y="0"/>
                  </a:moveTo>
                  <a:cubicBezTo>
                    <a:pt x="15066" y="0"/>
                    <a:pt x="11579" y="1171"/>
                    <a:pt x="8374" y="3443"/>
                  </a:cubicBezTo>
                  <a:cubicBezTo>
                    <a:pt x="2693" y="7474"/>
                    <a:pt x="0" y="13482"/>
                    <a:pt x="2212" y="17031"/>
                  </a:cubicBezTo>
                  <a:cubicBezTo>
                    <a:pt x="2065" y="16209"/>
                    <a:pt x="2089" y="15318"/>
                    <a:pt x="2273" y="14390"/>
                  </a:cubicBezTo>
                  <a:cubicBezTo>
                    <a:pt x="2212" y="13943"/>
                    <a:pt x="2208" y="13486"/>
                    <a:pt x="2249" y="13035"/>
                  </a:cubicBezTo>
                  <a:cubicBezTo>
                    <a:pt x="2372" y="11742"/>
                    <a:pt x="2836" y="10510"/>
                    <a:pt x="3451" y="9388"/>
                  </a:cubicBezTo>
                  <a:cubicBezTo>
                    <a:pt x="4078" y="8265"/>
                    <a:pt x="4863" y="7241"/>
                    <a:pt x="5764" y="6334"/>
                  </a:cubicBezTo>
                  <a:cubicBezTo>
                    <a:pt x="6211" y="5880"/>
                    <a:pt x="6682" y="5450"/>
                    <a:pt x="7180" y="5054"/>
                  </a:cubicBezTo>
                  <a:cubicBezTo>
                    <a:pt x="7681" y="4661"/>
                    <a:pt x="8193" y="4286"/>
                    <a:pt x="8736" y="3955"/>
                  </a:cubicBezTo>
                  <a:lnTo>
                    <a:pt x="8736" y="3955"/>
                  </a:lnTo>
                  <a:cubicBezTo>
                    <a:pt x="7754" y="4754"/>
                    <a:pt x="6829" y="5614"/>
                    <a:pt x="5993" y="6548"/>
                  </a:cubicBezTo>
                  <a:cubicBezTo>
                    <a:pt x="5157" y="7483"/>
                    <a:pt x="4406" y="8490"/>
                    <a:pt x="3805" y="9582"/>
                  </a:cubicBezTo>
                  <a:cubicBezTo>
                    <a:pt x="3201" y="10671"/>
                    <a:pt x="2744" y="11844"/>
                    <a:pt x="2563" y="13070"/>
                  </a:cubicBezTo>
                  <a:cubicBezTo>
                    <a:pt x="2546" y="13182"/>
                    <a:pt x="2536" y="13295"/>
                    <a:pt x="2525" y="13407"/>
                  </a:cubicBezTo>
                  <a:cubicBezTo>
                    <a:pt x="3430" y="10504"/>
                    <a:pt x="5791" y="7378"/>
                    <a:pt x="9210" y="4951"/>
                  </a:cubicBezTo>
                  <a:cubicBezTo>
                    <a:pt x="12490" y="2624"/>
                    <a:pt x="16055" y="1426"/>
                    <a:pt x="19021" y="1426"/>
                  </a:cubicBezTo>
                  <a:cubicBezTo>
                    <a:pt x="20686" y="1426"/>
                    <a:pt x="22160" y="1802"/>
                    <a:pt x="23293" y="2566"/>
                  </a:cubicBezTo>
                  <a:cubicBezTo>
                    <a:pt x="23252" y="2379"/>
                    <a:pt x="23208" y="2198"/>
                    <a:pt x="23150" y="2017"/>
                  </a:cubicBezTo>
                  <a:cubicBezTo>
                    <a:pt x="22004" y="662"/>
                    <a:pt x="20150" y="0"/>
                    <a:pt x="17967" y="0"/>
                  </a:cubicBez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8;p31">
              <a:extLst>
                <a:ext uri="{FF2B5EF4-FFF2-40B4-BE49-F238E27FC236}">
                  <a16:creationId xmlns:a16="http://schemas.microsoft.com/office/drawing/2014/main" id="{18599680-77E3-476A-82C4-A0C9B5667E7F}"/>
                </a:ext>
              </a:extLst>
            </p:cNvPr>
            <p:cNvSpPr/>
            <p:nvPr/>
          </p:nvSpPr>
          <p:spPr>
            <a:xfrm>
              <a:off x="2837341" y="2435038"/>
              <a:ext cx="56268" cy="194143"/>
            </a:xfrm>
            <a:custGeom>
              <a:avLst/>
              <a:gdLst/>
              <a:ahLst/>
              <a:cxnLst/>
              <a:rect l="l" t="t" r="r" b="b"/>
              <a:pathLst>
                <a:path w="946" h="3264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47" y="333"/>
                    <a:pt x="65" y="660"/>
                    <a:pt x="0" y="984"/>
                  </a:cubicBezTo>
                  <a:cubicBezTo>
                    <a:pt x="24" y="1179"/>
                    <a:pt x="58" y="1366"/>
                    <a:pt x="106" y="1554"/>
                  </a:cubicBezTo>
                  <a:cubicBezTo>
                    <a:pt x="266" y="2179"/>
                    <a:pt x="546" y="2772"/>
                    <a:pt x="945" y="3264"/>
                  </a:cubicBezTo>
                  <a:cubicBezTo>
                    <a:pt x="621" y="2721"/>
                    <a:pt x="389" y="2130"/>
                    <a:pt x="297" y="1513"/>
                  </a:cubicBezTo>
                  <a:cubicBezTo>
                    <a:pt x="219" y="1012"/>
                    <a:pt x="208" y="503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9;p31">
              <a:extLst>
                <a:ext uri="{FF2B5EF4-FFF2-40B4-BE49-F238E27FC236}">
                  <a16:creationId xmlns:a16="http://schemas.microsoft.com/office/drawing/2014/main" id="{06A37140-7B1E-4618-AD15-55F6961CD3CE}"/>
                </a:ext>
              </a:extLst>
            </p:cNvPr>
            <p:cNvSpPr/>
            <p:nvPr/>
          </p:nvSpPr>
          <p:spPr>
            <a:xfrm>
              <a:off x="2833475" y="1872892"/>
              <a:ext cx="388345" cy="620674"/>
            </a:xfrm>
            <a:custGeom>
              <a:avLst/>
              <a:gdLst/>
              <a:ahLst/>
              <a:cxnLst/>
              <a:rect l="l" t="t" r="r" b="b"/>
              <a:pathLst>
                <a:path w="6529" h="10435" extrusionOk="0">
                  <a:moveTo>
                    <a:pt x="6528" y="0"/>
                  </a:moveTo>
                  <a:lnTo>
                    <a:pt x="6528" y="0"/>
                  </a:lnTo>
                  <a:cubicBezTo>
                    <a:pt x="5985" y="331"/>
                    <a:pt x="5473" y="706"/>
                    <a:pt x="4972" y="1099"/>
                  </a:cubicBezTo>
                  <a:cubicBezTo>
                    <a:pt x="4474" y="1495"/>
                    <a:pt x="4003" y="1925"/>
                    <a:pt x="3556" y="2379"/>
                  </a:cubicBezTo>
                  <a:cubicBezTo>
                    <a:pt x="2655" y="3286"/>
                    <a:pt x="1870" y="4310"/>
                    <a:pt x="1243" y="5433"/>
                  </a:cubicBezTo>
                  <a:cubicBezTo>
                    <a:pt x="628" y="6555"/>
                    <a:pt x="164" y="7787"/>
                    <a:pt x="41" y="9080"/>
                  </a:cubicBezTo>
                  <a:cubicBezTo>
                    <a:pt x="0" y="9531"/>
                    <a:pt x="4" y="9988"/>
                    <a:pt x="65" y="10435"/>
                  </a:cubicBezTo>
                  <a:cubicBezTo>
                    <a:pt x="130" y="10111"/>
                    <a:pt x="212" y="9784"/>
                    <a:pt x="317" y="9452"/>
                  </a:cubicBezTo>
                  <a:cubicBezTo>
                    <a:pt x="328" y="9340"/>
                    <a:pt x="338" y="9227"/>
                    <a:pt x="355" y="9115"/>
                  </a:cubicBezTo>
                  <a:cubicBezTo>
                    <a:pt x="536" y="7889"/>
                    <a:pt x="993" y="6716"/>
                    <a:pt x="1597" y="5627"/>
                  </a:cubicBezTo>
                  <a:cubicBezTo>
                    <a:pt x="2198" y="4535"/>
                    <a:pt x="2949" y="3528"/>
                    <a:pt x="3785" y="2593"/>
                  </a:cubicBezTo>
                  <a:cubicBezTo>
                    <a:pt x="4621" y="1659"/>
                    <a:pt x="5546" y="799"/>
                    <a:pt x="6528" y="0"/>
                  </a:cubicBez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;p31">
              <a:extLst>
                <a:ext uri="{FF2B5EF4-FFF2-40B4-BE49-F238E27FC236}">
                  <a16:creationId xmlns:a16="http://schemas.microsoft.com/office/drawing/2014/main" id="{89EEB950-5075-4266-95D2-0FBC94251E63}"/>
                </a:ext>
              </a:extLst>
            </p:cNvPr>
            <p:cNvSpPr/>
            <p:nvPr/>
          </p:nvSpPr>
          <p:spPr>
            <a:xfrm>
              <a:off x="2750679" y="1669054"/>
              <a:ext cx="1582763" cy="1252946"/>
            </a:xfrm>
            <a:custGeom>
              <a:avLst/>
              <a:gdLst/>
              <a:ahLst/>
              <a:cxnLst/>
              <a:rect l="l" t="t" r="r" b="b"/>
              <a:pathLst>
                <a:path w="26610" h="21065" extrusionOk="0">
                  <a:moveTo>
                    <a:pt x="21761" y="1"/>
                  </a:moveTo>
                  <a:lnTo>
                    <a:pt x="21389" y="264"/>
                  </a:lnTo>
                  <a:cubicBezTo>
                    <a:pt x="23883" y="3775"/>
                    <a:pt x="21197" y="9962"/>
                    <a:pt x="15393" y="14080"/>
                  </a:cubicBezTo>
                  <a:cubicBezTo>
                    <a:pt x="12189" y="16355"/>
                    <a:pt x="8705" y="17524"/>
                    <a:pt x="5807" y="17524"/>
                  </a:cubicBezTo>
                  <a:cubicBezTo>
                    <a:pt x="3453" y="17524"/>
                    <a:pt x="1486" y="16754"/>
                    <a:pt x="369" y="15179"/>
                  </a:cubicBezTo>
                  <a:lnTo>
                    <a:pt x="0" y="15442"/>
                  </a:lnTo>
                  <a:lnTo>
                    <a:pt x="2228" y="18578"/>
                  </a:lnTo>
                  <a:cubicBezTo>
                    <a:pt x="2242" y="18599"/>
                    <a:pt x="2255" y="18619"/>
                    <a:pt x="2269" y="18640"/>
                  </a:cubicBezTo>
                  <a:cubicBezTo>
                    <a:pt x="2283" y="18660"/>
                    <a:pt x="2300" y="18681"/>
                    <a:pt x="2317" y="18701"/>
                  </a:cubicBezTo>
                  <a:lnTo>
                    <a:pt x="2361" y="18766"/>
                  </a:lnTo>
                  <a:lnTo>
                    <a:pt x="2364" y="18762"/>
                  </a:lnTo>
                  <a:cubicBezTo>
                    <a:pt x="3536" y="20308"/>
                    <a:pt x="5529" y="21064"/>
                    <a:pt x="7902" y="21064"/>
                  </a:cubicBezTo>
                  <a:cubicBezTo>
                    <a:pt x="10900" y="21064"/>
                    <a:pt x="14504" y="19856"/>
                    <a:pt x="17819" y="17503"/>
                  </a:cubicBezTo>
                  <a:cubicBezTo>
                    <a:pt x="23829" y="13238"/>
                    <a:pt x="26610" y="6836"/>
                    <a:pt x="24026" y="3199"/>
                  </a:cubicBezTo>
                  <a:lnTo>
                    <a:pt x="21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1;p31">
              <a:extLst>
                <a:ext uri="{FF2B5EF4-FFF2-40B4-BE49-F238E27FC236}">
                  <a16:creationId xmlns:a16="http://schemas.microsoft.com/office/drawing/2014/main" id="{99B3538E-1FAB-4A09-B681-435A7DE09E81}"/>
                </a:ext>
              </a:extLst>
            </p:cNvPr>
            <p:cNvSpPr/>
            <p:nvPr/>
          </p:nvSpPr>
          <p:spPr>
            <a:xfrm>
              <a:off x="2597222" y="1524875"/>
              <a:ext cx="1601261" cy="1207028"/>
            </a:xfrm>
            <a:custGeom>
              <a:avLst/>
              <a:gdLst/>
              <a:ahLst/>
              <a:cxnLst/>
              <a:rect l="l" t="t" r="r" b="b"/>
              <a:pathLst>
                <a:path w="26921" h="20293" extrusionOk="0">
                  <a:moveTo>
                    <a:pt x="18389" y="629"/>
                  </a:moveTo>
                  <a:cubicBezTo>
                    <a:pt x="20673" y="629"/>
                    <a:pt x="22581" y="1376"/>
                    <a:pt x="23665" y="2903"/>
                  </a:cubicBezTo>
                  <a:cubicBezTo>
                    <a:pt x="26088" y="6315"/>
                    <a:pt x="23478" y="12321"/>
                    <a:pt x="17843" y="16323"/>
                  </a:cubicBezTo>
                  <a:cubicBezTo>
                    <a:pt x="14732" y="18531"/>
                    <a:pt x="11349" y="19665"/>
                    <a:pt x="8534" y="19665"/>
                  </a:cubicBezTo>
                  <a:cubicBezTo>
                    <a:pt x="6249" y="19665"/>
                    <a:pt x="4338" y="18917"/>
                    <a:pt x="3252" y="17388"/>
                  </a:cubicBezTo>
                  <a:cubicBezTo>
                    <a:pt x="833" y="13980"/>
                    <a:pt x="3440" y="7970"/>
                    <a:pt x="9077" y="3971"/>
                  </a:cubicBezTo>
                  <a:cubicBezTo>
                    <a:pt x="12189" y="1763"/>
                    <a:pt x="15574" y="629"/>
                    <a:pt x="18389" y="629"/>
                  </a:cubicBezTo>
                  <a:close/>
                  <a:moveTo>
                    <a:pt x="18714" y="0"/>
                  </a:moveTo>
                  <a:cubicBezTo>
                    <a:pt x="15713" y="0"/>
                    <a:pt x="12105" y="1210"/>
                    <a:pt x="8787" y="3565"/>
                  </a:cubicBezTo>
                  <a:cubicBezTo>
                    <a:pt x="2782" y="7827"/>
                    <a:pt x="0" y="14232"/>
                    <a:pt x="2580" y="17866"/>
                  </a:cubicBezTo>
                  <a:cubicBezTo>
                    <a:pt x="3736" y="19496"/>
                    <a:pt x="5771" y="20292"/>
                    <a:pt x="8206" y="20292"/>
                  </a:cubicBezTo>
                  <a:cubicBezTo>
                    <a:pt x="11207" y="20292"/>
                    <a:pt x="14815" y="19082"/>
                    <a:pt x="18130" y="16730"/>
                  </a:cubicBezTo>
                  <a:cubicBezTo>
                    <a:pt x="24139" y="12464"/>
                    <a:pt x="26921" y="6063"/>
                    <a:pt x="24341" y="2425"/>
                  </a:cubicBezTo>
                  <a:cubicBezTo>
                    <a:pt x="23185" y="797"/>
                    <a:pt x="21150" y="0"/>
                    <a:pt x="18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2;p31">
              <a:extLst>
                <a:ext uri="{FF2B5EF4-FFF2-40B4-BE49-F238E27FC236}">
                  <a16:creationId xmlns:a16="http://schemas.microsoft.com/office/drawing/2014/main" id="{BBC17D1C-C378-4E62-81E3-538A278B4D4F}"/>
                </a:ext>
              </a:extLst>
            </p:cNvPr>
            <p:cNvSpPr/>
            <p:nvPr/>
          </p:nvSpPr>
          <p:spPr>
            <a:xfrm>
              <a:off x="1890900" y="3249794"/>
              <a:ext cx="138053" cy="184388"/>
            </a:xfrm>
            <a:custGeom>
              <a:avLst/>
              <a:gdLst/>
              <a:ahLst/>
              <a:cxnLst/>
              <a:rect l="l" t="t" r="r" b="b"/>
              <a:pathLst>
                <a:path w="2321" h="3100" extrusionOk="0">
                  <a:moveTo>
                    <a:pt x="0" y="0"/>
                  </a:moveTo>
                  <a:cubicBezTo>
                    <a:pt x="0" y="0"/>
                    <a:pt x="35" y="543"/>
                    <a:pt x="904" y="1781"/>
                  </a:cubicBezTo>
                  <a:cubicBezTo>
                    <a:pt x="1676" y="2877"/>
                    <a:pt x="2171" y="3065"/>
                    <a:pt x="2320" y="3099"/>
                  </a:cubicBezTo>
                  <a:cubicBezTo>
                    <a:pt x="2287" y="2809"/>
                    <a:pt x="2123" y="2328"/>
                    <a:pt x="1570" y="1587"/>
                  </a:cubicBezTo>
                  <a:cubicBezTo>
                    <a:pt x="553" y="2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3;p31">
              <a:extLst>
                <a:ext uri="{FF2B5EF4-FFF2-40B4-BE49-F238E27FC236}">
                  <a16:creationId xmlns:a16="http://schemas.microsoft.com/office/drawing/2014/main" id="{2FBD8620-6B1D-4184-94F2-EB1B48C258CF}"/>
                </a:ext>
              </a:extLst>
            </p:cNvPr>
            <p:cNvSpPr/>
            <p:nvPr/>
          </p:nvSpPr>
          <p:spPr>
            <a:xfrm>
              <a:off x="2470173" y="3003369"/>
              <a:ext cx="120209" cy="121458"/>
            </a:xfrm>
            <a:custGeom>
              <a:avLst/>
              <a:gdLst/>
              <a:ahLst/>
              <a:cxnLst/>
              <a:rect l="l" t="t" r="r" b="b"/>
              <a:pathLst>
                <a:path w="2021" h="2042" extrusionOk="0">
                  <a:moveTo>
                    <a:pt x="1258" y="1"/>
                  </a:moveTo>
                  <a:cubicBezTo>
                    <a:pt x="891" y="1"/>
                    <a:pt x="0" y="1990"/>
                    <a:pt x="0" y="1990"/>
                  </a:cubicBezTo>
                  <a:cubicBezTo>
                    <a:pt x="0" y="1990"/>
                    <a:pt x="191" y="2042"/>
                    <a:pt x="448" y="2042"/>
                  </a:cubicBezTo>
                  <a:cubicBezTo>
                    <a:pt x="777" y="2042"/>
                    <a:pt x="1217" y="1957"/>
                    <a:pt x="1505" y="1568"/>
                  </a:cubicBezTo>
                  <a:cubicBezTo>
                    <a:pt x="2020" y="875"/>
                    <a:pt x="1628" y="32"/>
                    <a:pt x="1266" y="1"/>
                  </a:cubicBezTo>
                  <a:cubicBezTo>
                    <a:pt x="1263" y="1"/>
                    <a:pt x="1260" y="1"/>
                    <a:pt x="1258" y="1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4;p31">
              <a:extLst>
                <a:ext uri="{FF2B5EF4-FFF2-40B4-BE49-F238E27FC236}">
                  <a16:creationId xmlns:a16="http://schemas.microsoft.com/office/drawing/2014/main" id="{BA1543DE-ACE4-48DA-9DD2-1B2F3A1BC640}"/>
                </a:ext>
              </a:extLst>
            </p:cNvPr>
            <p:cNvSpPr/>
            <p:nvPr/>
          </p:nvSpPr>
          <p:spPr>
            <a:xfrm>
              <a:off x="2027109" y="3307906"/>
              <a:ext cx="1489439" cy="1537261"/>
            </a:xfrm>
            <a:custGeom>
              <a:avLst/>
              <a:gdLst/>
              <a:ahLst/>
              <a:cxnLst/>
              <a:rect l="l" t="t" r="r" b="b"/>
              <a:pathLst>
                <a:path w="25041" h="25845" extrusionOk="0">
                  <a:moveTo>
                    <a:pt x="13814" y="0"/>
                  </a:moveTo>
                  <a:cubicBezTo>
                    <a:pt x="11846" y="0"/>
                    <a:pt x="10213" y="804"/>
                    <a:pt x="10213" y="804"/>
                  </a:cubicBezTo>
                  <a:lnTo>
                    <a:pt x="7108" y="14144"/>
                  </a:lnTo>
                  <a:cubicBezTo>
                    <a:pt x="7108" y="14144"/>
                    <a:pt x="6398" y="14209"/>
                    <a:pt x="6852" y="14983"/>
                  </a:cubicBezTo>
                  <a:cubicBezTo>
                    <a:pt x="4784" y="16990"/>
                    <a:pt x="0" y="22548"/>
                    <a:pt x="0" y="22548"/>
                  </a:cubicBezTo>
                  <a:lnTo>
                    <a:pt x="969" y="22998"/>
                  </a:lnTo>
                  <a:lnTo>
                    <a:pt x="9114" y="16212"/>
                  </a:lnTo>
                  <a:lnTo>
                    <a:pt x="13376" y="4214"/>
                  </a:lnTo>
                  <a:lnTo>
                    <a:pt x="18614" y="15632"/>
                  </a:lnTo>
                  <a:cubicBezTo>
                    <a:pt x="18614" y="15632"/>
                    <a:pt x="18614" y="17959"/>
                    <a:pt x="20876" y="21450"/>
                  </a:cubicBezTo>
                  <a:cubicBezTo>
                    <a:pt x="23139" y="24937"/>
                    <a:pt x="24337" y="25844"/>
                    <a:pt x="24337" y="25844"/>
                  </a:cubicBezTo>
                  <a:lnTo>
                    <a:pt x="25040" y="25326"/>
                  </a:lnTo>
                  <a:cubicBezTo>
                    <a:pt x="25040" y="25326"/>
                    <a:pt x="18731" y="10939"/>
                    <a:pt x="16632" y="675"/>
                  </a:cubicBezTo>
                  <a:cubicBezTo>
                    <a:pt x="15706" y="172"/>
                    <a:pt x="14724" y="0"/>
                    <a:pt x="1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5;p31">
              <a:extLst>
                <a:ext uri="{FF2B5EF4-FFF2-40B4-BE49-F238E27FC236}">
                  <a16:creationId xmlns:a16="http://schemas.microsoft.com/office/drawing/2014/main" id="{ED687376-0833-4732-9D1A-04B9306F7098}"/>
                </a:ext>
              </a:extLst>
            </p:cNvPr>
            <p:cNvSpPr/>
            <p:nvPr/>
          </p:nvSpPr>
          <p:spPr>
            <a:xfrm>
              <a:off x="2454708" y="1835896"/>
              <a:ext cx="405773" cy="644704"/>
            </a:xfrm>
            <a:custGeom>
              <a:avLst/>
              <a:gdLst/>
              <a:ahLst/>
              <a:cxnLst/>
              <a:rect l="l" t="t" r="r" b="b"/>
              <a:pathLst>
                <a:path w="6822" h="10839" extrusionOk="0">
                  <a:moveTo>
                    <a:pt x="4203" y="0"/>
                  </a:moveTo>
                  <a:cubicBezTo>
                    <a:pt x="3278" y="0"/>
                    <a:pt x="1268" y="71"/>
                    <a:pt x="1" y="639"/>
                  </a:cubicBezTo>
                  <a:cubicBezTo>
                    <a:pt x="844" y="5536"/>
                    <a:pt x="1837" y="10839"/>
                    <a:pt x="1837" y="10839"/>
                  </a:cubicBezTo>
                  <a:lnTo>
                    <a:pt x="3441" y="10600"/>
                  </a:lnTo>
                  <a:lnTo>
                    <a:pt x="2574" y="8027"/>
                  </a:lnTo>
                  <a:lnTo>
                    <a:pt x="2574" y="8027"/>
                  </a:lnTo>
                  <a:cubicBezTo>
                    <a:pt x="2574" y="8027"/>
                    <a:pt x="3251" y="8090"/>
                    <a:pt x="4091" y="8090"/>
                  </a:cubicBezTo>
                  <a:cubicBezTo>
                    <a:pt x="4929" y="8090"/>
                    <a:pt x="5930" y="8027"/>
                    <a:pt x="6583" y="7774"/>
                  </a:cubicBezTo>
                  <a:cubicBezTo>
                    <a:pt x="5993" y="4946"/>
                    <a:pt x="5825" y="4270"/>
                    <a:pt x="5825" y="4270"/>
                  </a:cubicBezTo>
                  <a:lnTo>
                    <a:pt x="5825" y="4270"/>
                  </a:lnTo>
                  <a:lnTo>
                    <a:pt x="6822" y="4440"/>
                  </a:lnTo>
                  <a:lnTo>
                    <a:pt x="4699" y="8"/>
                  </a:lnTo>
                  <a:cubicBezTo>
                    <a:pt x="4699" y="8"/>
                    <a:pt x="4511" y="0"/>
                    <a:pt x="4203" y="0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6;p31">
              <a:extLst>
                <a:ext uri="{FF2B5EF4-FFF2-40B4-BE49-F238E27FC236}">
                  <a16:creationId xmlns:a16="http://schemas.microsoft.com/office/drawing/2014/main" id="{BB665739-F9E8-4097-AB8A-410015BD184F}"/>
                </a:ext>
              </a:extLst>
            </p:cNvPr>
            <p:cNvSpPr/>
            <p:nvPr/>
          </p:nvSpPr>
          <p:spPr>
            <a:xfrm>
              <a:off x="2524537" y="2439499"/>
              <a:ext cx="210916" cy="58945"/>
            </a:xfrm>
            <a:custGeom>
              <a:avLst/>
              <a:gdLst/>
              <a:ahLst/>
              <a:cxnLst/>
              <a:rect l="l" t="t" r="r" b="b"/>
              <a:pathLst>
                <a:path w="3546" h="991" extrusionOk="0">
                  <a:moveTo>
                    <a:pt x="1749" y="1"/>
                  </a:moveTo>
                  <a:cubicBezTo>
                    <a:pt x="571" y="1"/>
                    <a:pt x="0" y="991"/>
                    <a:pt x="0" y="991"/>
                  </a:cubicBezTo>
                  <a:cubicBezTo>
                    <a:pt x="0" y="991"/>
                    <a:pt x="983" y="827"/>
                    <a:pt x="3546" y="663"/>
                  </a:cubicBezTo>
                  <a:cubicBezTo>
                    <a:pt x="2839" y="174"/>
                    <a:pt x="2241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7;p31">
              <a:extLst>
                <a:ext uri="{FF2B5EF4-FFF2-40B4-BE49-F238E27FC236}">
                  <a16:creationId xmlns:a16="http://schemas.microsoft.com/office/drawing/2014/main" id="{A787F75F-5821-47AA-BBAB-909B16B4F496}"/>
                </a:ext>
              </a:extLst>
            </p:cNvPr>
            <p:cNvSpPr/>
            <p:nvPr/>
          </p:nvSpPr>
          <p:spPr>
            <a:xfrm>
              <a:off x="2191035" y="2459603"/>
              <a:ext cx="1338062" cy="896185"/>
            </a:xfrm>
            <a:custGeom>
              <a:avLst/>
              <a:gdLst/>
              <a:ahLst/>
              <a:cxnLst/>
              <a:rect l="l" t="t" r="r" b="b"/>
              <a:pathLst>
                <a:path w="22496" h="15067" extrusionOk="0">
                  <a:moveTo>
                    <a:pt x="10070" y="0"/>
                  </a:moveTo>
                  <a:cubicBezTo>
                    <a:pt x="4934" y="0"/>
                    <a:pt x="2011" y="1810"/>
                    <a:pt x="2011" y="1810"/>
                  </a:cubicBezTo>
                  <a:lnTo>
                    <a:pt x="1" y="9716"/>
                  </a:lnTo>
                  <a:lnTo>
                    <a:pt x="2946" y="7655"/>
                  </a:lnTo>
                  <a:lnTo>
                    <a:pt x="4103" y="4202"/>
                  </a:lnTo>
                  <a:cubicBezTo>
                    <a:pt x="4103" y="4202"/>
                    <a:pt x="5399" y="8887"/>
                    <a:pt x="7294" y="14170"/>
                  </a:cubicBezTo>
                  <a:cubicBezTo>
                    <a:pt x="6696" y="14220"/>
                    <a:pt x="7095" y="15066"/>
                    <a:pt x="7095" y="15066"/>
                  </a:cubicBezTo>
                  <a:cubicBezTo>
                    <a:pt x="7095" y="15066"/>
                    <a:pt x="8823" y="14956"/>
                    <a:pt x="10698" y="14956"/>
                  </a:cubicBezTo>
                  <a:cubicBezTo>
                    <a:pt x="11636" y="14956"/>
                    <a:pt x="12611" y="14983"/>
                    <a:pt x="13425" y="15066"/>
                  </a:cubicBezTo>
                  <a:cubicBezTo>
                    <a:pt x="14619" y="15066"/>
                    <a:pt x="13623" y="14469"/>
                    <a:pt x="13623" y="14469"/>
                  </a:cubicBezTo>
                  <a:lnTo>
                    <a:pt x="11682" y="5297"/>
                  </a:lnTo>
                  <a:lnTo>
                    <a:pt x="16367" y="11979"/>
                  </a:lnTo>
                  <a:lnTo>
                    <a:pt x="22495" y="8089"/>
                  </a:lnTo>
                  <a:lnTo>
                    <a:pt x="21697" y="7143"/>
                  </a:lnTo>
                  <a:lnTo>
                    <a:pt x="16865" y="9085"/>
                  </a:lnTo>
                  <a:cubicBezTo>
                    <a:pt x="16865" y="9085"/>
                    <a:pt x="14469" y="4949"/>
                    <a:pt x="12326" y="114"/>
                  </a:cubicBezTo>
                  <a:cubicBezTo>
                    <a:pt x="11533" y="35"/>
                    <a:pt x="10780" y="0"/>
                    <a:pt x="10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8;p31">
              <a:extLst>
                <a:ext uri="{FF2B5EF4-FFF2-40B4-BE49-F238E27FC236}">
                  <a16:creationId xmlns:a16="http://schemas.microsoft.com/office/drawing/2014/main" id="{51E760AC-7468-4285-9B86-8D277BE1D12A}"/>
                </a:ext>
              </a:extLst>
            </p:cNvPr>
            <p:cNvSpPr/>
            <p:nvPr/>
          </p:nvSpPr>
          <p:spPr>
            <a:xfrm>
              <a:off x="3474607" y="4681716"/>
              <a:ext cx="389178" cy="267422"/>
            </a:xfrm>
            <a:custGeom>
              <a:avLst/>
              <a:gdLst/>
              <a:ahLst/>
              <a:cxnLst/>
              <a:rect l="l" t="t" r="r" b="b"/>
              <a:pathLst>
                <a:path w="6543" h="4496" extrusionOk="0">
                  <a:moveTo>
                    <a:pt x="6542" y="1"/>
                  </a:moveTo>
                  <a:lnTo>
                    <a:pt x="847" y="2174"/>
                  </a:lnTo>
                  <a:lnTo>
                    <a:pt x="704" y="2229"/>
                  </a:lnTo>
                  <a:lnTo>
                    <a:pt x="1" y="2747"/>
                  </a:lnTo>
                  <a:lnTo>
                    <a:pt x="1035" y="4495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9;p31">
              <a:extLst>
                <a:ext uri="{FF2B5EF4-FFF2-40B4-BE49-F238E27FC236}">
                  <a16:creationId xmlns:a16="http://schemas.microsoft.com/office/drawing/2014/main" id="{888B771F-7E65-4D2D-B4DA-DC363C9F6A63}"/>
                </a:ext>
              </a:extLst>
            </p:cNvPr>
            <p:cNvSpPr/>
            <p:nvPr/>
          </p:nvSpPr>
          <p:spPr>
            <a:xfrm>
              <a:off x="1932476" y="4649061"/>
              <a:ext cx="329876" cy="302218"/>
            </a:xfrm>
            <a:custGeom>
              <a:avLst/>
              <a:gdLst/>
              <a:ahLst/>
              <a:cxnLst/>
              <a:rect l="l" t="t" r="r" b="b"/>
              <a:pathLst>
                <a:path w="5546" h="5081" extrusionOk="0">
                  <a:moveTo>
                    <a:pt x="1591" y="0"/>
                  </a:moveTo>
                  <a:lnTo>
                    <a:pt x="1" y="874"/>
                  </a:lnTo>
                  <a:lnTo>
                    <a:pt x="2349" y="5044"/>
                  </a:lnTo>
                  <a:cubicBezTo>
                    <a:pt x="2349" y="5044"/>
                    <a:pt x="3662" y="5080"/>
                    <a:pt x="4573" y="5080"/>
                  </a:cubicBezTo>
                  <a:cubicBezTo>
                    <a:pt x="5028" y="5080"/>
                    <a:pt x="5383" y="5071"/>
                    <a:pt x="5423" y="5044"/>
                  </a:cubicBezTo>
                  <a:cubicBezTo>
                    <a:pt x="5546" y="4962"/>
                    <a:pt x="2956" y="3788"/>
                    <a:pt x="2956" y="3788"/>
                  </a:cubicBezTo>
                  <a:lnTo>
                    <a:pt x="2560" y="45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40;p31">
              <a:extLst>
                <a:ext uri="{FF2B5EF4-FFF2-40B4-BE49-F238E27FC236}">
                  <a16:creationId xmlns:a16="http://schemas.microsoft.com/office/drawing/2014/main" id="{06E75346-933B-4E5E-88BB-59F16C2C69F9}"/>
                </a:ext>
              </a:extLst>
            </p:cNvPr>
            <p:cNvSpPr/>
            <p:nvPr/>
          </p:nvSpPr>
          <p:spPr>
            <a:xfrm>
              <a:off x="2396656" y="1739181"/>
              <a:ext cx="458591" cy="556911"/>
            </a:xfrm>
            <a:custGeom>
              <a:avLst/>
              <a:gdLst/>
              <a:ahLst/>
              <a:cxnLst/>
              <a:rect l="l" t="t" r="r" b="b"/>
              <a:pathLst>
                <a:path w="7710" h="9363" extrusionOk="0">
                  <a:moveTo>
                    <a:pt x="6055" y="0"/>
                  </a:moveTo>
                  <a:cubicBezTo>
                    <a:pt x="5521" y="0"/>
                    <a:pt x="4312" y="282"/>
                    <a:pt x="2966" y="702"/>
                  </a:cubicBezTo>
                  <a:cubicBezTo>
                    <a:pt x="475" y="1480"/>
                    <a:pt x="1" y="2088"/>
                    <a:pt x="1" y="2088"/>
                  </a:cubicBezTo>
                  <a:lnTo>
                    <a:pt x="2243" y="9363"/>
                  </a:lnTo>
                  <a:lnTo>
                    <a:pt x="2983" y="9134"/>
                  </a:lnTo>
                  <a:lnTo>
                    <a:pt x="3270" y="4808"/>
                  </a:lnTo>
                  <a:lnTo>
                    <a:pt x="3993" y="4595"/>
                  </a:lnTo>
                  <a:lnTo>
                    <a:pt x="3270" y="2217"/>
                  </a:lnTo>
                  <a:cubicBezTo>
                    <a:pt x="3270" y="2217"/>
                    <a:pt x="5393" y="2044"/>
                    <a:pt x="6307" y="1784"/>
                  </a:cubicBezTo>
                  <a:cubicBezTo>
                    <a:pt x="7096" y="1560"/>
                    <a:pt x="7710" y="1240"/>
                    <a:pt x="6839" y="1240"/>
                  </a:cubicBezTo>
                  <a:cubicBezTo>
                    <a:pt x="6701" y="1240"/>
                    <a:pt x="6525" y="1248"/>
                    <a:pt x="6307" y="1266"/>
                  </a:cubicBezTo>
                  <a:cubicBezTo>
                    <a:pt x="7302" y="771"/>
                    <a:pt x="7274" y="590"/>
                    <a:pt x="6725" y="590"/>
                  </a:cubicBezTo>
                  <a:cubicBezTo>
                    <a:pt x="6460" y="590"/>
                    <a:pt x="6073" y="632"/>
                    <a:pt x="5621" y="702"/>
                  </a:cubicBezTo>
                  <a:cubicBezTo>
                    <a:pt x="6477" y="204"/>
                    <a:pt x="6511" y="0"/>
                    <a:pt x="6055" y="0"/>
                  </a:cubicBezTo>
                  <a:close/>
                </a:path>
              </a:pathLst>
            </a:custGeom>
            <a:solidFill>
              <a:srgbClr val="2A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1;p31">
              <a:extLst>
                <a:ext uri="{FF2B5EF4-FFF2-40B4-BE49-F238E27FC236}">
                  <a16:creationId xmlns:a16="http://schemas.microsoft.com/office/drawing/2014/main" id="{DB0A061D-D037-4F6A-BD6A-E6BA56F95A41}"/>
                </a:ext>
              </a:extLst>
            </p:cNvPr>
            <p:cNvSpPr/>
            <p:nvPr/>
          </p:nvSpPr>
          <p:spPr>
            <a:xfrm>
              <a:off x="2538634" y="2024150"/>
              <a:ext cx="95584" cy="125086"/>
            </a:xfrm>
            <a:custGeom>
              <a:avLst/>
              <a:gdLst/>
              <a:ahLst/>
              <a:cxnLst/>
              <a:rect l="l" t="t" r="r" b="b"/>
              <a:pathLst>
                <a:path w="1607" h="2103" extrusionOk="0">
                  <a:moveTo>
                    <a:pt x="723" y="1"/>
                  </a:moveTo>
                  <a:cubicBezTo>
                    <a:pt x="507" y="1"/>
                    <a:pt x="290" y="104"/>
                    <a:pt x="187" y="464"/>
                  </a:cubicBezTo>
                  <a:cubicBezTo>
                    <a:pt x="1" y="1113"/>
                    <a:pt x="742" y="2103"/>
                    <a:pt x="1246" y="2103"/>
                  </a:cubicBezTo>
                  <a:cubicBezTo>
                    <a:pt x="1399" y="2103"/>
                    <a:pt x="1529" y="2012"/>
                    <a:pt x="1606" y="1795"/>
                  </a:cubicBezTo>
                  <a:lnTo>
                    <a:pt x="1306" y="190"/>
                  </a:lnTo>
                  <a:cubicBezTo>
                    <a:pt x="1306" y="190"/>
                    <a:pt x="1016" y="1"/>
                    <a:pt x="723" y="1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2;p31">
              <a:extLst>
                <a:ext uri="{FF2B5EF4-FFF2-40B4-BE49-F238E27FC236}">
                  <a16:creationId xmlns:a16="http://schemas.microsoft.com/office/drawing/2014/main" id="{5D47BED3-DA8C-4A55-9575-C87DFD28F225}"/>
                </a:ext>
              </a:extLst>
            </p:cNvPr>
            <p:cNvSpPr/>
            <p:nvPr/>
          </p:nvSpPr>
          <p:spPr>
            <a:xfrm>
              <a:off x="3481506" y="2722088"/>
              <a:ext cx="294604" cy="201994"/>
            </a:xfrm>
            <a:custGeom>
              <a:avLst/>
              <a:gdLst/>
              <a:ahLst/>
              <a:cxnLst/>
              <a:rect l="l" t="t" r="r" b="b"/>
              <a:pathLst>
                <a:path w="4953" h="3396" extrusionOk="0">
                  <a:moveTo>
                    <a:pt x="2139" y="0"/>
                  </a:moveTo>
                  <a:cubicBezTo>
                    <a:pt x="2090" y="0"/>
                    <a:pt x="2033" y="19"/>
                    <a:pt x="1970" y="58"/>
                  </a:cubicBezTo>
                  <a:cubicBezTo>
                    <a:pt x="1618" y="284"/>
                    <a:pt x="1" y="2730"/>
                    <a:pt x="1" y="2730"/>
                  </a:cubicBezTo>
                  <a:lnTo>
                    <a:pt x="560" y="3396"/>
                  </a:lnTo>
                  <a:lnTo>
                    <a:pt x="1328" y="3010"/>
                  </a:lnTo>
                  <a:cubicBezTo>
                    <a:pt x="1359" y="3010"/>
                    <a:pt x="1389" y="3011"/>
                    <a:pt x="1418" y="3011"/>
                  </a:cubicBezTo>
                  <a:cubicBezTo>
                    <a:pt x="3806" y="3011"/>
                    <a:pt x="4089" y="1784"/>
                    <a:pt x="4311" y="1150"/>
                  </a:cubicBezTo>
                  <a:cubicBezTo>
                    <a:pt x="4888" y="669"/>
                    <a:pt x="4952" y="219"/>
                    <a:pt x="4952" y="219"/>
                  </a:cubicBezTo>
                  <a:lnTo>
                    <a:pt x="4952" y="219"/>
                  </a:lnTo>
                  <a:cubicBezTo>
                    <a:pt x="4952" y="219"/>
                    <a:pt x="2885" y="952"/>
                    <a:pt x="2297" y="952"/>
                  </a:cubicBezTo>
                  <a:cubicBezTo>
                    <a:pt x="2167" y="952"/>
                    <a:pt x="2110" y="917"/>
                    <a:pt x="2161" y="830"/>
                  </a:cubicBezTo>
                  <a:cubicBezTo>
                    <a:pt x="2424" y="382"/>
                    <a:pt x="2363" y="0"/>
                    <a:pt x="2139" y="0"/>
                  </a:cubicBezTo>
                  <a:close/>
                </a:path>
              </a:pathLst>
            </a:custGeom>
            <a:solidFill>
              <a:srgbClr val="F0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3;p31">
              <a:extLst>
                <a:ext uri="{FF2B5EF4-FFF2-40B4-BE49-F238E27FC236}">
                  <a16:creationId xmlns:a16="http://schemas.microsoft.com/office/drawing/2014/main" id="{0DFEAF69-AC31-4234-85C1-4E9A339957B2}"/>
                </a:ext>
              </a:extLst>
            </p:cNvPr>
            <p:cNvSpPr/>
            <p:nvPr/>
          </p:nvSpPr>
          <p:spPr>
            <a:xfrm>
              <a:off x="2542798" y="2021711"/>
              <a:ext cx="91421" cy="129666"/>
            </a:xfrm>
            <a:custGeom>
              <a:avLst/>
              <a:gdLst/>
              <a:ahLst/>
              <a:cxnLst/>
              <a:rect l="l" t="t" r="r" b="b"/>
              <a:pathLst>
                <a:path w="1537" h="2180" extrusionOk="0">
                  <a:moveTo>
                    <a:pt x="635" y="1"/>
                  </a:moveTo>
                  <a:cubicBezTo>
                    <a:pt x="502" y="1"/>
                    <a:pt x="364" y="38"/>
                    <a:pt x="260" y="136"/>
                  </a:cubicBezTo>
                  <a:cubicBezTo>
                    <a:pt x="188" y="198"/>
                    <a:pt x="137" y="275"/>
                    <a:pt x="100" y="357"/>
                  </a:cubicBezTo>
                  <a:cubicBezTo>
                    <a:pt x="65" y="439"/>
                    <a:pt x="32" y="528"/>
                    <a:pt x="24" y="620"/>
                  </a:cubicBezTo>
                  <a:cubicBezTo>
                    <a:pt x="1" y="801"/>
                    <a:pt x="35" y="982"/>
                    <a:pt x="90" y="1146"/>
                  </a:cubicBezTo>
                  <a:cubicBezTo>
                    <a:pt x="213" y="1477"/>
                    <a:pt x="413" y="1774"/>
                    <a:pt x="693" y="1989"/>
                  </a:cubicBezTo>
                  <a:cubicBezTo>
                    <a:pt x="827" y="2089"/>
                    <a:pt x="987" y="2180"/>
                    <a:pt x="1169" y="2180"/>
                  </a:cubicBezTo>
                  <a:cubicBezTo>
                    <a:pt x="1173" y="2180"/>
                    <a:pt x="1177" y="2180"/>
                    <a:pt x="1181" y="2180"/>
                  </a:cubicBezTo>
                  <a:cubicBezTo>
                    <a:pt x="1273" y="2173"/>
                    <a:pt x="1362" y="2129"/>
                    <a:pt x="1424" y="2064"/>
                  </a:cubicBezTo>
                  <a:cubicBezTo>
                    <a:pt x="1482" y="1999"/>
                    <a:pt x="1516" y="1917"/>
                    <a:pt x="1536" y="1836"/>
                  </a:cubicBezTo>
                  <a:lnTo>
                    <a:pt x="1536" y="1836"/>
                  </a:lnTo>
                  <a:cubicBezTo>
                    <a:pt x="1498" y="1910"/>
                    <a:pt x="1454" y="1982"/>
                    <a:pt x="1396" y="2036"/>
                  </a:cubicBezTo>
                  <a:cubicBezTo>
                    <a:pt x="1341" y="2082"/>
                    <a:pt x="1274" y="2106"/>
                    <a:pt x="1206" y="2106"/>
                  </a:cubicBezTo>
                  <a:cubicBezTo>
                    <a:pt x="1198" y="2106"/>
                    <a:pt x="1190" y="2106"/>
                    <a:pt x="1181" y="2105"/>
                  </a:cubicBezTo>
                  <a:cubicBezTo>
                    <a:pt x="1028" y="2098"/>
                    <a:pt x="884" y="2006"/>
                    <a:pt x="765" y="1900"/>
                  </a:cubicBezTo>
                  <a:cubicBezTo>
                    <a:pt x="523" y="1685"/>
                    <a:pt x="339" y="1401"/>
                    <a:pt x="229" y="1098"/>
                  </a:cubicBezTo>
                  <a:cubicBezTo>
                    <a:pt x="178" y="948"/>
                    <a:pt x="147" y="787"/>
                    <a:pt x="161" y="634"/>
                  </a:cubicBezTo>
                  <a:cubicBezTo>
                    <a:pt x="175" y="484"/>
                    <a:pt x="240" y="327"/>
                    <a:pt x="339" y="218"/>
                  </a:cubicBezTo>
                  <a:cubicBezTo>
                    <a:pt x="423" y="119"/>
                    <a:pt x="555" y="81"/>
                    <a:pt x="692" y="81"/>
                  </a:cubicBezTo>
                  <a:cubicBezTo>
                    <a:pt x="715" y="81"/>
                    <a:pt x="738" y="83"/>
                    <a:pt x="761" y="85"/>
                  </a:cubicBezTo>
                  <a:cubicBezTo>
                    <a:pt x="925" y="102"/>
                    <a:pt x="1082" y="160"/>
                    <a:pt x="1236" y="231"/>
                  </a:cubicBezTo>
                  <a:cubicBezTo>
                    <a:pt x="1100" y="129"/>
                    <a:pt x="942" y="58"/>
                    <a:pt x="772" y="13"/>
                  </a:cubicBezTo>
                  <a:cubicBezTo>
                    <a:pt x="728" y="5"/>
                    <a:pt x="682" y="1"/>
                    <a:pt x="635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4;p31">
              <a:extLst>
                <a:ext uri="{FF2B5EF4-FFF2-40B4-BE49-F238E27FC236}">
                  <a16:creationId xmlns:a16="http://schemas.microsoft.com/office/drawing/2014/main" id="{08304F25-DDE8-4E88-B746-7D3E6A72EB03}"/>
                </a:ext>
              </a:extLst>
            </p:cNvPr>
            <p:cNvSpPr/>
            <p:nvPr/>
          </p:nvSpPr>
          <p:spPr>
            <a:xfrm>
              <a:off x="2699289" y="2189326"/>
              <a:ext cx="97726" cy="37472"/>
            </a:xfrm>
            <a:custGeom>
              <a:avLst/>
              <a:gdLst/>
              <a:ahLst/>
              <a:cxnLst/>
              <a:rect l="l" t="t" r="r" b="b"/>
              <a:pathLst>
                <a:path w="1643" h="630" extrusionOk="0">
                  <a:moveTo>
                    <a:pt x="1" y="0"/>
                  </a:moveTo>
                  <a:cubicBezTo>
                    <a:pt x="107" y="119"/>
                    <a:pt x="215" y="239"/>
                    <a:pt x="346" y="334"/>
                  </a:cubicBezTo>
                  <a:cubicBezTo>
                    <a:pt x="472" y="434"/>
                    <a:pt x="615" y="512"/>
                    <a:pt x="772" y="574"/>
                  </a:cubicBezTo>
                  <a:cubicBezTo>
                    <a:pt x="873" y="607"/>
                    <a:pt x="983" y="629"/>
                    <a:pt x="1092" y="629"/>
                  </a:cubicBezTo>
                  <a:cubicBezTo>
                    <a:pt x="1152" y="629"/>
                    <a:pt x="1212" y="623"/>
                    <a:pt x="1270" y="607"/>
                  </a:cubicBezTo>
                  <a:cubicBezTo>
                    <a:pt x="1441" y="569"/>
                    <a:pt x="1581" y="443"/>
                    <a:pt x="1642" y="293"/>
                  </a:cubicBezTo>
                  <a:lnTo>
                    <a:pt x="1642" y="293"/>
                  </a:lnTo>
                  <a:cubicBezTo>
                    <a:pt x="1533" y="413"/>
                    <a:pt x="1390" y="481"/>
                    <a:pt x="1250" y="495"/>
                  </a:cubicBezTo>
                  <a:cubicBezTo>
                    <a:pt x="1224" y="497"/>
                    <a:pt x="1197" y="499"/>
                    <a:pt x="1171" y="499"/>
                  </a:cubicBezTo>
                  <a:cubicBezTo>
                    <a:pt x="1053" y="499"/>
                    <a:pt x="934" y="475"/>
                    <a:pt x="820" y="434"/>
                  </a:cubicBezTo>
                  <a:cubicBezTo>
                    <a:pt x="536" y="331"/>
                    <a:pt x="280" y="157"/>
                    <a:pt x="1" y="0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5;p31">
              <a:extLst>
                <a:ext uri="{FF2B5EF4-FFF2-40B4-BE49-F238E27FC236}">
                  <a16:creationId xmlns:a16="http://schemas.microsoft.com/office/drawing/2014/main" id="{E45498BC-0F46-404E-91ED-9AAF0C8F1726}"/>
                </a:ext>
              </a:extLst>
            </p:cNvPr>
            <p:cNvSpPr/>
            <p:nvPr/>
          </p:nvSpPr>
          <p:spPr>
            <a:xfrm>
              <a:off x="2570813" y="2048239"/>
              <a:ext cx="68224" cy="59956"/>
            </a:xfrm>
            <a:custGeom>
              <a:avLst/>
              <a:gdLst/>
              <a:ahLst/>
              <a:cxnLst/>
              <a:rect l="l" t="t" r="r" b="b"/>
              <a:pathLst>
                <a:path w="1147" h="1008" extrusionOk="0">
                  <a:moveTo>
                    <a:pt x="319" y="1"/>
                  </a:moveTo>
                  <a:cubicBezTo>
                    <a:pt x="263" y="1"/>
                    <a:pt x="208" y="14"/>
                    <a:pt x="158" y="48"/>
                  </a:cubicBezTo>
                  <a:cubicBezTo>
                    <a:pt x="38" y="137"/>
                    <a:pt x="4" y="270"/>
                    <a:pt x="0" y="393"/>
                  </a:cubicBezTo>
                  <a:cubicBezTo>
                    <a:pt x="41" y="277"/>
                    <a:pt x="113" y="171"/>
                    <a:pt x="202" y="130"/>
                  </a:cubicBezTo>
                  <a:cubicBezTo>
                    <a:pt x="228" y="119"/>
                    <a:pt x="254" y="115"/>
                    <a:pt x="281" y="115"/>
                  </a:cubicBezTo>
                  <a:cubicBezTo>
                    <a:pt x="351" y="115"/>
                    <a:pt x="422" y="146"/>
                    <a:pt x="489" y="188"/>
                  </a:cubicBezTo>
                  <a:cubicBezTo>
                    <a:pt x="581" y="246"/>
                    <a:pt x="670" y="321"/>
                    <a:pt x="751" y="403"/>
                  </a:cubicBezTo>
                  <a:cubicBezTo>
                    <a:pt x="822" y="465"/>
                    <a:pt x="884" y="537"/>
                    <a:pt x="950" y="607"/>
                  </a:cubicBezTo>
                  <a:lnTo>
                    <a:pt x="950" y="607"/>
                  </a:lnTo>
                  <a:cubicBezTo>
                    <a:pt x="931" y="620"/>
                    <a:pt x="913" y="633"/>
                    <a:pt x="895" y="648"/>
                  </a:cubicBezTo>
                  <a:cubicBezTo>
                    <a:pt x="857" y="686"/>
                    <a:pt x="816" y="744"/>
                    <a:pt x="827" y="812"/>
                  </a:cubicBezTo>
                  <a:cubicBezTo>
                    <a:pt x="837" y="874"/>
                    <a:pt x="881" y="911"/>
                    <a:pt x="919" y="942"/>
                  </a:cubicBezTo>
                  <a:cubicBezTo>
                    <a:pt x="959" y="969"/>
                    <a:pt x="1000" y="993"/>
                    <a:pt x="1048" y="1007"/>
                  </a:cubicBezTo>
                  <a:cubicBezTo>
                    <a:pt x="1011" y="976"/>
                    <a:pt x="977" y="946"/>
                    <a:pt x="950" y="911"/>
                  </a:cubicBezTo>
                  <a:cubicBezTo>
                    <a:pt x="922" y="878"/>
                    <a:pt x="901" y="837"/>
                    <a:pt x="905" y="806"/>
                  </a:cubicBezTo>
                  <a:cubicBezTo>
                    <a:pt x="912" y="747"/>
                    <a:pt x="994" y="703"/>
                    <a:pt x="1072" y="676"/>
                  </a:cubicBezTo>
                  <a:lnTo>
                    <a:pt x="1147" y="648"/>
                  </a:lnTo>
                  <a:lnTo>
                    <a:pt x="1096" y="580"/>
                  </a:lnTo>
                  <a:cubicBezTo>
                    <a:pt x="1018" y="485"/>
                    <a:pt x="946" y="386"/>
                    <a:pt x="854" y="300"/>
                  </a:cubicBezTo>
                  <a:cubicBezTo>
                    <a:pt x="813" y="253"/>
                    <a:pt x="765" y="212"/>
                    <a:pt x="714" y="174"/>
                  </a:cubicBezTo>
                  <a:cubicBezTo>
                    <a:pt x="666" y="133"/>
                    <a:pt x="611" y="100"/>
                    <a:pt x="557" y="69"/>
                  </a:cubicBezTo>
                  <a:cubicBezTo>
                    <a:pt x="489" y="32"/>
                    <a:pt x="404" y="1"/>
                    <a:pt x="319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6;p31">
              <a:extLst>
                <a:ext uri="{FF2B5EF4-FFF2-40B4-BE49-F238E27FC236}">
                  <a16:creationId xmlns:a16="http://schemas.microsoft.com/office/drawing/2014/main" id="{929EF86B-F961-427B-8D27-A892D12612AB}"/>
                </a:ext>
              </a:extLst>
            </p:cNvPr>
            <p:cNvSpPr/>
            <p:nvPr/>
          </p:nvSpPr>
          <p:spPr>
            <a:xfrm>
              <a:off x="2764241" y="2064656"/>
              <a:ext cx="36997" cy="26052"/>
            </a:xfrm>
            <a:custGeom>
              <a:avLst/>
              <a:gdLst/>
              <a:ahLst/>
              <a:cxnLst/>
              <a:rect l="l" t="t" r="r" b="b"/>
              <a:pathLst>
                <a:path w="622" h="438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95" y="82"/>
                    <a:pt x="120" y="182"/>
                    <a:pt x="55" y="284"/>
                  </a:cubicBezTo>
                  <a:lnTo>
                    <a:pt x="1" y="366"/>
                  </a:lnTo>
                  <a:lnTo>
                    <a:pt x="103" y="390"/>
                  </a:lnTo>
                  <a:cubicBezTo>
                    <a:pt x="218" y="418"/>
                    <a:pt x="332" y="438"/>
                    <a:pt x="452" y="438"/>
                  </a:cubicBezTo>
                  <a:cubicBezTo>
                    <a:pt x="507" y="438"/>
                    <a:pt x="563" y="433"/>
                    <a:pt x="621" y="424"/>
                  </a:cubicBezTo>
                  <a:cubicBezTo>
                    <a:pt x="492" y="342"/>
                    <a:pt x="358" y="298"/>
                    <a:pt x="220" y="267"/>
                  </a:cubicBezTo>
                  <a:lnTo>
                    <a:pt x="220" y="267"/>
                  </a:lnTo>
                  <a:cubicBezTo>
                    <a:pt x="256" y="184"/>
                    <a:pt x="285" y="96"/>
                    <a:pt x="298" y="1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7;p31">
              <a:extLst>
                <a:ext uri="{FF2B5EF4-FFF2-40B4-BE49-F238E27FC236}">
                  <a16:creationId xmlns:a16="http://schemas.microsoft.com/office/drawing/2014/main" id="{E2812E7E-5EAE-491D-9843-669A34FB2756}"/>
                </a:ext>
              </a:extLst>
            </p:cNvPr>
            <p:cNvSpPr/>
            <p:nvPr/>
          </p:nvSpPr>
          <p:spPr>
            <a:xfrm>
              <a:off x="2737237" y="2002380"/>
              <a:ext cx="18915" cy="36759"/>
            </a:xfrm>
            <a:custGeom>
              <a:avLst/>
              <a:gdLst/>
              <a:ahLst/>
              <a:cxnLst/>
              <a:rect l="l" t="t" r="r" b="b"/>
              <a:pathLst>
                <a:path w="318" h="618" extrusionOk="0">
                  <a:moveTo>
                    <a:pt x="161" y="0"/>
                  </a:moveTo>
                  <a:cubicBezTo>
                    <a:pt x="72" y="0"/>
                    <a:pt x="1" y="140"/>
                    <a:pt x="1" y="307"/>
                  </a:cubicBezTo>
                  <a:cubicBezTo>
                    <a:pt x="1" y="478"/>
                    <a:pt x="72" y="618"/>
                    <a:pt x="161" y="618"/>
                  </a:cubicBezTo>
                  <a:cubicBezTo>
                    <a:pt x="250" y="618"/>
                    <a:pt x="318" y="478"/>
                    <a:pt x="318" y="307"/>
                  </a:cubicBezTo>
                  <a:cubicBezTo>
                    <a:pt x="318" y="140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1D2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8;p31">
              <a:extLst>
                <a:ext uri="{FF2B5EF4-FFF2-40B4-BE49-F238E27FC236}">
                  <a16:creationId xmlns:a16="http://schemas.microsoft.com/office/drawing/2014/main" id="{C9B09DA1-7C27-4F57-A63F-5A2FD408ADD9}"/>
                </a:ext>
              </a:extLst>
            </p:cNvPr>
            <p:cNvSpPr/>
            <p:nvPr/>
          </p:nvSpPr>
          <p:spPr>
            <a:xfrm>
              <a:off x="2699527" y="1944328"/>
              <a:ext cx="69651" cy="34974"/>
            </a:xfrm>
            <a:custGeom>
              <a:avLst/>
              <a:gdLst/>
              <a:ahLst/>
              <a:cxnLst/>
              <a:rect l="l" t="t" r="r" b="b"/>
              <a:pathLst>
                <a:path w="1171" h="588" extrusionOk="0">
                  <a:moveTo>
                    <a:pt x="621" y="0"/>
                  </a:moveTo>
                  <a:cubicBezTo>
                    <a:pt x="413" y="0"/>
                    <a:pt x="183" y="134"/>
                    <a:pt x="0" y="587"/>
                  </a:cubicBezTo>
                  <a:lnTo>
                    <a:pt x="1170" y="273"/>
                  </a:lnTo>
                  <a:cubicBezTo>
                    <a:pt x="1170" y="273"/>
                    <a:pt x="919" y="0"/>
                    <a:pt x="621" y="0"/>
                  </a:cubicBezTo>
                  <a:close/>
                </a:path>
              </a:pathLst>
            </a:custGeom>
            <a:solidFill>
              <a:srgbClr val="2A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9;p31">
              <a:extLst>
                <a:ext uri="{FF2B5EF4-FFF2-40B4-BE49-F238E27FC236}">
                  <a16:creationId xmlns:a16="http://schemas.microsoft.com/office/drawing/2014/main" id="{0BBAC671-3DAC-45A5-A492-FC181C165914}"/>
                </a:ext>
              </a:extLst>
            </p:cNvPr>
            <p:cNvSpPr/>
            <p:nvPr/>
          </p:nvSpPr>
          <p:spPr>
            <a:xfrm>
              <a:off x="3660540" y="2821955"/>
              <a:ext cx="62157" cy="23554"/>
            </a:xfrm>
            <a:custGeom>
              <a:avLst/>
              <a:gdLst/>
              <a:ahLst/>
              <a:cxnLst/>
              <a:rect l="l" t="t" r="r" b="b"/>
              <a:pathLst>
                <a:path w="1045" h="39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851" y="14"/>
                    <a:pt x="670" y="65"/>
                    <a:pt x="495" y="130"/>
                  </a:cubicBezTo>
                  <a:cubicBezTo>
                    <a:pt x="322" y="198"/>
                    <a:pt x="154" y="277"/>
                    <a:pt x="1" y="396"/>
                  </a:cubicBezTo>
                  <a:cubicBezTo>
                    <a:pt x="195" y="386"/>
                    <a:pt x="372" y="331"/>
                    <a:pt x="547" y="266"/>
                  </a:cubicBezTo>
                  <a:cubicBezTo>
                    <a:pt x="720" y="198"/>
                    <a:pt x="892" y="120"/>
                    <a:pt x="1045" y="0"/>
                  </a:cubicBezTo>
                  <a:close/>
                </a:path>
              </a:pathLst>
            </a:custGeom>
            <a:solidFill>
              <a:srgbClr val="CE9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517;p31">
            <a:extLst>
              <a:ext uri="{FF2B5EF4-FFF2-40B4-BE49-F238E27FC236}">
                <a16:creationId xmlns:a16="http://schemas.microsoft.com/office/drawing/2014/main" id="{F312524F-C5E4-457D-B71D-A0146BC580CE}"/>
              </a:ext>
            </a:extLst>
          </p:cNvPr>
          <p:cNvGrpSpPr/>
          <p:nvPr/>
        </p:nvGrpSpPr>
        <p:grpSpPr>
          <a:xfrm>
            <a:off x="387258" y="222224"/>
            <a:ext cx="4677943" cy="4438952"/>
            <a:chOff x="732257" y="533098"/>
            <a:chExt cx="4677943" cy="4438952"/>
          </a:xfrm>
        </p:grpSpPr>
        <p:grpSp>
          <p:nvGrpSpPr>
            <p:cNvPr id="187" name="Google Shape;518;p31">
              <a:extLst>
                <a:ext uri="{FF2B5EF4-FFF2-40B4-BE49-F238E27FC236}">
                  <a16:creationId xmlns:a16="http://schemas.microsoft.com/office/drawing/2014/main" id="{81522444-4A10-443B-8CC1-70C2392D1FCA}"/>
                </a:ext>
              </a:extLst>
            </p:cNvPr>
            <p:cNvGrpSpPr/>
            <p:nvPr/>
          </p:nvGrpSpPr>
          <p:grpSpPr>
            <a:xfrm>
              <a:off x="732257" y="533098"/>
              <a:ext cx="667163" cy="4409388"/>
              <a:chOff x="7375136" y="3224219"/>
              <a:chExt cx="260937" cy="1724708"/>
            </a:xfrm>
          </p:grpSpPr>
          <p:sp>
            <p:nvSpPr>
              <p:cNvPr id="190" name="Google Shape;519;p31">
                <a:extLst>
                  <a:ext uri="{FF2B5EF4-FFF2-40B4-BE49-F238E27FC236}">
                    <a16:creationId xmlns:a16="http://schemas.microsoft.com/office/drawing/2014/main" id="{82724428-E003-4F25-8B74-59FB99B741B7}"/>
                  </a:ext>
                </a:extLst>
              </p:cNvPr>
              <p:cNvSpPr/>
              <p:nvPr/>
            </p:nvSpPr>
            <p:spPr>
              <a:xfrm>
                <a:off x="7375136" y="3232878"/>
                <a:ext cx="30888" cy="171604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6556" extrusionOk="0">
                    <a:moveTo>
                      <a:pt x="0" y="0"/>
                    </a:moveTo>
                    <a:lnTo>
                      <a:pt x="0" y="26555"/>
                    </a:lnTo>
                    <a:lnTo>
                      <a:pt x="478" y="26555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20;p31">
                <a:extLst>
                  <a:ext uri="{FF2B5EF4-FFF2-40B4-BE49-F238E27FC236}">
                    <a16:creationId xmlns:a16="http://schemas.microsoft.com/office/drawing/2014/main" id="{860B3B4D-90BC-427B-9FAA-F8EB9F46606D}"/>
                  </a:ext>
                </a:extLst>
              </p:cNvPr>
              <p:cNvSpPr/>
              <p:nvPr/>
            </p:nvSpPr>
            <p:spPr>
              <a:xfrm>
                <a:off x="7464894" y="3230810"/>
                <a:ext cx="171178" cy="75088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162" extrusionOk="0">
                    <a:moveTo>
                      <a:pt x="0" y="1"/>
                    </a:moveTo>
                    <a:cubicBezTo>
                      <a:pt x="0" y="1"/>
                      <a:pt x="126" y="1161"/>
                      <a:pt x="1386" y="1161"/>
                    </a:cubicBezTo>
                    <a:cubicBezTo>
                      <a:pt x="2648" y="1161"/>
                      <a:pt x="2440" y="1"/>
                      <a:pt x="2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21;p31">
                <a:extLst>
                  <a:ext uri="{FF2B5EF4-FFF2-40B4-BE49-F238E27FC236}">
                    <a16:creationId xmlns:a16="http://schemas.microsoft.com/office/drawing/2014/main" id="{2BA7674F-3F12-47AC-ABA6-AAA600A2F5F4}"/>
                  </a:ext>
                </a:extLst>
              </p:cNvPr>
              <p:cNvSpPr/>
              <p:nvPr/>
            </p:nvSpPr>
            <p:spPr>
              <a:xfrm>
                <a:off x="7375136" y="3224219"/>
                <a:ext cx="248335" cy="13506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209" extrusionOk="0">
                    <a:moveTo>
                      <a:pt x="0" y="1"/>
                    </a:moveTo>
                    <a:lnTo>
                      <a:pt x="0" y="209"/>
                    </a:lnTo>
                    <a:lnTo>
                      <a:pt x="3843" y="209"/>
                    </a:lnTo>
                    <a:lnTo>
                      <a:pt x="3843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522;p31">
              <a:extLst>
                <a:ext uri="{FF2B5EF4-FFF2-40B4-BE49-F238E27FC236}">
                  <a16:creationId xmlns:a16="http://schemas.microsoft.com/office/drawing/2014/main" id="{8B547ACE-7AA1-4A09-98DC-1748F0EF0C2B}"/>
                </a:ext>
              </a:extLst>
            </p:cNvPr>
            <p:cNvSpPr/>
            <p:nvPr/>
          </p:nvSpPr>
          <p:spPr>
            <a:xfrm>
              <a:off x="800100" y="564350"/>
              <a:ext cx="4610100" cy="4407700"/>
            </a:xfrm>
            <a:custGeom>
              <a:avLst/>
              <a:gdLst/>
              <a:ahLst/>
              <a:cxnLst/>
              <a:rect l="l" t="t" r="r" b="b"/>
              <a:pathLst>
                <a:path w="184404" h="176308" extrusionOk="0">
                  <a:moveTo>
                    <a:pt x="6477" y="0"/>
                  </a:moveTo>
                  <a:lnTo>
                    <a:pt x="0" y="7525"/>
                  </a:lnTo>
                  <a:lnTo>
                    <a:pt x="381" y="175165"/>
                  </a:lnTo>
                  <a:lnTo>
                    <a:pt x="184404" y="176308"/>
                  </a:lnTo>
                  <a:lnTo>
                    <a:pt x="22611" y="51"/>
                  </a:ln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99AC29-B934-40AB-BB23-78503526F77A}"/>
              </a:ext>
            </a:extLst>
          </p:cNvPr>
          <p:cNvSpPr/>
          <p:nvPr/>
        </p:nvSpPr>
        <p:spPr>
          <a:xfrm>
            <a:off x="0" y="4629471"/>
            <a:ext cx="9144000" cy="53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raphique 75">
            <a:extLst>
              <a:ext uri="{FF2B5EF4-FFF2-40B4-BE49-F238E27FC236}">
                <a16:creationId xmlns:a16="http://schemas.microsoft.com/office/drawing/2014/main" id="{6774A859-3A18-43A5-91B1-15E72BE5E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018"/>
              </p:ext>
            </p:extLst>
          </p:nvPr>
        </p:nvGraphicFramePr>
        <p:xfrm>
          <a:off x="1354338" y="2236150"/>
          <a:ext cx="2175810" cy="1680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Google Shape;2328;p39">
            <a:extLst>
              <a:ext uri="{FF2B5EF4-FFF2-40B4-BE49-F238E27FC236}">
                <a16:creationId xmlns:a16="http://schemas.microsoft.com/office/drawing/2014/main" id="{F3F4FA71-209C-439B-B573-E7277C01A1CB}"/>
              </a:ext>
            </a:extLst>
          </p:cNvPr>
          <p:cNvSpPr txBox="1">
            <a:spLocks/>
          </p:cNvSpPr>
          <p:nvPr/>
        </p:nvSpPr>
        <p:spPr>
          <a:xfrm>
            <a:off x="1551538" y="1791516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  <a:tabLst/>
              <a:defRPr/>
            </a:pPr>
            <a:r>
              <a:rPr kumimoji="0" lang="fr-BE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sym typeface="Anaheim"/>
              </a:rPr>
              <a:t>Sample size</a:t>
            </a:r>
            <a:endParaRPr kumimoji="0" lang="fr-B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  <p:sp>
        <p:nvSpPr>
          <p:cNvPr id="78" name="Google Shape;2329;p39">
            <a:extLst>
              <a:ext uri="{FF2B5EF4-FFF2-40B4-BE49-F238E27FC236}">
                <a16:creationId xmlns:a16="http://schemas.microsoft.com/office/drawing/2014/main" id="{DF120128-BA28-48F8-8A97-E3903DC840B1}"/>
              </a:ext>
            </a:extLst>
          </p:cNvPr>
          <p:cNvSpPr txBox="1">
            <a:spLocks/>
          </p:cNvSpPr>
          <p:nvPr/>
        </p:nvSpPr>
        <p:spPr>
          <a:xfrm>
            <a:off x="1317988" y="1177316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"/>
                <a:sym typeface="Staatliches"/>
              </a:rPr>
              <a:t>4762</a:t>
            </a:r>
          </a:p>
        </p:txBody>
      </p:sp>
      <p:sp>
        <p:nvSpPr>
          <p:cNvPr id="79" name="Google Shape;2330;p39">
            <a:extLst>
              <a:ext uri="{FF2B5EF4-FFF2-40B4-BE49-F238E27FC236}">
                <a16:creationId xmlns:a16="http://schemas.microsoft.com/office/drawing/2014/main" id="{7DA26300-3D12-42F2-A951-961930C1E7D4}"/>
              </a:ext>
            </a:extLst>
          </p:cNvPr>
          <p:cNvSpPr txBox="1">
            <a:spLocks/>
          </p:cNvSpPr>
          <p:nvPr/>
        </p:nvSpPr>
        <p:spPr>
          <a:xfrm>
            <a:off x="959316" y="3511871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kumimoji="0" lang="fr-B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$"/>
                <a:sym typeface="Staatliches"/>
              </a:rPr>
              <a:t>BRUSSELS</a:t>
            </a:r>
          </a:p>
        </p:txBody>
      </p:sp>
      <p:sp>
        <p:nvSpPr>
          <p:cNvPr id="81" name="Google Shape;2332;p39">
            <a:extLst>
              <a:ext uri="{FF2B5EF4-FFF2-40B4-BE49-F238E27FC236}">
                <a16:creationId xmlns:a16="http://schemas.microsoft.com/office/drawing/2014/main" id="{5C55D1D8-6273-4456-B11C-986F4863F0BB}"/>
              </a:ext>
            </a:extLst>
          </p:cNvPr>
          <p:cNvSpPr txBox="1">
            <a:spLocks/>
          </p:cNvSpPr>
          <p:nvPr/>
        </p:nvSpPr>
        <p:spPr>
          <a:xfrm>
            <a:off x="3323000" y="2848903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kumimoji="0" lang="fr-B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atlichesS"/>
                <a:sym typeface="Staatliches"/>
              </a:rPr>
              <a:t>FLANDERS</a:t>
            </a:r>
          </a:p>
        </p:txBody>
      </p:sp>
      <p:sp>
        <p:nvSpPr>
          <p:cNvPr id="83" name="Google Shape;2334;p39">
            <a:extLst>
              <a:ext uri="{FF2B5EF4-FFF2-40B4-BE49-F238E27FC236}">
                <a16:creationId xmlns:a16="http://schemas.microsoft.com/office/drawing/2014/main" id="{9BC3D356-8A36-4791-8F9D-8A3C41AF417C}"/>
              </a:ext>
            </a:extLst>
          </p:cNvPr>
          <p:cNvSpPr txBox="1">
            <a:spLocks/>
          </p:cNvSpPr>
          <p:nvPr/>
        </p:nvSpPr>
        <p:spPr>
          <a:xfrm>
            <a:off x="3189754" y="3088922"/>
            <a:ext cx="632650" cy="38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  <a:defRPr/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43,85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AFF"/>
              </a:buClr>
              <a:buSzPts val="2800"/>
              <a:buFont typeface="Staatliches"/>
              <a:buNone/>
              <a:tabLst/>
              <a:defRPr/>
            </a:pPr>
            <a:endParaRPr lang="en" sz="1200" dirty="0">
              <a:solidFill>
                <a:schemeClr val="tx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AFF"/>
              </a:buClr>
              <a:buSzPts val="2800"/>
              <a:buFont typeface="Staatliches"/>
              <a:buNone/>
              <a:tabLst/>
              <a:defRPr/>
            </a:pP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" name="Google Shape;2335;p39">
            <a:extLst>
              <a:ext uri="{FF2B5EF4-FFF2-40B4-BE49-F238E27FC236}">
                <a16:creationId xmlns:a16="http://schemas.microsoft.com/office/drawing/2014/main" id="{11A9A14F-538C-493A-B374-FDAA141FBA0E}"/>
              </a:ext>
            </a:extLst>
          </p:cNvPr>
          <p:cNvSpPr txBox="1">
            <a:spLocks/>
          </p:cNvSpPr>
          <p:nvPr/>
        </p:nvSpPr>
        <p:spPr>
          <a:xfrm>
            <a:off x="1487497" y="3748219"/>
            <a:ext cx="65984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24,70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B3DF3EFE-0355-4EC0-A76E-FBA58D1527B2}"/>
              </a:ext>
            </a:extLst>
          </p:cNvPr>
          <p:cNvSpPr/>
          <p:nvPr/>
        </p:nvSpPr>
        <p:spPr>
          <a:xfrm>
            <a:off x="4991626" y="2478680"/>
            <a:ext cx="5707" cy="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862" y="15604"/>
                  <a:pt x="18372" y="9599"/>
                  <a:pt x="16634" y="3603"/>
                </a:cubicBezTo>
                <a:cubicBezTo>
                  <a:pt x="11173" y="1601"/>
                  <a:pt x="5710" y="0"/>
                  <a:pt x="0" y="0"/>
                </a:cubicBezTo>
                <a:cubicBezTo>
                  <a:pt x="2731" y="400"/>
                  <a:pt x="17627" y="18397"/>
                  <a:pt x="21600" y="216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10421A84-4030-4B21-91BB-0665FD6CA81E}"/>
              </a:ext>
            </a:extLst>
          </p:cNvPr>
          <p:cNvSpPr/>
          <p:nvPr/>
        </p:nvSpPr>
        <p:spPr>
          <a:xfrm>
            <a:off x="4991626" y="2478680"/>
            <a:ext cx="5707" cy="3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862" y="15604"/>
                  <a:pt x="18372" y="9599"/>
                  <a:pt x="16634" y="3603"/>
                </a:cubicBezTo>
                <a:cubicBezTo>
                  <a:pt x="11173" y="1601"/>
                  <a:pt x="5710" y="0"/>
                  <a:pt x="0" y="0"/>
                </a:cubicBezTo>
                <a:cubicBezTo>
                  <a:pt x="2731" y="400"/>
                  <a:pt x="17627" y="18397"/>
                  <a:pt x="21600" y="216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9397948F-D5A7-4E62-91AD-AA514F47F532}"/>
              </a:ext>
            </a:extLst>
          </p:cNvPr>
          <p:cNvGrpSpPr/>
          <p:nvPr/>
        </p:nvGrpSpPr>
        <p:grpSpPr>
          <a:xfrm>
            <a:off x="5121957" y="2450702"/>
            <a:ext cx="2974029" cy="1710965"/>
            <a:chOff x="4962425" y="2265733"/>
            <a:chExt cx="2974029" cy="1710965"/>
          </a:xfrm>
          <a:solidFill>
            <a:schemeClr val="bg2">
              <a:lumMod val="50000"/>
            </a:schemeClr>
          </a:solidFill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21D94EDA-DB0C-4887-8A9A-582EA6CD5915}"/>
                </a:ext>
              </a:extLst>
            </p:cNvPr>
            <p:cNvSpPr/>
            <p:nvPr/>
          </p:nvSpPr>
          <p:spPr>
            <a:xfrm>
              <a:off x="5228043" y="2307136"/>
              <a:ext cx="1196960" cy="108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89" extrusionOk="0">
                  <a:moveTo>
                    <a:pt x="18941" y="21255"/>
                  </a:moveTo>
                  <a:cubicBezTo>
                    <a:pt x="19041" y="21137"/>
                    <a:pt x="19061" y="21114"/>
                    <a:pt x="19007" y="20975"/>
                  </a:cubicBezTo>
                  <a:cubicBezTo>
                    <a:pt x="18980" y="20906"/>
                    <a:pt x="18961" y="20833"/>
                    <a:pt x="18943" y="20764"/>
                  </a:cubicBezTo>
                  <a:cubicBezTo>
                    <a:pt x="18926" y="20699"/>
                    <a:pt x="18910" y="20638"/>
                    <a:pt x="18889" y="20582"/>
                  </a:cubicBezTo>
                  <a:cubicBezTo>
                    <a:pt x="18866" y="20525"/>
                    <a:pt x="18844" y="20477"/>
                    <a:pt x="18812" y="20423"/>
                  </a:cubicBezTo>
                  <a:cubicBezTo>
                    <a:pt x="18801" y="20403"/>
                    <a:pt x="18782" y="20386"/>
                    <a:pt x="18763" y="20368"/>
                  </a:cubicBezTo>
                  <a:cubicBezTo>
                    <a:pt x="18741" y="20346"/>
                    <a:pt x="18715" y="20323"/>
                    <a:pt x="18695" y="20288"/>
                  </a:cubicBezTo>
                  <a:cubicBezTo>
                    <a:pt x="18647" y="20203"/>
                    <a:pt x="18655" y="20073"/>
                    <a:pt x="18663" y="19959"/>
                  </a:cubicBezTo>
                  <a:cubicBezTo>
                    <a:pt x="18665" y="19925"/>
                    <a:pt x="18667" y="19894"/>
                    <a:pt x="18667" y="19868"/>
                  </a:cubicBezTo>
                  <a:cubicBezTo>
                    <a:pt x="18667" y="19789"/>
                    <a:pt x="18663" y="19730"/>
                    <a:pt x="18648" y="19656"/>
                  </a:cubicBezTo>
                  <a:cubicBezTo>
                    <a:pt x="18640" y="19615"/>
                    <a:pt x="18639" y="19576"/>
                    <a:pt x="18637" y="19538"/>
                  </a:cubicBezTo>
                  <a:cubicBezTo>
                    <a:pt x="18635" y="19510"/>
                    <a:pt x="18634" y="19481"/>
                    <a:pt x="18629" y="19451"/>
                  </a:cubicBezTo>
                  <a:cubicBezTo>
                    <a:pt x="18622" y="19403"/>
                    <a:pt x="18607" y="19358"/>
                    <a:pt x="18592" y="19311"/>
                  </a:cubicBezTo>
                  <a:cubicBezTo>
                    <a:pt x="18568" y="19239"/>
                    <a:pt x="18543" y="19167"/>
                    <a:pt x="18545" y="19078"/>
                  </a:cubicBezTo>
                  <a:cubicBezTo>
                    <a:pt x="18548" y="18934"/>
                    <a:pt x="18524" y="18852"/>
                    <a:pt x="18474" y="18826"/>
                  </a:cubicBezTo>
                  <a:cubicBezTo>
                    <a:pt x="18459" y="18819"/>
                    <a:pt x="18447" y="18820"/>
                    <a:pt x="18426" y="18821"/>
                  </a:cubicBezTo>
                  <a:cubicBezTo>
                    <a:pt x="18390" y="18824"/>
                    <a:pt x="18337" y="18829"/>
                    <a:pt x="18283" y="18767"/>
                  </a:cubicBezTo>
                  <a:cubicBezTo>
                    <a:pt x="18232" y="18707"/>
                    <a:pt x="18219" y="18611"/>
                    <a:pt x="18216" y="18541"/>
                  </a:cubicBezTo>
                  <a:cubicBezTo>
                    <a:pt x="18215" y="18491"/>
                    <a:pt x="18206" y="18452"/>
                    <a:pt x="18196" y="18407"/>
                  </a:cubicBezTo>
                  <a:cubicBezTo>
                    <a:pt x="18189" y="18373"/>
                    <a:pt x="18181" y="18339"/>
                    <a:pt x="18176" y="18299"/>
                  </a:cubicBezTo>
                  <a:cubicBezTo>
                    <a:pt x="18170" y="18252"/>
                    <a:pt x="18173" y="18205"/>
                    <a:pt x="18175" y="18159"/>
                  </a:cubicBezTo>
                  <a:cubicBezTo>
                    <a:pt x="18176" y="18134"/>
                    <a:pt x="18177" y="18111"/>
                    <a:pt x="18177" y="18087"/>
                  </a:cubicBezTo>
                  <a:cubicBezTo>
                    <a:pt x="18176" y="18011"/>
                    <a:pt x="18188" y="17940"/>
                    <a:pt x="18199" y="17873"/>
                  </a:cubicBezTo>
                  <a:cubicBezTo>
                    <a:pt x="18209" y="17808"/>
                    <a:pt x="18219" y="17747"/>
                    <a:pt x="18219" y="17681"/>
                  </a:cubicBezTo>
                  <a:cubicBezTo>
                    <a:pt x="18219" y="17656"/>
                    <a:pt x="18218" y="17631"/>
                    <a:pt x="18216" y="17607"/>
                  </a:cubicBezTo>
                  <a:cubicBezTo>
                    <a:pt x="18214" y="17553"/>
                    <a:pt x="18212" y="17500"/>
                    <a:pt x="18218" y="17447"/>
                  </a:cubicBezTo>
                  <a:cubicBezTo>
                    <a:pt x="18222" y="17403"/>
                    <a:pt x="18234" y="17372"/>
                    <a:pt x="18244" y="17344"/>
                  </a:cubicBezTo>
                  <a:cubicBezTo>
                    <a:pt x="18250" y="17326"/>
                    <a:pt x="18257" y="17308"/>
                    <a:pt x="18261" y="17283"/>
                  </a:cubicBezTo>
                  <a:cubicBezTo>
                    <a:pt x="18265" y="17266"/>
                    <a:pt x="18264" y="17247"/>
                    <a:pt x="18264" y="17225"/>
                  </a:cubicBezTo>
                  <a:cubicBezTo>
                    <a:pt x="18264" y="17197"/>
                    <a:pt x="18263" y="17168"/>
                    <a:pt x="18270" y="17135"/>
                  </a:cubicBezTo>
                  <a:cubicBezTo>
                    <a:pt x="18276" y="17105"/>
                    <a:pt x="18293" y="17088"/>
                    <a:pt x="18304" y="17079"/>
                  </a:cubicBezTo>
                  <a:cubicBezTo>
                    <a:pt x="18304" y="17079"/>
                    <a:pt x="18303" y="17069"/>
                    <a:pt x="18302" y="17062"/>
                  </a:cubicBezTo>
                  <a:cubicBezTo>
                    <a:pt x="18298" y="17042"/>
                    <a:pt x="18295" y="17017"/>
                    <a:pt x="18300" y="16988"/>
                  </a:cubicBezTo>
                  <a:cubicBezTo>
                    <a:pt x="18308" y="16956"/>
                    <a:pt x="18326" y="16935"/>
                    <a:pt x="18337" y="16925"/>
                  </a:cubicBezTo>
                  <a:cubicBezTo>
                    <a:pt x="18358" y="16813"/>
                    <a:pt x="18339" y="16778"/>
                    <a:pt x="18336" y="16773"/>
                  </a:cubicBezTo>
                  <a:cubicBezTo>
                    <a:pt x="18331" y="16765"/>
                    <a:pt x="18323" y="16761"/>
                    <a:pt x="18303" y="16755"/>
                  </a:cubicBezTo>
                  <a:cubicBezTo>
                    <a:pt x="18280" y="16747"/>
                    <a:pt x="18250" y="16735"/>
                    <a:pt x="18223" y="16704"/>
                  </a:cubicBezTo>
                  <a:cubicBezTo>
                    <a:pt x="18174" y="16647"/>
                    <a:pt x="18176" y="16587"/>
                    <a:pt x="18179" y="16538"/>
                  </a:cubicBezTo>
                  <a:lnTo>
                    <a:pt x="18180" y="16510"/>
                  </a:lnTo>
                  <a:cubicBezTo>
                    <a:pt x="18180" y="16500"/>
                    <a:pt x="18179" y="16488"/>
                    <a:pt x="18177" y="16477"/>
                  </a:cubicBezTo>
                  <a:cubicBezTo>
                    <a:pt x="18175" y="16447"/>
                    <a:pt x="18173" y="16413"/>
                    <a:pt x="18180" y="16382"/>
                  </a:cubicBezTo>
                  <a:cubicBezTo>
                    <a:pt x="18183" y="16364"/>
                    <a:pt x="18194" y="16343"/>
                    <a:pt x="18207" y="16317"/>
                  </a:cubicBezTo>
                  <a:cubicBezTo>
                    <a:pt x="18209" y="16312"/>
                    <a:pt x="18212" y="16308"/>
                    <a:pt x="18214" y="16304"/>
                  </a:cubicBezTo>
                  <a:cubicBezTo>
                    <a:pt x="18218" y="16221"/>
                    <a:pt x="18115" y="16118"/>
                    <a:pt x="18059" y="16062"/>
                  </a:cubicBezTo>
                  <a:cubicBezTo>
                    <a:pt x="17970" y="15973"/>
                    <a:pt x="17915" y="15895"/>
                    <a:pt x="17892" y="15758"/>
                  </a:cubicBezTo>
                  <a:cubicBezTo>
                    <a:pt x="17851" y="15514"/>
                    <a:pt x="18147" y="15332"/>
                    <a:pt x="18308" y="15280"/>
                  </a:cubicBezTo>
                  <a:cubicBezTo>
                    <a:pt x="18319" y="15208"/>
                    <a:pt x="18315" y="15111"/>
                    <a:pt x="18309" y="15024"/>
                  </a:cubicBezTo>
                  <a:cubicBezTo>
                    <a:pt x="18306" y="14976"/>
                    <a:pt x="18303" y="14931"/>
                    <a:pt x="18303" y="14889"/>
                  </a:cubicBezTo>
                  <a:cubicBezTo>
                    <a:pt x="18303" y="14726"/>
                    <a:pt x="18280" y="14589"/>
                    <a:pt x="18254" y="14441"/>
                  </a:cubicBezTo>
                  <a:lnTo>
                    <a:pt x="18245" y="14393"/>
                  </a:lnTo>
                  <a:cubicBezTo>
                    <a:pt x="18231" y="14320"/>
                    <a:pt x="18219" y="14257"/>
                    <a:pt x="18220" y="14167"/>
                  </a:cubicBezTo>
                  <a:cubicBezTo>
                    <a:pt x="18221" y="14087"/>
                    <a:pt x="18221" y="14087"/>
                    <a:pt x="18184" y="14044"/>
                  </a:cubicBezTo>
                  <a:cubicBezTo>
                    <a:pt x="18089" y="13932"/>
                    <a:pt x="17989" y="13874"/>
                    <a:pt x="17889" y="13872"/>
                  </a:cubicBezTo>
                  <a:cubicBezTo>
                    <a:pt x="17820" y="13871"/>
                    <a:pt x="17813" y="13875"/>
                    <a:pt x="17773" y="13936"/>
                  </a:cubicBezTo>
                  <a:cubicBezTo>
                    <a:pt x="17765" y="13948"/>
                    <a:pt x="17754" y="13979"/>
                    <a:pt x="17744" y="14003"/>
                  </a:cubicBezTo>
                  <a:cubicBezTo>
                    <a:pt x="17723" y="14061"/>
                    <a:pt x="17705" y="14109"/>
                    <a:pt x="17672" y="14132"/>
                  </a:cubicBezTo>
                  <a:cubicBezTo>
                    <a:pt x="17573" y="14202"/>
                    <a:pt x="17440" y="14106"/>
                    <a:pt x="17344" y="14036"/>
                  </a:cubicBezTo>
                  <a:cubicBezTo>
                    <a:pt x="17318" y="14016"/>
                    <a:pt x="17294" y="14000"/>
                    <a:pt x="17277" y="13990"/>
                  </a:cubicBezTo>
                  <a:cubicBezTo>
                    <a:pt x="17251" y="13977"/>
                    <a:pt x="17227" y="13974"/>
                    <a:pt x="17196" y="13968"/>
                  </a:cubicBezTo>
                  <a:cubicBezTo>
                    <a:pt x="17173" y="13964"/>
                    <a:pt x="17149" y="13961"/>
                    <a:pt x="17122" y="13951"/>
                  </a:cubicBezTo>
                  <a:cubicBezTo>
                    <a:pt x="17105" y="13946"/>
                    <a:pt x="17091" y="13937"/>
                    <a:pt x="17078" y="13929"/>
                  </a:cubicBezTo>
                  <a:cubicBezTo>
                    <a:pt x="17070" y="13924"/>
                    <a:pt x="17060" y="13918"/>
                    <a:pt x="17054" y="13916"/>
                  </a:cubicBezTo>
                  <a:cubicBezTo>
                    <a:pt x="17047" y="13915"/>
                    <a:pt x="17035" y="13915"/>
                    <a:pt x="17023" y="13915"/>
                  </a:cubicBezTo>
                  <a:cubicBezTo>
                    <a:pt x="17002" y="13916"/>
                    <a:pt x="16974" y="13918"/>
                    <a:pt x="16944" y="13906"/>
                  </a:cubicBezTo>
                  <a:cubicBezTo>
                    <a:pt x="16878" y="13881"/>
                    <a:pt x="16826" y="13828"/>
                    <a:pt x="16780" y="13781"/>
                  </a:cubicBezTo>
                  <a:cubicBezTo>
                    <a:pt x="16730" y="13731"/>
                    <a:pt x="16687" y="13686"/>
                    <a:pt x="16640" y="13685"/>
                  </a:cubicBezTo>
                  <a:lnTo>
                    <a:pt x="16602" y="13684"/>
                  </a:lnTo>
                  <a:lnTo>
                    <a:pt x="16587" y="13645"/>
                  </a:lnTo>
                  <a:cubicBezTo>
                    <a:pt x="16526" y="13492"/>
                    <a:pt x="16720" y="13284"/>
                    <a:pt x="16894" y="13136"/>
                  </a:cubicBezTo>
                  <a:cubicBezTo>
                    <a:pt x="16994" y="13051"/>
                    <a:pt x="17106" y="13018"/>
                    <a:pt x="17215" y="12985"/>
                  </a:cubicBezTo>
                  <a:lnTo>
                    <a:pt x="17253" y="12973"/>
                  </a:lnTo>
                  <a:cubicBezTo>
                    <a:pt x="17268" y="12968"/>
                    <a:pt x="17279" y="12963"/>
                    <a:pt x="17290" y="12958"/>
                  </a:cubicBezTo>
                  <a:cubicBezTo>
                    <a:pt x="17315" y="12946"/>
                    <a:pt x="17343" y="12932"/>
                    <a:pt x="17393" y="12929"/>
                  </a:cubicBezTo>
                  <a:cubicBezTo>
                    <a:pt x="17416" y="12928"/>
                    <a:pt x="17442" y="12931"/>
                    <a:pt x="17467" y="12932"/>
                  </a:cubicBezTo>
                  <a:cubicBezTo>
                    <a:pt x="17498" y="12934"/>
                    <a:pt x="17528" y="12937"/>
                    <a:pt x="17551" y="12932"/>
                  </a:cubicBezTo>
                  <a:cubicBezTo>
                    <a:pt x="17655" y="12911"/>
                    <a:pt x="17709" y="12830"/>
                    <a:pt x="17770" y="12736"/>
                  </a:cubicBezTo>
                  <a:cubicBezTo>
                    <a:pt x="17818" y="12663"/>
                    <a:pt x="17865" y="12589"/>
                    <a:pt x="17942" y="12534"/>
                  </a:cubicBezTo>
                  <a:cubicBezTo>
                    <a:pt x="17983" y="12504"/>
                    <a:pt x="18035" y="12490"/>
                    <a:pt x="18085" y="12477"/>
                  </a:cubicBezTo>
                  <a:cubicBezTo>
                    <a:pt x="18138" y="12463"/>
                    <a:pt x="18193" y="12449"/>
                    <a:pt x="18213" y="12417"/>
                  </a:cubicBezTo>
                  <a:cubicBezTo>
                    <a:pt x="18219" y="12408"/>
                    <a:pt x="18232" y="12377"/>
                    <a:pt x="18221" y="12281"/>
                  </a:cubicBezTo>
                  <a:cubicBezTo>
                    <a:pt x="18215" y="12228"/>
                    <a:pt x="18237" y="12191"/>
                    <a:pt x="18257" y="12169"/>
                  </a:cubicBezTo>
                  <a:lnTo>
                    <a:pt x="18150" y="12082"/>
                  </a:lnTo>
                  <a:lnTo>
                    <a:pt x="18319" y="12075"/>
                  </a:lnTo>
                  <a:cubicBezTo>
                    <a:pt x="18375" y="12075"/>
                    <a:pt x="18418" y="12089"/>
                    <a:pt x="18459" y="12102"/>
                  </a:cubicBezTo>
                  <a:cubicBezTo>
                    <a:pt x="18497" y="12115"/>
                    <a:pt x="18530" y="12125"/>
                    <a:pt x="18562" y="12123"/>
                  </a:cubicBezTo>
                  <a:cubicBezTo>
                    <a:pt x="18577" y="12121"/>
                    <a:pt x="18587" y="12117"/>
                    <a:pt x="18596" y="12115"/>
                  </a:cubicBezTo>
                  <a:cubicBezTo>
                    <a:pt x="18628" y="12104"/>
                    <a:pt x="18657" y="12098"/>
                    <a:pt x="18711" y="12120"/>
                  </a:cubicBezTo>
                  <a:cubicBezTo>
                    <a:pt x="18734" y="12129"/>
                    <a:pt x="18754" y="12147"/>
                    <a:pt x="18774" y="12164"/>
                  </a:cubicBezTo>
                  <a:cubicBezTo>
                    <a:pt x="18783" y="12172"/>
                    <a:pt x="18792" y="12181"/>
                    <a:pt x="18800" y="12185"/>
                  </a:cubicBezTo>
                  <a:cubicBezTo>
                    <a:pt x="18848" y="12212"/>
                    <a:pt x="18945" y="12225"/>
                    <a:pt x="19142" y="12130"/>
                  </a:cubicBezTo>
                  <a:cubicBezTo>
                    <a:pt x="19274" y="12067"/>
                    <a:pt x="19318" y="12011"/>
                    <a:pt x="19376" y="11885"/>
                  </a:cubicBezTo>
                  <a:lnTo>
                    <a:pt x="19393" y="11848"/>
                  </a:lnTo>
                  <a:cubicBezTo>
                    <a:pt x="19411" y="11810"/>
                    <a:pt x="19428" y="11769"/>
                    <a:pt x="19450" y="11733"/>
                  </a:cubicBezTo>
                  <a:cubicBezTo>
                    <a:pt x="19513" y="11622"/>
                    <a:pt x="19580" y="11624"/>
                    <a:pt x="19644" y="11625"/>
                  </a:cubicBezTo>
                  <a:cubicBezTo>
                    <a:pt x="19658" y="11625"/>
                    <a:pt x="19674" y="11625"/>
                    <a:pt x="19693" y="11625"/>
                  </a:cubicBezTo>
                  <a:cubicBezTo>
                    <a:pt x="19711" y="11624"/>
                    <a:pt x="19729" y="11622"/>
                    <a:pt x="19747" y="11621"/>
                  </a:cubicBezTo>
                  <a:cubicBezTo>
                    <a:pt x="19851" y="11612"/>
                    <a:pt x="19969" y="11603"/>
                    <a:pt x="20080" y="11690"/>
                  </a:cubicBezTo>
                  <a:cubicBezTo>
                    <a:pt x="20117" y="11719"/>
                    <a:pt x="20148" y="11754"/>
                    <a:pt x="20177" y="11786"/>
                  </a:cubicBezTo>
                  <a:cubicBezTo>
                    <a:pt x="20221" y="11834"/>
                    <a:pt x="20263" y="11881"/>
                    <a:pt x="20316" y="11899"/>
                  </a:cubicBezTo>
                  <a:cubicBezTo>
                    <a:pt x="20353" y="11912"/>
                    <a:pt x="20474" y="11900"/>
                    <a:pt x="20510" y="11881"/>
                  </a:cubicBezTo>
                  <a:cubicBezTo>
                    <a:pt x="20523" y="11874"/>
                    <a:pt x="20535" y="11858"/>
                    <a:pt x="20548" y="11839"/>
                  </a:cubicBezTo>
                  <a:cubicBezTo>
                    <a:pt x="20569" y="11810"/>
                    <a:pt x="20595" y="11773"/>
                    <a:pt x="20640" y="11759"/>
                  </a:cubicBezTo>
                  <a:cubicBezTo>
                    <a:pt x="20718" y="11732"/>
                    <a:pt x="20825" y="11742"/>
                    <a:pt x="20918" y="11751"/>
                  </a:cubicBezTo>
                  <a:cubicBezTo>
                    <a:pt x="20959" y="11755"/>
                    <a:pt x="20998" y="11759"/>
                    <a:pt x="21030" y="11759"/>
                  </a:cubicBezTo>
                  <a:lnTo>
                    <a:pt x="21064" y="11759"/>
                  </a:lnTo>
                  <a:cubicBezTo>
                    <a:pt x="21127" y="11760"/>
                    <a:pt x="21180" y="11760"/>
                    <a:pt x="21199" y="11741"/>
                  </a:cubicBezTo>
                  <a:cubicBezTo>
                    <a:pt x="21211" y="11728"/>
                    <a:pt x="21218" y="11693"/>
                    <a:pt x="21217" y="11643"/>
                  </a:cubicBezTo>
                  <a:cubicBezTo>
                    <a:pt x="21217" y="11603"/>
                    <a:pt x="21218" y="11560"/>
                    <a:pt x="21219" y="11517"/>
                  </a:cubicBezTo>
                  <a:cubicBezTo>
                    <a:pt x="21222" y="11429"/>
                    <a:pt x="21225" y="11338"/>
                    <a:pt x="21209" y="11261"/>
                  </a:cubicBezTo>
                  <a:cubicBezTo>
                    <a:pt x="21208" y="11254"/>
                    <a:pt x="21206" y="11250"/>
                    <a:pt x="21201" y="11239"/>
                  </a:cubicBezTo>
                  <a:cubicBezTo>
                    <a:pt x="21193" y="11222"/>
                    <a:pt x="21181" y="11198"/>
                    <a:pt x="21176" y="11156"/>
                  </a:cubicBezTo>
                  <a:cubicBezTo>
                    <a:pt x="21174" y="11134"/>
                    <a:pt x="21175" y="11108"/>
                    <a:pt x="21176" y="11083"/>
                  </a:cubicBezTo>
                  <a:lnTo>
                    <a:pt x="21177" y="11056"/>
                  </a:lnTo>
                  <a:cubicBezTo>
                    <a:pt x="21177" y="11007"/>
                    <a:pt x="21177" y="10956"/>
                    <a:pt x="21177" y="10907"/>
                  </a:cubicBezTo>
                  <a:lnTo>
                    <a:pt x="21177" y="10831"/>
                  </a:lnTo>
                  <a:cubicBezTo>
                    <a:pt x="21177" y="10798"/>
                    <a:pt x="21176" y="10761"/>
                    <a:pt x="21174" y="10724"/>
                  </a:cubicBezTo>
                  <a:cubicBezTo>
                    <a:pt x="21169" y="10620"/>
                    <a:pt x="21164" y="10513"/>
                    <a:pt x="21189" y="10418"/>
                  </a:cubicBezTo>
                  <a:cubicBezTo>
                    <a:pt x="21205" y="10360"/>
                    <a:pt x="21241" y="10316"/>
                    <a:pt x="21278" y="10272"/>
                  </a:cubicBezTo>
                  <a:cubicBezTo>
                    <a:pt x="21323" y="10217"/>
                    <a:pt x="21350" y="10181"/>
                    <a:pt x="21346" y="10139"/>
                  </a:cubicBezTo>
                  <a:cubicBezTo>
                    <a:pt x="21342" y="10108"/>
                    <a:pt x="21318" y="10073"/>
                    <a:pt x="21295" y="10037"/>
                  </a:cubicBezTo>
                  <a:cubicBezTo>
                    <a:pt x="21264" y="9991"/>
                    <a:pt x="21230" y="9940"/>
                    <a:pt x="21219" y="9875"/>
                  </a:cubicBezTo>
                  <a:cubicBezTo>
                    <a:pt x="21196" y="9742"/>
                    <a:pt x="21285" y="9681"/>
                    <a:pt x="21338" y="9643"/>
                  </a:cubicBezTo>
                  <a:cubicBezTo>
                    <a:pt x="21394" y="9604"/>
                    <a:pt x="21393" y="9599"/>
                    <a:pt x="21389" y="9583"/>
                  </a:cubicBezTo>
                  <a:cubicBezTo>
                    <a:pt x="21385" y="9566"/>
                    <a:pt x="21380" y="9561"/>
                    <a:pt x="21366" y="9549"/>
                  </a:cubicBezTo>
                  <a:cubicBezTo>
                    <a:pt x="21329" y="9521"/>
                    <a:pt x="21291" y="9481"/>
                    <a:pt x="21311" y="9374"/>
                  </a:cubicBezTo>
                  <a:lnTo>
                    <a:pt x="21315" y="9356"/>
                  </a:lnTo>
                  <a:cubicBezTo>
                    <a:pt x="21334" y="9249"/>
                    <a:pt x="21349" y="9191"/>
                    <a:pt x="21381" y="9164"/>
                  </a:cubicBezTo>
                  <a:cubicBezTo>
                    <a:pt x="21439" y="9114"/>
                    <a:pt x="21499" y="9127"/>
                    <a:pt x="21538" y="9136"/>
                  </a:cubicBezTo>
                  <a:cubicBezTo>
                    <a:pt x="21580" y="9145"/>
                    <a:pt x="21580" y="9145"/>
                    <a:pt x="21593" y="9116"/>
                  </a:cubicBezTo>
                  <a:cubicBezTo>
                    <a:pt x="21600" y="9094"/>
                    <a:pt x="21599" y="9003"/>
                    <a:pt x="21589" y="8981"/>
                  </a:cubicBezTo>
                  <a:cubicBezTo>
                    <a:pt x="21574" y="8953"/>
                    <a:pt x="21564" y="8949"/>
                    <a:pt x="21563" y="8949"/>
                  </a:cubicBezTo>
                  <a:cubicBezTo>
                    <a:pt x="21553" y="8951"/>
                    <a:pt x="21521" y="8986"/>
                    <a:pt x="21504" y="9004"/>
                  </a:cubicBezTo>
                  <a:cubicBezTo>
                    <a:pt x="21477" y="9034"/>
                    <a:pt x="21450" y="9064"/>
                    <a:pt x="21417" y="9079"/>
                  </a:cubicBezTo>
                  <a:cubicBezTo>
                    <a:pt x="21370" y="9101"/>
                    <a:pt x="21228" y="9123"/>
                    <a:pt x="21169" y="9074"/>
                  </a:cubicBezTo>
                  <a:cubicBezTo>
                    <a:pt x="21141" y="9051"/>
                    <a:pt x="21121" y="9010"/>
                    <a:pt x="21099" y="8969"/>
                  </a:cubicBezTo>
                  <a:cubicBezTo>
                    <a:pt x="21086" y="8944"/>
                    <a:pt x="21072" y="8917"/>
                    <a:pt x="21062" y="8904"/>
                  </a:cubicBezTo>
                  <a:cubicBezTo>
                    <a:pt x="20993" y="8823"/>
                    <a:pt x="20949" y="8758"/>
                    <a:pt x="20903" y="8664"/>
                  </a:cubicBezTo>
                  <a:lnTo>
                    <a:pt x="20864" y="8586"/>
                  </a:lnTo>
                  <a:lnTo>
                    <a:pt x="20943" y="8569"/>
                  </a:lnTo>
                  <a:cubicBezTo>
                    <a:pt x="21072" y="8541"/>
                    <a:pt x="21102" y="8519"/>
                    <a:pt x="21106" y="8514"/>
                  </a:cubicBezTo>
                  <a:cubicBezTo>
                    <a:pt x="21102" y="8518"/>
                    <a:pt x="21101" y="8504"/>
                    <a:pt x="21099" y="8495"/>
                  </a:cubicBezTo>
                  <a:cubicBezTo>
                    <a:pt x="21097" y="8477"/>
                    <a:pt x="21093" y="8456"/>
                    <a:pt x="21096" y="8434"/>
                  </a:cubicBezTo>
                  <a:cubicBezTo>
                    <a:pt x="21101" y="8384"/>
                    <a:pt x="21105" y="8367"/>
                    <a:pt x="21119" y="8343"/>
                  </a:cubicBezTo>
                  <a:cubicBezTo>
                    <a:pt x="21123" y="8338"/>
                    <a:pt x="21127" y="8330"/>
                    <a:pt x="21133" y="8315"/>
                  </a:cubicBezTo>
                  <a:cubicBezTo>
                    <a:pt x="21176" y="8208"/>
                    <a:pt x="21177" y="8118"/>
                    <a:pt x="21177" y="7996"/>
                  </a:cubicBezTo>
                  <a:lnTo>
                    <a:pt x="21177" y="7947"/>
                  </a:lnTo>
                  <a:cubicBezTo>
                    <a:pt x="21177" y="7900"/>
                    <a:pt x="21169" y="7873"/>
                    <a:pt x="21157" y="7836"/>
                  </a:cubicBezTo>
                  <a:cubicBezTo>
                    <a:pt x="21150" y="7814"/>
                    <a:pt x="21143" y="7791"/>
                    <a:pt x="21136" y="7762"/>
                  </a:cubicBezTo>
                  <a:cubicBezTo>
                    <a:pt x="21124" y="7709"/>
                    <a:pt x="21129" y="7650"/>
                    <a:pt x="21133" y="7593"/>
                  </a:cubicBezTo>
                  <a:cubicBezTo>
                    <a:pt x="21135" y="7567"/>
                    <a:pt x="21136" y="7543"/>
                    <a:pt x="21136" y="7521"/>
                  </a:cubicBezTo>
                  <a:cubicBezTo>
                    <a:pt x="21136" y="7446"/>
                    <a:pt x="21149" y="7405"/>
                    <a:pt x="21163" y="7365"/>
                  </a:cubicBezTo>
                  <a:cubicBezTo>
                    <a:pt x="21169" y="7346"/>
                    <a:pt x="21175" y="7328"/>
                    <a:pt x="21181" y="7304"/>
                  </a:cubicBezTo>
                  <a:cubicBezTo>
                    <a:pt x="21186" y="7283"/>
                    <a:pt x="21186" y="7254"/>
                    <a:pt x="21183" y="7224"/>
                  </a:cubicBezTo>
                  <a:cubicBezTo>
                    <a:pt x="21174" y="7228"/>
                    <a:pt x="21164" y="7232"/>
                    <a:pt x="21156" y="7236"/>
                  </a:cubicBezTo>
                  <a:cubicBezTo>
                    <a:pt x="21134" y="7245"/>
                    <a:pt x="21111" y="7254"/>
                    <a:pt x="21095" y="7267"/>
                  </a:cubicBezTo>
                  <a:cubicBezTo>
                    <a:pt x="21083" y="7276"/>
                    <a:pt x="21070" y="7293"/>
                    <a:pt x="21057" y="7311"/>
                  </a:cubicBezTo>
                  <a:cubicBezTo>
                    <a:pt x="21039" y="7335"/>
                    <a:pt x="21020" y="7362"/>
                    <a:pt x="20993" y="7382"/>
                  </a:cubicBezTo>
                  <a:cubicBezTo>
                    <a:pt x="20936" y="7424"/>
                    <a:pt x="20875" y="7431"/>
                    <a:pt x="20826" y="7398"/>
                  </a:cubicBezTo>
                  <a:cubicBezTo>
                    <a:pt x="20776" y="7365"/>
                    <a:pt x="20754" y="7298"/>
                    <a:pt x="20763" y="7217"/>
                  </a:cubicBezTo>
                  <a:cubicBezTo>
                    <a:pt x="20772" y="7144"/>
                    <a:pt x="20807" y="7092"/>
                    <a:pt x="20839" y="7046"/>
                  </a:cubicBezTo>
                  <a:cubicBezTo>
                    <a:pt x="20858" y="7019"/>
                    <a:pt x="20876" y="6993"/>
                    <a:pt x="20885" y="6966"/>
                  </a:cubicBezTo>
                  <a:cubicBezTo>
                    <a:pt x="20933" y="6828"/>
                    <a:pt x="20931" y="6680"/>
                    <a:pt x="20930" y="6524"/>
                  </a:cubicBezTo>
                  <a:lnTo>
                    <a:pt x="20930" y="6458"/>
                  </a:lnTo>
                  <a:cubicBezTo>
                    <a:pt x="20930" y="6413"/>
                    <a:pt x="20933" y="6363"/>
                    <a:pt x="20936" y="6311"/>
                  </a:cubicBezTo>
                  <a:cubicBezTo>
                    <a:pt x="20938" y="6263"/>
                    <a:pt x="20941" y="6215"/>
                    <a:pt x="20941" y="6168"/>
                  </a:cubicBezTo>
                  <a:cubicBezTo>
                    <a:pt x="20941" y="6133"/>
                    <a:pt x="20941" y="6098"/>
                    <a:pt x="20937" y="6066"/>
                  </a:cubicBezTo>
                  <a:cubicBezTo>
                    <a:pt x="20912" y="6075"/>
                    <a:pt x="20888" y="6083"/>
                    <a:pt x="20864" y="6090"/>
                  </a:cubicBezTo>
                  <a:cubicBezTo>
                    <a:pt x="20856" y="6093"/>
                    <a:pt x="20847" y="6096"/>
                    <a:pt x="20839" y="6098"/>
                  </a:cubicBezTo>
                  <a:cubicBezTo>
                    <a:pt x="20795" y="6112"/>
                    <a:pt x="20753" y="6127"/>
                    <a:pt x="20716" y="6145"/>
                  </a:cubicBezTo>
                  <a:lnTo>
                    <a:pt x="20669" y="6161"/>
                  </a:lnTo>
                  <a:cubicBezTo>
                    <a:pt x="20656" y="6185"/>
                    <a:pt x="20639" y="6207"/>
                    <a:pt x="20620" y="6227"/>
                  </a:cubicBezTo>
                  <a:lnTo>
                    <a:pt x="20608" y="6236"/>
                  </a:lnTo>
                  <a:cubicBezTo>
                    <a:pt x="20579" y="6254"/>
                    <a:pt x="20547" y="6261"/>
                    <a:pt x="20518" y="6266"/>
                  </a:cubicBezTo>
                  <a:cubicBezTo>
                    <a:pt x="20499" y="6270"/>
                    <a:pt x="20482" y="6272"/>
                    <a:pt x="20470" y="6279"/>
                  </a:cubicBezTo>
                  <a:cubicBezTo>
                    <a:pt x="20452" y="6288"/>
                    <a:pt x="20434" y="6297"/>
                    <a:pt x="20418" y="6306"/>
                  </a:cubicBezTo>
                  <a:cubicBezTo>
                    <a:pt x="20341" y="6349"/>
                    <a:pt x="20272" y="6387"/>
                    <a:pt x="20164" y="6387"/>
                  </a:cubicBezTo>
                  <a:cubicBezTo>
                    <a:pt x="20145" y="6385"/>
                    <a:pt x="20127" y="6388"/>
                    <a:pt x="20106" y="6389"/>
                  </a:cubicBezTo>
                  <a:cubicBezTo>
                    <a:pt x="20069" y="6392"/>
                    <a:pt x="20031" y="6393"/>
                    <a:pt x="19993" y="6388"/>
                  </a:cubicBezTo>
                  <a:cubicBezTo>
                    <a:pt x="19958" y="6383"/>
                    <a:pt x="19931" y="6367"/>
                    <a:pt x="19909" y="6353"/>
                  </a:cubicBezTo>
                  <a:cubicBezTo>
                    <a:pt x="19897" y="6346"/>
                    <a:pt x="19883" y="6337"/>
                    <a:pt x="19877" y="6337"/>
                  </a:cubicBezTo>
                  <a:cubicBezTo>
                    <a:pt x="19863" y="6337"/>
                    <a:pt x="19839" y="6348"/>
                    <a:pt x="19818" y="6357"/>
                  </a:cubicBezTo>
                  <a:cubicBezTo>
                    <a:pt x="19788" y="6370"/>
                    <a:pt x="19754" y="6385"/>
                    <a:pt x="19717" y="6388"/>
                  </a:cubicBezTo>
                  <a:cubicBezTo>
                    <a:pt x="19684" y="6389"/>
                    <a:pt x="19652" y="6389"/>
                    <a:pt x="19619" y="6388"/>
                  </a:cubicBezTo>
                  <a:cubicBezTo>
                    <a:pt x="19596" y="6387"/>
                    <a:pt x="19574" y="6387"/>
                    <a:pt x="19551" y="6387"/>
                  </a:cubicBezTo>
                  <a:cubicBezTo>
                    <a:pt x="19460" y="6389"/>
                    <a:pt x="19394" y="6363"/>
                    <a:pt x="19354" y="6310"/>
                  </a:cubicBezTo>
                  <a:cubicBezTo>
                    <a:pt x="19313" y="6255"/>
                    <a:pt x="19305" y="6180"/>
                    <a:pt x="19326" y="6080"/>
                  </a:cubicBezTo>
                  <a:cubicBezTo>
                    <a:pt x="19340" y="6020"/>
                    <a:pt x="19370" y="5972"/>
                    <a:pt x="19398" y="5931"/>
                  </a:cubicBezTo>
                  <a:cubicBezTo>
                    <a:pt x="19422" y="5892"/>
                    <a:pt x="19446" y="5855"/>
                    <a:pt x="19453" y="5815"/>
                  </a:cubicBezTo>
                  <a:cubicBezTo>
                    <a:pt x="19460" y="5771"/>
                    <a:pt x="19454" y="5758"/>
                    <a:pt x="19454" y="5758"/>
                  </a:cubicBezTo>
                  <a:cubicBezTo>
                    <a:pt x="19445" y="5751"/>
                    <a:pt x="19401" y="5754"/>
                    <a:pt x="19373" y="5755"/>
                  </a:cubicBezTo>
                  <a:cubicBezTo>
                    <a:pt x="19347" y="5757"/>
                    <a:pt x="19319" y="5757"/>
                    <a:pt x="19293" y="5757"/>
                  </a:cubicBezTo>
                  <a:cubicBezTo>
                    <a:pt x="19208" y="5757"/>
                    <a:pt x="19126" y="5750"/>
                    <a:pt x="19038" y="5692"/>
                  </a:cubicBezTo>
                  <a:lnTo>
                    <a:pt x="18994" y="5662"/>
                  </a:lnTo>
                  <a:cubicBezTo>
                    <a:pt x="18916" y="5609"/>
                    <a:pt x="18860" y="5572"/>
                    <a:pt x="18771" y="5575"/>
                  </a:cubicBezTo>
                  <a:cubicBezTo>
                    <a:pt x="18710" y="5576"/>
                    <a:pt x="18672" y="5564"/>
                    <a:pt x="18632" y="5550"/>
                  </a:cubicBezTo>
                  <a:cubicBezTo>
                    <a:pt x="18620" y="5546"/>
                    <a:pt x="18606" y="5541"/>
                    <a:pt x="18592" y="5537"/>
                  </a:cubicBezTo>
                  <a:cubicBezTo>
                    <a:pt x="18571" y="5532"/>
                    <a:pt x="18549" y="5533"/>
                    <a:pt x="18524" y="5535"/>
                  </a:cubicBezTo>
                  <a:cubicBezTo>
                    <a:pt x="18494" y="5536"/>
                    <a:pt x="18461" y="5538"/>
                    <a:pt x="18427" y="5529"/>
                  </a:cubicBezTo>
                  <a:cubicBezTo>
                    <a:pt x="18397" y="5522"/>
                    <a:pt x="18377" y="5510"/>
                    <a:pt x="18361" y="5501"/>
                  </a:cubicBezTo>
                  <a:cubicBezTo>
                    <a:pt x="18344" y="5492"/>
                    <a:pt x="18332" y="5485"/>
                    <a:pt x="18312" y="5481"/>
                  </a:cubicBezTo>
                  <a:cubicBezTo>
                    <a:pt x="18264" y="5473"/>
                    <a:pt x="18221" y="5481"/>
                    <a:pt x="18184" y="5506"/>
                  </a:cubicBezTo>
                  <a:cubicBezTo>
                    <a:pt x="18170" y="5515"/>
                    <a:pt x="18160" y="5529"/>
                    <a:pt x="18147" y="5545"/>
                  </a:cubicBezTo>
                  <a:cubicBezTo>
                    <a:pt x="18134" y="5562"/>
                    <a:pt x="18119" y="5577"/>
                    <a:pt x="18103" y="5592"/>
                  </a:cubicBezTo>
                  <a:cubicBezTo>
                    <a:pt x="18068" y="5622"/>
                    <a:pt x="18031" y="5632"/>
                    <a:pt x="18001" y="5641"/>
                  </a:cubicBezTo>
                  <a:cubicBezTo>
                    <a:pt x="17981" y="5646"/>
                    <a:pt x="17963" y="5651"/>
                    <a:pt x="17951" y="5661"/>
                  </a:cubicBezTo>
                  <a:cubicBezTo>
                    <a:pt x="17942" y="5667"/>
                    <a:pt x="17932" y="5679"/>
                    <a:pt x="17923" y="5693"/>
                  </a:cubicBezTo>
                  <a:cubicBezTo>
                    <a:pt x="17907" y="5712"/>
                    <a:pt x="17889" y="5737"/>
                    <a:pt x="17860" y="5755"/>
                  </a:cubicBezTo>
                  <a:cubicBezTo>
                    <a:pt x="17829" y="5775"/>
                    <a:pt x="17801" y="5785"/>
                    <a:pt x="17776" y="5794"/>
                  </a:cubicBezTo>
                  <a:cubicBezTo>
                    <a:pt x="17750" y="5803"/>
                    <a:pt x="17730" y="5811"/>
                    <a:pt x="17709" y="5828"/>
                  </a:cubicBezTo>
                  <a:cubicBezTo>
                    <a:pt x="17691" y="5842"/>
                    <a:pt x="17673" y="5866"/>
                    <a:pt x="17653" y="5889"/>
                  </a:cubicBezTo>
                  <a:cubicBezTo>
                    <a:pt x="17607" y="5946"/>
                    <a:pt x="17550" y="6016"/>
                    <a:pt x="17465" y="6026"/>
                  </a:cubicBezTo>
                  <a:cubicBezTo>
                    <a:pt x="17403" y="6031"/>
                    <a:pt x="17368" y="6005"/>
                    <a:pt x="17348" y="5983"/>
                  </a:cubicBezTo>
                  <a:cubicBezTo>
                    <a:pt x="17277" y="5902"/>
                    <a:pt x="17296" y="5742"/>
                    <a:pt x="17310" y="5624"/>
                  </a:cubicBezTo>
                  <a:cubicBezTo>
                    <a:pt x="17313" y="5594"/>
                    <a:pt x="17317" y="5568"/>
                    <a:pt x="17317" y="5553"/>
                  </a:cubicBezTo>
                  <a:cubicBezTo>
                    <a:pt x="17317" y="5540"/>
                    <a:pt x="17318" y="5518"/>
                    <a:pt x="17320" y="5490"/>
                  </a:cubicBezTo>
                  <a:cubicBezTo>
                    <a:pt x="17323" y="5457"/>
                    <a:pt x="17330" y="5373"/>
                    <a:pt x="17325" y="5337"/>
                  </a:cubicBezTo>
                  <a:cubicBezTo>
                    <a:pt x="17298" y="5333"/>
                    <a:pt x="17241" y="5340"/>
                    <a:pt x="17215" y="5342"/>
                  </a:cubicBezTo>
                  <a:cubicBezTo>
                    <a:pt x="17187" y="5345"/>
                    <a:pt x="17163" y="5347"/>
                    <a:pt x="17148" y="5347"/>
                  </a:cubicBezTo>
                  <a:cubicBezTo>
                    <a:pt x="17073" y="5345"/>
                    <a:pt x="17038" y="5320"/>
                    <a:pt x="17004" y="5297"/>
                  </a:cubicBezTo>
                  <a:cubicBezTo>
                    <a:pt x="16989" y="5286"/>
                    <a:pt x="16971" y="5273"/>
                    <a:pt x="16945" y="5263"/>
                  </a:cubicBezTo>
                  <a:cubicBezTo>
                    <a:pt x="16930" y="5257"/>
                    <a:pt x="16918" y="5251"/>
                    <a:pt x="16907" y="5247"/>
                  </a:cubicBezTo>
                  <a:cubicBezTo>
                    <a:pt x="16878" y="5236"/>
                    <a:pt x="16860" y="5229"/>
                    <a:pt x="16821" y="5203"/>
                  </a:cubicBezTo>
                  <a:cubicBezTo>
                    <a:pt x="16799" y="5189"/>
                    <a:pt x="16787" y="5172"/>
                    <a:pt x="16778" y="5162"/>
                  </a:cubicBezTo>
                  <a:lnTo>
                    <a:pt x="16718" y="5162"/>
                  </a:lnTo>
                  <a:lnTo>
                    <a:pt x="16709" y="5092"/>
                  </a:lnTo>
                  <a:cubicBezTo>
                    <a:pt x="16707" y="5063"/>
                    <a:pt x="16634" y="4985"/>
                    <a:pt x="16610" y="4960"/>
                  </a:cubicBezTo>
                  <a:cubicBezTo>
                    <a:pt x="16600" y="4950"/>
                    <a:pt x="16590" y="4940"/>
                    <a:pt x="16583" y="4930"/>
                  </a:cubicBezTo>
                  <a:cubicBezTo>
                    <a:pt x="16556" y="4899"/>
                    <a:pt x="16524" y="4888"/>
                    <a:pt x="16483" y="4873"/>
                  </a:cubicBezTo>
                  <a:cubicBezTo>
                    <a:pt x="16470" y="4868"/>
                    <a:pt x="16457" y="4864"/>
                    <a:pt x="16443" y="4858"/>
                  </a:cubicBezTo>
                  <a:cubicBezTo>
                    <a:pt x="16386" y="4833"/>
                    <a:pt x="16144" y="4669"/>
                    <a:pt x="16133" y="4530"/>
                  </a:cubicBezTo>
                  <a:lnTo>
                    <a:pt x="16131" y="4497"/>
                  </a:lnTo>
                  <a:cubicBezTo>
                    <a:pt x="16107" y="4478"/>
                    <a:pt x="16081" y="4455"/>
                    <a:pt x="16056" y="4417"/>
                  </a:cubicBezTo>
                  <a:lnTo>
                    <a:pt x="16048" y="4404"/>
                  </a:lnTo>
                  <a:cubicBezTo>
                    <a:pt x="16006" y="4339"/>
                    <a:pt x="15978" y="4295"/>
                    <a:pt x="15964" y="4215"/>
                  </a:cubicBezTo>
                  <a:cubicBezTo>
                    <a:pt x="15952" y="4213"/>
                    <a:pt x="15942" y="4213"/>
                    <a:pt x="15931" y="4212"/>
                  </a:cubicBezTo>
                  <a:cubicBezTo>
                    <a:pt x="15873" y="4211"/>
                    <a:pt x="15825" y="4202"/>
                    <a:pt x="15775" y="4094"/>
                  </a:cubicBezTo>
                  <a:cubicBezTo>
                    <a:pt x="15763" y="4068"/>
                    <a:pt x="15758" y="4046"/>
                    <a:pt x="15757" y="4032"/>
                  </a:cubicBezTo>
                  <a:cubicBezTo>
                    <a:pt x="15751" y="4032"/>
                    <a:pt x="15712" y="4036"/>
                    <a:pt x="15693" y="4037"/>
                  </a:cubicBezTo>
                  <a:cubicBezTo>
                    <a:pt x="15677" y="4038"/>
                    <a:pt x="15664" y="4039"/>
                    <a:pt x="15655" y="4039"/>
                  </a:cubicBezTo>
                  <a:cubicBezTo>
                    <a:pt x="15635" y="4039"/>
                    <a:pt x="15615" y="4041"/>
                    <a:pt x="15596" y="4041"/>
                  </a:cubicBezTo>
                  <a:cubicBezTo>
                    <a:pt x="15507" y="4043"/>
                    <a:pt x="15421" y="4047"/>
                    <a:pt x="15363" y="3985"/>
                  </a:cubicBezTo>
                  <a:cubicBezTo>
                    <a:pt x="15325" y="3943"/>
                    <a:pt x="15306" y="3881"/>
                    <a:pt x="15309" y="3793"/>
                  </a:cubicBezTo>
                  <a:cubicBezTo>
                    <a:pt x="15311" y="3664"/>
                    <a:pt x="15272" y="3591"/>
                    <a:pt x="15213" y="3481"/>
                  </a:cubicBezTo>
                  <a:lnTo>
                    <a:pt x="15193" y="3443"/>
                  </a:lnTo>
                  <a:cubicBezTo>
                    <a:pt x="15176" y="3411"/>
                    <a:pt x="15144" y="3376"/>
                    <a:pt x="15112" y="3338"/>
                  </a:cubicBezTo>
                  <a:cubicBezTo>
                    <a:pt x="15067" y="3286"/>
                    <a:pt x="15017" y="3230"/>
                    <a:pt x="14990" y="3163"/>
                  </a:cubicBezTo>
                  <a:cubicBezTo>
                    <a:pt x="14982" y="3165"/>
                    <a:pt x="14974" y="3168"/>
                    <a:pt x="14964" y="3170"/>
                  </a:cubicBezTo>
                  <a:cubicBezTo>
                    <a:pt x="14904" y="3189"/>
                    <a:pt x="14866" y="3203"/>
                    <a:pt x="14841" y="3242"/>
                  </a:cubicBezTo>
                  <a:cubicBezTo>
                    <a:pt x="14755" y="3377"/>
                    <a:pt x="14673" y="3498"/>
                    <a:pt x="14590" y="3609"/>
                  </a:cubicBezTo>
                  <a:cubicBezTo>
                    <a:pt x="14513" y="3713"/>
                    <a:pt x="14442" y="3767"/>
                    <a:pt x="14299" y="3768"/>
                  </a:cubicBezTo>
                  <a:cubicBezTo>
                    <a:pt x="14279" y="3768"/>
                    <a:pt x="14262" y="3769"/>
                    <a:pt x="14243" y="3771"/>
                  </a:cubicBezTo>
                  <a:cubicBezTo>
                    <a:pt x="14204" y="3773"/>
                    <a:pt x="14164" y="3777"/>
                    <a:pt x="14126" y="3769"/>
                  </a:cubicBezTo>
                  <a:cubicBezTo>
                    <a:pt x="14093" y="3763"/>
                    <a:pt x="14065" y="3750"/>
                    <a:pt x="14039" y="3738"/>
                  </a:cubicBezTo>
                  <a:cubicBezTo>
                    <a:pt x="14015" y="3728"/>
                    <a:pt x="13992" y="3717"/>
                    <a:pt x="13970" y="3715"/>
                  </a:cubicBezTo>
                  <a:lnTo>
                    <a:pt x="13923" y="3708"/>
                  </a:lnTo>
                  <a:lnTo>
                    <a:pt x="13918" y="3656"/>
                  </a:lnTo>
                  <a:cubicBezTo>
                    <a:pt x="13916" y="3632"/>
                    <a:pt x="13913" y="3608"/>
                    <a:pt x="13911" y="3585"/>
                  </a:cubicBezTo>
                  <a:cubicBezTo>
                    <a:pt x="13835" y="3554"/>
                    <a:pt x="13776" y="3456"/>
                    <a:pt x="13733" y="3387"/>
                  </a:cubicBezTo>
                  <a:lnTo>
                    <a:pt x="13714" y="3358"/>
                  </a:lnTo>
                  <a:cubicBezTo>
                    <a:pt x="13661" y="3274"/>
                    <a:pt x="13629" y="3147"/>
                    <a:pt x="13680" y="3050"/>
                  </a:cubicBezTo>
                  <a:cubicBezTo>
                    <a:pt x="13697" y="3018"/>
                    <a:pt x="13711" y="2998"/>
                    <a:pt x="13724" y="2982"/>
                  </a:cubicBezTo>
                  <a:cubicBezTo>
                    <a:pt x="13742" y="2957"/>
                    <a:pt x="13748" y="2951"/>
                    <a:pt x="13746" y="2894"/>
                  </a:cubicBezTo>
                  <a:cubicBezTo>
                    <a:pt x="13745" y="2835"/>
                    <a:pt x="13746" y="2777"/>
                    <a:pt x="13746" y="2718"/>
                  </a:cubicBezTo>
                  <a:lnTo>
                    <a:pt x="13746" y="2624"/>
                  </a:lnTo>
                  <a:cubicBezTo>
                    <a:pt x="13746" y="2577"/>
                    <a:pt x="13744" y="2525"/>
                    <a:pt x="13740" y="2473"/>
                  </a:cubicBezTo>
                  <a:cubicBezTo>
                    <a:pt x="13733" y="2337"/>
                    <a:pt x="13726" y="2196"/>
                    <a:pt x="13757" y="2075"/>
                  </a:cubicBezTo>
                  <a:cubicBezTo>
                    <a:pt x="13781" y="1983"/>
                    <a:pt x="13847" y="1917"/>
                    <a:pt x="13906" y="1859"/>
                  </a:cubicBezTo>
                  <a:cubicBezTo>
                    <a:pt x="13924" y="1840"/>
                    <a:pt x="13940" y="1823"/>
                    <a:pt x="13956" y="1807"/>
                  </a:cubicBezTo>
                  <a:cubicBezTo>
                    <a:pt x="13914" y="1827"/>
                    <a:pt x="13873" y="1848"/>
                    <a:pt x="13832" y="1870"/>
                  </a:cubicBezTo>
                  <a:lnTo>
                    <a:pt x="13778" y="1755"/>
                  </a:lnTo>
                  <a:cubicBezTo>
                    <a:pt x="13809" y="1738"/>
                    <a:pt x="13839" y="1723"/>
                    <a:pt x="13868" y="1708"/>
                  </a:cubicBezTo>
                  <a:cubicBezTo>
                    <a:pt x="13858" y="1700"/>
                    <a:pt x="13848" y="1694"/>
                    <a:pt x="13842" y="1692"/>
                  </a:cubicBezTo>
                  <a:cubicBezTo>
                    <a:pt x="13830" y="1694"/>
                    <a:pt x="13764" y="1714"/>
                    <a:pt x="13731" y="1727"/>
                  </a:cubicBezTo>
                  <a:cubicBezTo>
                    <a:pt x="13705" y="1738"/>
                    <a:pt x="13681" y="1746"/>
                    <a:pt x="13665" y="1751"/>
                  </a:cubicBezTo>
                  <a:cubicBezTo>
                    <a:pt x="13656" y="1753"/>
                    <a:pt x="13652" y="1756"/>
                    <a:pt x="13643" y="1761"/>
                  </a:cubicBezTo>
                  <a:cubicBezTo>
                    <a:pt x="13628" y="1770"/>
                    <a:pt x="13607" y="1783"/>
                    <a:pt x="13568" y="1788"/>
                  </a:cubicBezTo>
                  <a:cubicBezTo>
                    <a:pt x="13539" y="1792"/>
                    <a:pt x="13511" y="1791"/>
                    <a:pt x="13485" y="1788"/>
                  </a:cubicBezTo>
                  <a:cubicBezTo>
                    <a:pt x="13469" y="1787"/>
                    <a:pt x="13453" y="1786"/>
                    <a:pt x="13439" y="1787"/>
                  </a:cubicBezTo>
                  <a:cubicBezTo>
                    <a:pt x="13388" y="1790"/>
                    <a:pt x="13353" y="1809"/>
                    <a:pt x="13314" y="1857"/>
                  </a:cubicBezTo>
                  <a:lnTo>
                    <a:pt x="13293" y="1883"/>
                  </a:lnTo>
                  <a:lnTo>
                    <a:pt x="13285" y="1882"/>
                  </a:lnTo>
                  <a:cubicBezTo>
                    <a:pt x="13282" y="1890"/>
                    <a:pt x="13281" y="1899"/>
                    <a:pt x="13280" y="1907"/>
                  </a:cubicBezTo>
                  <a:lnTo>
                    <a:pt x="13276" y="1922"/>
                  </a:lnTo>
                  <a:lnTo>
                    <a:pt x="13267" y="1935"/>
                  </a:lnTo>
                  <a:cubicBezTo>
                    <a:pt x="13250" y="1957"/>
                    <a:pt x="13227" y="1981"/>
                    <a:pt x="13207" y="1999"/>
                  </a:cubicBezTo>
                  <a:cubicBezTo>
                    <a:pt x="13137" y="2062"/>
                    <a:pt x="13080" y="2061"/>
                    <a:pt x="13014" y="2059"/>
                  </a:cubicBezTo>
                  <a:lnTo>
                    <a:pt x="12918" y="2057"/>
                  </a:lnTo>
                  <a:cubicBezTo>
                    <a:pt x="12873" y="2056"/>
                    <a:pt x="12827" y="2055"/>
                    <a:pt x="12782" y="2057"/>
                  </a:cubicBezTo>
                  <a:cubicBezTo>
                    <a:pt x="12731" y="2060"/>
                    <a:pt x="12711" y="2075"/>
                    <a:pt x="12669" y="2107"/>
                  </a:cubicBezTo>
                  <a:cubicBezTo>
                    <a:pt x="12656" y="2117"/>
                    <a:pt x="12642" y="2127"/>
                    <a:pt x="12626" y="2139"/>
                  </a:cubicBezTo>
                  <a:cubicBezTo>
                    <a:pt x="12488" y="2234"/>
                    <a:pt x="12321" y="2283"/>
                    <a:pt x="12145" y="2283"/>
                  </a:cubicBezTo>
                  <a:cubicBezTo>
                    <a:pt x="12144" y="2283"/>
                    <a:pt x="12143" y="2283"/>
                    <a:pt x="12141" y="2283"/>
                  </a:cubicBezTo>
                  <a:cubicBezTo>
                    <a:pt x="12118" y="2283"/>
                    <a:pt x="12092" y="2286"/>
                    <a:pt x="12066" y="2287"/>
                  </a:cubicBezTo>
                  <a:cubicBezTo>
                    <a:pt x="12009" y="2291"/>
                    <a:pt x="11950" y="2296"/>
                    <a:pt x="11895" y="2285"/>
                  </a:cubicBezTo>
                  <a:cubicBezTo>
                    <a:pt x="11863" y="2278"/>
                    <a:pt x="11837" y="2269"/>
                    <a:pt x="11812" y="2260"/>
                  </a:cubicBezTo>
                  <a:cubicBezTo>
                    <a:pt x="11779" y="2248"/>
                    <a:pt x="11751" y="2238"/>
                    <a:pt x="11713" y="2239"/>
                  </a:cubicBezTo>
                  <a:cubicBezTo>
                    <a:pt x="11693" y="2239"/>
                    <a:pt x="11672" y="2240"/>
                    <a:pt x="11650" y="2242"/>
                  </a:cubicBezTo>
                  <a:cubicBezTo>
                    <a:pt x="11588" y="2246"/>
                    <a:pt x="11518" y="2250"/>
                    <a:pt x="11456" y="2233"/>
                  </a:cubicBezTo>
                  <a:cubicBezTo>
                    <a:pt x="11411" y="2221"/>
                    <a:pt x="11366" y="2200"/>
                    <a:pt x="11323" y="2179"/>
                  </a:cubicBezTo>
                  <a:cubicBezTo>
                    <a:pt x="11295" y="2166"/>
                    <a:pt x="11268" y="2153"/>
                    <a:pt x="11241" y="2144"/>
                  </a:cubicBezTo>
                  <a:cubicBezTo>
                    <a:pt x="11228" y="2139"/>
                    <a:pt x="11215" y="2135"/>
                    <a:pt x="11203" y="2133"/>
                  </a:cubicBezTo>
                  <a:cubicBezTo>
                    <a:pt x="11149" y="2117"/>
                    <a:pt x="11087" y="2099"/>
                    <a:pt x="11046" y="2000"/>
                  </a:cubicBezTo>
                  <a:cubicBezTo>
                    <a:pt x="11034" y="1970"/>
                    <a:pt x="11033" y="1942"/>
                    <a:pt x="11033" y="1918"/>
                  </a:cubicBezTo>
                  <a:cubicBezTo>
                    <a:pt x="11033" y="1907"/>
                    <a:pt x="11033" y="1895"/>
                    <a:pt x="11030" y="1887"/>
                  </a:cubicBezTo>
                  <a:cubicBezTo>
                    <a:pt x="11030" y="1885"/>
                    <a:pt x="11027" y="1881"/>
                    <a:pt x="11022" y="1874"/>
                  </a:cubicBezTo>
                  <a:cubicBezTo>
                    <a:pt x="11016" y="1865"/>
                    <a:pt x="11007" y="1852"/>
                    <a:pt x="10999" y="1834"/>
                  </a:cubicBezTo>
                  <a:cubicBezTo>
                    <a:pt x="10901" y="1810"/>
                    <a:pt x="10872" y="1766"/>
                    <a:pt x="10812" y="1664"/>
                  </a:cubicBezTo>
                  <a:cubicBezTo>
                    <a:pt x="10765" y="1581"/>
                    <a:pt x="10732" y="1487"/>
                    <a:pt x="10717" y="1399"/>
                  </a:cubicBezTo>
                  <a:cubicBezTo>
                    <a:pt x="10712" y="1373"/>
                    <a:pt x="10708" y="1347"/>
                    <a:pt x="10707" y="1323"/>
                  </a:cubicBezTo>
                  <a:cubicBezTo>
                    <a:pt x="10706" y="1296"/>
                    <a:pt x="10708" y="1265"/>
                    <a:pt x="10709" y="1235"/>
                  </a:cubicBezTo>
                  <a:cubicBezTo>
                    <a:pt x="10709" y="1225"/>
                    <a:pt x="10709" y="1216"/>
                    <a:pt x="10711" y="1205"/>
                  </a:cubicBezTo>
                  <a:cubicBezTo>
                    <a:pt x="10714" y="1144"/>
                    <a:pt x="10719" y="1082"/>
                    <a:pt x="10704" y="1035"/>
                  </a:cubicBezTo>
                  <a:cubicBezTo>
                    <a:pt x="10689" y="988"/>
                    <a:pt x="10624" y="906"/>
                    <a:pt x="10576" y="862"/>
                  </a:cubicBezTo>
                  <a:cubicBezTo>
                    <a:pt x="10467" y="761"/>
                    <a:pt x="10292" y="778"/>
                    <a:pt x="10183" y="847"/>
                  </a:cubicBezTo>
                  <a:cubicBezTo>
                    <a:pt x="10164" y="858"/>
                    <a:pt x="10145" y="871"/>
                    <a:pt x="10126" y="886"/>
                  </a:cubicBezTo>
                  <a:cubicBezTo>
                    <a:pt x="10050" y="940"/>
                    <a:pt x="9964" y="1003"/>
                    <a:pt x="9854" y="980"/>
                  </a:cubicBezTo>
                  <a:cubicBezTo>
                    <a:pt x="9771" y="965"/>
                    <a:pt x="9728" y="917"/>
                    <a:pt x="9692" y="875"/>
                  </a:cubicBezTo>
                  <a:cubicBezTo>
                    <a:pt x="9674" y="856"/>
                    <a:pt x="9657" y="838"/>
                    <a:pt x="9637" y="822"/>
                  </a:cubicBezTo>
                  <a:cubicBezTo>
                    <a:pt x="9592" y="788"/>
                    <a:pt x="9530" y="791"/>
                    <a:pt x="9457" y="795"/>
                  </a:cubicBezTo>
                  <a:cubicBezTo>
                    <a:pt x="9369" y="799"/>
                    <a:pt x="9268" y="804"/>
                    <a:pt x="9182" y="732"/>
                  </a:cubicBezTo>
                  <a:cubicBezTo>
                    <a:pt x="9126" y="686"/>
                    <a:pt x="9115" y="677"/>
                    <a:pt x="9061" y="649"/>
                  </a:cubicBezTo>
                  <a:cubicBezTo>
                    <a:pt x="9042" y="640"/>
                    <a:pt x="9019" y="631"/>
                    <a:pt x="8996" y="621"/>
                  </a:cubicBezTo>
                  <a:cubicBezTo>
                    <a:pt x="8935" y="596"/>
                    <a:pt x="8867" y="569"/>
                    <a:pt x="8825" y="525"/>
                  </a:cubicBezTo>
                  <a:cubicBezTo>
                    <a:pt x="8769" y="463"/>
                    <a:pt x="8752" y="378"/>
                    <a:pt x="8739" y="309"/>
                  </a:cubicBezTo>
                  <a:cubicBezTo>
                    <a:pt x="8737" y="293"/>
                    <a:pt x="8733" y="279"/>
                    <a:pt x="8729" y="265"/>
                  </a:cubicBezTo>
                  <a:cubicBezTo>
                    <a:pt x="8718" y="210"/>
                    <a:pt x="8693" y="100"/>
                    <a:pt x="8650" y="80"/>
                  </a:cubicBezTo>
                  <a:cubicBezTo>
                    <a:pt x="8593" y="54"/>
                    <a:pt x="8531" y="84"/>
                    <a:pt x="8458" y="118"/>
                  </a:cubicBezTo>
                  <a:cubicBezTo>
                    <a:pt x="8380" y="156"/>
                    <a:pt x="8292" y="199"/>
                    <a:pt x="8193" y="169"/>
                  </a:cubicBezTo>
                  <a:cubicBezTo>
                    <a:pt x="8134" y="152"/>
                    <a:pt x="8113" y="126"/>
                    <a:pt x="8090" y="95"/>
                  </a:cubicBezTo>
                  <a:cubicBezTo>
                    <a:pt x="8082" y="83"/>
                    <a:pt x="8075" y="74"/>
                    <a:pt x="8062" y="62"/>
                  </a:cubicBezTo>
                  <a:cubicBezTo>
                    <a:pt x="8054" y="56"/>
                    <a:pt x="8041" y="49"/>
                    <a:pt x="8026" y="44"/>
                  </a:cubicBezTo>
                  <a:cubicBezTo>
                    <a:pt x="8013" y="39"/>
                    <a:pt x="8000" y="34"/>
                    <a:pt x="7987" y="26"/>
                  </a:cubicBezTo>
                  <a:cubicBezTo>
                    <a:pt x="7927" y="-8"/>
                    <a:pt x="7927" y="-8"/>
                    <a:pt x="7883" y="23"/>
                  </a:cubicBezTo>
                  <a:cubicBezTo>
                    <a:pt x="7760" y="109"/>
                    <a:pt x="7663" y="221"/>
                    <a:pt x="7584" y="364"/>
                  </a:cubicBezTo>
                  <a:cubicBezTo>
                    <a:pt x="7570" y="389"/>
                    <a:pt x="7558" y="414"/>
                    <a:pt x="7546" y="440"/>
                  </a:cubicBezTo>
                  <a:cubicBezTo>
                    <a:pt x="7519" y="497"/>
                    <a:pt x="7492" y="557"/>
                    <a:pt x="7444" y="609"/>
                  </a:cubicBezTo>
                  <a:lnTo>
                    <a:pt x="7389" y="670"/>
                  </a:lnTo>
                  <a:cubicBezTo>
                    <a:pt x="7340" y="723"/>
                    <a:pt x="7294" y="774"/>
                    <a:pt x="7250" y="832"/>
                  </a:cubicBezTo>
                  <a:lnTo>
                    <a:pt x="7228" y="862"/>
                  </a:lnTo>
                  <a:cubicBezTo>
                    <a:pt x="7198" y="901"/>
                    <a:pt x="7173" y="932"/>
                    <a:pt x="7154" y="978"/>
                  </a:cubicBezTo>
                  <a:cubicBezTo>
                    <a:pt x="7128" y="1039"/>
                    <a:pt x="7128" y="1091"/>
                    <a:pt x="7129" y="1177"/>
                  </a:cubicBezTo>
                  <a:lnTo>
                    <a:pt x="7131" y="1220"/>
                  </a:lnTo>
                  <a:cubicBezTo>
                    <a:pt x="7133" y="1329"/>
                    <a:pt x="7136" y="1466"/>
                    <a:pt x="6951" y="1475"/>
                  </a:cubicBezTo>
                  <a:lnTo>
                    <a:pt x="6933" y="1477"/>
                  </a:lnTo>
                  <a:cubicBezTo>
                    <a:pt x="6857" y="1481"/>
                    <a:pt x="6772" y="1486"/>
                    <a:pt x="6699" y="1431"/>
                  </a:cubicBezTo>
                  <a:cubicBezTo>
                    <a:pt x="6669" y="1409"/>
                    <a:pt x="6648" y="1378"/>
                    <a:pt x="6629" y="1351"/>
                  </a:cubicBezTo>
                  <a:cubicBezTo>
                    <a:pt x="6613" y="1329"/>
                    <a:pt x="6597" y="1305"/>
                    <a:pt x="6584" y="1297"/>
                  </a:cubicBezTo>
                  <a:cubicBezTo>
                    <a:pt x="6564" y="1286"/>
                    <a:pt x="6536" y="1284"/>
                    <a:pt x="6504" y="1283"/>
                  </a:cubicBezTo>
                  <a:cubicBezTo>
                    <a:pt x="6465" y="1282"/>
                    <a:pt x="6422" y="1279"/>
                    <a:pt x="6379" y="1256"/>
                  </a:cubicBezTo>
                  <a:cubicBezTo>
                    <a:pt x="6348" y="1239"/>
                    <a:pt x="6317" y="1218"/>
                    <a:pt x="6286" y="1197"/>
                  </a:cubicBezTo>
                  <a:cubicBezTo>
                    <a:pt x="6241" y="1168"/>
                    <a:pt x="6194" y="1135"/>
                    <a:pt x="6151" y="1121"/>
                  </a:cubicBezTo>
                  <a:cubicBezTo>
                    <a:pt x="6106" y="1106"/>
                    <a:pt x="6048" y="1109"/>
                    <a:pt x="5992" y="1112"/>
                  </a:cubicBezTo>
                  <a:cubicBezTo>
                    <a:pt x="5968" y="1113"/>
                    <a:pt x="5945" y="1114"/>
                    <a:pt x="5922" y="1114"/>
                  </a:cubicBezTo>
                  <a:cubicBezTo>
                    <a:pt x="5922" y="1114"/>
                    <a:pt x="5922" y="1114"/>
                    <a:pt x="5921" y="1114"/>
                  </a:cubicBezTo>
                  <a:cubicBezTo>
                    <a:pt x="5908" y="1114"/>
                    <a:pt x="5888" y="1117"/>
                    <a:pt x="5867" y="1118"/>
                  </a:cubicBezTo>
                  <a:cubicBezTo>
                    <a:pt x="5771" y="1129"/>
                    <a:pt x="5693" y="1132"/>
                    <a:pt x="5646" y="1093"/>
                  </a:cubicBezTo>
                  <a:cubicBezTo>
                    <a:pt x="5619" y="1071"/>
                    <a:pt x="5603" y="1026"/>
                    <a:pt x="5564" y="890"/>
                  </a:cubicBezTo>
                  <a:cubicBezTo>
                    <a:pt x="5556" y="866"/>
                    <a:pt x="5552" y="847"/>
                    <a:pt x="5548" y="838"/>
                  </a:cubicBezTo>
                  <a:cubicBezTo>
                    <a:pt x="5514" y="741"/>
                    <a:pt x="5475" y="645"/>
                    <a:pt x="5426" y="538"/>
                  </a:cubicBezTo>
                  <a:lnTo>
                    <a:pt x="5419" y="522"/>
                  </a:lnTo>
                  <a:cubicBezTo>
                    <a:pt x="5381" y="438"/>
                    <a:pt x="5381" y="438"/>
                    <a:pt x="5306" y="439"/>
                  </a:cubicBezTo>
                  <a:cubicBezTo>
                    <a:pt x="5203" y="441"/>
                    <a:pt x="5100" y="440"/>
                    <a:pt x="4997" y="439"/>
                  </a:cubicBezTo>
                  <a:lnTo>
                    <a:pt x="4852" y="438"/>
                  </a:lnTo>
                  <a:cubicBezTo>
                    <a:pt x="4722" y="438"/>
                    <a:pt x="4612" y="408"/>
                    <a:pt x="4506" y="378"/>
                  </a:cubicBezTo>
                  <a:cubicBezTo>
                    <a:pt x="4468" y="367"/>
                    <a:pt x="4427" y="358"/>
                    <a:pt x="4388" y="349"/>
                  </a:cubicBezTo>
                  <a:cubicBezTo>
                    <a:pt x="4369" y="367"/>
                    <a:pt x="4349" y="384"/>
                    <a:pt x="4330" y="401"/>
                  </a:cubicBezTo>
                  <a:cubicBezTo>
                    <a:pt x="4302" y="426"/>
                    <a:pt x="4274" y="449"/>
                    <a:pt x="4246" y="478"/>
                  </a:cubicBezTo>
                  <a:cubicBezTo>
                    <a:pt x="4201" y="523"/>
                    <a:pt x="4162" y="560"/>
                    <a:pt x="4102" y="597"/>
                  </a:cubicBezTo>
                  <a:cubicBezTo>
                    <a:pt x="4070" y="618"/>
                    <a:pt x="4044" y="641"/>
                    <a:pt x="4016" y="666"/>
                  </a:cubicBezTo>
                  <a:cubicBezTo>
                    <a:pt x="3998" y="682"/>
                    <a:pt x="3980" y="697"/>
                    <a:pt x="3960" y="713"/>
                  </a:cubicBezTo>
                  <a:cubicBezTo>
                    <a:pt x="3919" y="745"/>
                    <a:pt x="3878" y="773"/>
                    <a:pt x="3838" y="799"/>
                  </a:cubicBezTo>
                  <a:cubicBezTo>
                    <a:pt x="3779" y="838"/>
                    <a:pt x="3723" y="874"/>
                    <a:pt x="3670" y="929"/>
                  </a:cubicBezTo>
                  <a:cubicBezTo>
                    <a:pt x="3636" y="965"/>
                    <a:pt x="3608" y="980"/>
                    <a:pt x="3582" y="995"/>
                  </a:cubicBezTo>
                  <a:cubicBezTo>
                    <a:pt x="3569" y="1003"/>
                    <a:pt x="3556" y="1010"/>
                    <a:pt x="3540" y="1022"/>
                  </a:cubicBezTo>
                  <a:cubicBezTo>
                    <a:pt x="3540" y="1023"/>
                    <a:pt x="3537" y="1029"/>
                    <a:pt x="3534" y="1035"/>
                  </a:cubicBezTo>
                  <a:cubicBezTo>
                    <a:pt x="3524" y="1053"/>
                    <a:pt x="3513" y="1075"/>
                    <a:pt x="3492" y="1091"/>
                  </a:cubicBezTo>
                  <a:cubicBezTo>
                    <a:pt x="3476" y="1104"/>
                    <a:pt x="3459" y="1112"/>
                    <a:pt x="3444" y="1118"/>
                  </a:cubicBezTo>
                  <a:cubicBezTo>
                    <a:pt x="3432" y="1123"/>
                    <a:pt x="3419" y="1130"/>
                    <a:pt x="3414" y="1135"/>
                  </a:cubicBezTo>
                  <a:cubicBezTo>
                    <a:pt x="3398" y="1156"/>
                    <a:pt x="3388" y="1181"/>
                    <a:pt x="3378" y="1210"/>
                  </a:cubicBezTo>
                  <a:cubicBezTo>
                    <a:pt x="3363" y="1249"/>
                    <a:pt x="3347" y="1295"/>
                    <a:pt x="3309" y="1338"/>
                  </a:cubicBezTo>
                  <a:cubicBezTo>
                    <a:pt x="3246" y="1408"/>
                    <a:pt x="3210" y="1426"/>
                    <a:pt x="3123" y="1431"/>
                  </a:cubicBezTo>
                  <a:cubicBezTo>
                    <a:pt x="3010" y="1438"/>
                    <a:pt x="2895" y="1451"/>
                    <a:pt x="2863" y="1535"/>
                  </a:cubicBezTo>
                  <a:cubicBezTo>
                    <a:pt x="2861" y="1543"/>
                    <a:pt x="2861" y="1566"/>
                    <a:pt x="2862" y="1582"/>
                  </a:cubicBezTo>
                  <a:cubicBezTo>
                    <a:pt x="2864" y="1626"/>
                    <a:pt x="2869" y="1731"/>
                    <a:pt x="2769" y="1749"/>
                  </a:cubicBezTo>
                  <a:cubicBezTo>
                    <a:pt x="2766" y="1751"/>
                    <a:pt x="2763" y="1751"/>
                    <a:pt x="2760" y="1751"/>
                  </a:cubicBezTo>
                  <a:cubicBezTo>
                    <a:pt x="2750" y="1751"/>
                    <a:pt x="2735" y="1744"/>
                    <a:pt x="2670" y="1720"/>
                  </a:cubicBezTo>
                  <a:cubicBezTo>
                    <a:pt x="2632" y="1705"/>
                    <a:pt x="2592" y="1688"/>
                    <a:pt x="2585" y="1687"/>
                  </a:cubicBezTo>
                  <a:cubicBezTo>
                    <a:pt x="2487" y="1652"/>
                    <a:pt x="2365" y="1570"/>
                    <a:pt x="2276" y="1512"/>
                  </a:cubicBezTo>
                  <a:cubicBezTo>
                    <a:pt x="2162" y="1435"/>
                    <a:pt x="2140" y="1349"/>
                    <a:pt x="2115" y="1260"/>
                  </a:cubicBezTo>
                  <a:cubicBezTo>
                    <a:pt x="2107" y="1231"/>
                    <a:pt x="2098" y="1199"/>
                    <a:pt x="2087" y="1164"/>
                  </a:cubicBezTo>
                  <a:cubicBezTo>
                    <a:pt x="2071" y="1119"/>
                    <a:pt x="2058" y="1079"/>
                    <a:pt x="2046" y="1040"/>
                  </a:cubicBezTo>
                  <a:cubicBezTo>
                    <a:pt x="2023" y="961"/>
                    <a:pt x="2001" y="892"/>
                    <a:pt x="1959" y="813"/>
                  </a:cubicBezTo>
                  <a:cubicBezTo>
                    <a:pt x="1883" y="674"/>
                    <a:pt x="1863" y="673"/>
                    <a:pt x="1708" y="665"/>
                  </a:cubicBezTo>
                  <a:cubicBezTo>
                    <a:pt x="1655" y="662"/>
                    <a:pt x="1624" y="647"/>
                    <a:pt x="1599" y="634"/>
                  </a:cubicBezTo>
                  <a:cubicBezTo>
                    <a:pt x="1587" y="627"/>
                    <a:pt x="1574" y="621"/>
                    <a:pt x="1556" y="616"/>
                  </a:cubicBezTo>
                  <a:cubicBezTo>
                    <a:pt x="1530" y="609"/>
                    <a:pt x="1488" y="613"/>
                    <a:pt x="1449" y="616"/>
                  </a:cubicBezTo>
                  <a:cubicBezTo>
                    <a:pt x="1425" y="618"/>
                    <a:pt x="1402" y="619"/>
                    <a:pt x="1382" y="619"/>
                  </a:cubicBezTo>
                  <a:lnTo>
                    <a:pt x="1352" y="619"/>
                  </a:lnTo>
                  <a:cubicBezTo>
                    <a:pt x="1237" y="619"/>
                    <a:pt x="1135" y="619"/>
                    <a:pt x="1017" y="556"/>
                  </a:cubicBezTo>
                  <a:cubicBezTo>
                    <a:pt x="989" y="540"/>
                    <a:pt x="959" y="529"/>
                    <a:pt x="929" y="517"/>
                  </a:cubicBezTo>
                  <a:cubicBezTo>
                    <a:pt x="901" y="505"/>
                    <a:pt x="871" y="493"/>
                    <a:pt x="844" y="479"/>
                  </a:cubicBezTo>
                  <a:cubicBezTo>
                    <a:pt x="783" y="449"/>
                    <a:pt x="757" y="415"/>
                    <a:pt x="723" y="373"/>
                  </a:cubicBezTo>
                  <a:lnTo>
                    <a:pt x="712" y="360"/>
                  </a:lnTo>
                  <a:cubicBezTo>
                    <a:pt x="666" y="302"/>
                    <a:pt x="658" y="296"/>
                    <a:pt x="614" y="305"/>
                  </a:cubicBezTo>
                  <a:cubicBezTo>
                    <a:pt x="582" y="312"/>
                    <a:pt x="582" y="313"/>
                    <a:pt x="574" y="334"/>
                  </a:cubicBezTo>
                  <a:cubicBezTo>
                    <a:pt x="567" y="353"/>
                    <a:pt x="557" y="379"/>
                    <a:pt x="534" y="408"/>
                  </a:cubicBezTo>
                  <a:cubicBezTo>
                    <a:pt x="501" y="445"/>
                    <a:pt x="466" y="466"/>
                    <a:pt x="436" y="484"/>
                  </a:cubicBezTo>
                  <a:cubicBezTo>
                    <a:pt x="426" y="490"/>
                    <a:pt x="417" y="495"/>
                    <a:pt x="407" y="501"/>
                  </a:cubicBezTo>
                  <a:cubicBezTo>
                    <a:pt x="401" y="505"/>
                    <a:pt x="399" y="508"/>
                    <a:pt x="393" y="517"/>
                  </a:cubicBezTo>
                  <a:cubicBezTo>
                    <a:pt x="376" y="540"/>
                    <a:pt x="356" y="564"/>
                    <a:pt x="309" y="575"/>
                  </a:cubicBezTo>
                  <a:cubicBezTo>
                    <a:pt x="288" y="580"/>
                    <a:pt x="262" y="579"/>
                    <a:pt x="230" y="575"/>
                  </a:cubicBezTo>
                  <a:cubicBezTo>
                    <a:pt x="222" y="574"/>
                    <a:pt x="215" y="574"/>
                    <a:pt x="211" y="574"/>
                  </a:cubicBezTo>
                  <a:cubicBezTo>
                    <a:pt x="193" y="574"/>
                    <a:pt x="174" y="573"/>
                    <a:pt x="155" y="570"/>
                  </a:cubicBezTo>
                  <a:cubicBezTo>
                    <a:pt x="110" y="566"/>
                    <a:pt x="59" y="562"/>
                    <a:pt x="28" y="575"/>
                  </a:cubicBezTo>
                  <a:cubicBezTo>
                    <a:pt x="19" y="579"/>
                    <a:pt x="9" y="587"/>
                    <a:pt x="0" y="597"/>
                  </a:cubicBezTo>
                  <a:cubicBezTo>
                    <a:pt x="7" y="630"/>
                    <a:pt x="18" y="661"/>
                    <a:pt x="38" y="691"/>
                  </a:cubicBezTo>
                  <a:cubicBezTo>
                    <a:pt x="217" y="953"/>
                    <a:pt x="535" y="1078"/>
                    <a:pt x="389" y="1447"/>
                  </a:cubicBezTo>
                  <a:cubicBezTo>
                    <a:pt x="252" y="1796"/>
                    <a:pt x="425" y="1721"/>
                    <a:pt x="572" y="2063"/>
                  </a:cubicBezTo>
                  <a:cubicBezTo>
                    <a:pt x="697" y="2355"/>
                    <a:pt x="786" y="2314"/>
                    <a:pt x="1039" y="2453"/>
                  </a:cubicBezTo>
                  <a:cubicBezTo>
                    <a:pt x="1444" y="2677"/>
                    <a:pt x="885" y="2755"/>
                    <a:pt x="857" y="3028"/>
                  </a:cubicBezTo>
                  <a:cubicBezTo>
                    <a:pt x="814" y="3451"/>
                    <a:pt x="1146" y="3726"/>
                    <a:pt x="1185" y="4107"/>
                  </a:cubicBezTo>
                  <a:cubicBezTo>
                    <a:pt x="1224" y="4489"/>
                    <a:pt x="1464" y="4782"/>
                    <a:pt x="1570" y="5131"/>
                  </a:cubicBezTo>
                  <a:cubicBezTo>
                    <a:pt x="1672" y="5463"/>
                    <a:pt x="1303" y="6115"/>
                    <a:pt x="1594" y="6355"/>
                  </a:cubicBezTo>
                  <a:cubicBezTo>
                    <a:pt x="1810" y="6533"/>
                    <a:pt x="1980" y="6689"/>
                    <a:pt x="2137" y="6923"/>
                  </a:cubicBezTo>
                  <a:cubicBezTo>
                    <a:pt x="2328" y="7208"/>
                    <a:pt x="3059" y="7800"/>
                    <a:pt x="3398" y="7614"/>
                  </a:cubicBezTo>
                  <a:cubicBezTo>
                    <a:pt x="3548" y="7531"/>
                    <a:pt x="3769" y="6811"/>
                    <a:pt x="4009" y="7165"/>
                  </a:cubicBezTo>
                  <a:cubicBezTo>
                    <a:pt x="4135" y="7352"/>
                    <a:pt x="4167" y="6649"/>
                    <a:pt x="4300" y="6624"/>
                  </a:cubicBezTo>
                  <a:cubicBezTo>
                    <a:pt x="4413" y="6604"/>
                    <a:pt x="5319" y="6697"/>
                    <a:pt x="5172" y="6834"/>
                  </a:cubicBezTo>
                  <a:cubicBezTo>
                    <a:pt x="5113" y="6889"/>
                    <a:pt x="4624" y="7362"/>
                    <a:pt x="4639" y="7392"/>
                  </a:cubicBezTo>
                  <a:cubicBezTo>
                    <a:pt x="4791" y="7682"/>
                    <a:pt x="5370" y="7431"/>
                    <a:pt x="5536" y="7361"/>
                  </a:cubicBezTo>
                  <a:cubicBezTo>
                    <a:pt x="5962" y="7182"/>
                    <a:pt x="5955" y="7338"/>
                    <a:pt x="6349" y="7434"/>
                  </a:cubicBezTo>
                  <a:cubicBezTo>
                    <a:pt x="6780" y="7539"/>
                    <a:pt x="6864" y="7570"/>
                    <a:pt x="7005" y="8064"/>
                  </a:cubicBezTo>
                  <a:cubicBezTo>
                    <a:pt x="7108" y="8423"/>
                    <a:pt x="7305" y="8590"/>
                    <a:pt x="7561" y="8824"/>
                  </a:cubicBezTo>
                  <a:cubicBezTo>
                    <a:pt x="8150" y="9359"/>
                    <a:pt x="7028" y="10319"/>
                    <a:pt x="7170" y="10942"/>
                  </a:cubicBezTo>
                  <a:cubicBezTo>
                    <a:pt x="7203" y="11085"/>
                    <a:pt x="7258" y="11315"/>
                    <a:pt x="7418" y="11349"/>
                  </a:cubicBezTo>
                  <a:cubicBezTo>
                    <a:pt x="7622" y="11393"/>
                    <a:pt x="7560" y="11432"/>
                    <a:pt x="7573" y="11658"/>
                  </a:cubicBezTo>
                  <a:cubicBezTo>
                    <a:pt x="7592" y="11971"/>
                    <a:pt x="7819" y="12079"/>
                    <a:pt x="8071" y="12111"/>
                  </a:cubicBezTo>
                  <a:cubicBezTo>
                    <a:pt x="8097" y="11963"/>
                    <a:pt x="8255" y="11806"/>
                    <a:pt x="8364" y="11681"/>
                  </a:cubicBezTo>
                  <a:cubicBezTo>
                    <a:pt x="8484" y="11542"/>
                    <a:pt x="8385" y="11285"/>
                    <a:pt x="8373" y="11298"/>
                  </a:cubicBezTo>
                  <a:cubicBezTo>
                    <a:pt x="8400" y="11267"/>
                    <a:pt x="9460" y="11223"/>
                    <a:pt x="9546" y="11211"/>
                  </a:cubicBezTo>
                  <a:cubicBezTo>
                    <a:pt x="9945" y="11163"/>
                    <a:pt x="10055" y="11415"/>
                    <a:pt x="10448" y="11481"/>
                  </a:cubicBezTo>
                  <a:cubicBezTo>
                    <a:pt x="10388" y="11782"/>
                    <a:pt x="10959" y="11655"/>
                    <a:pt x="11127" y="11616"/>
                  </a:cubicBezTo>
                  <a:cubicBezTo>
                    <a:pt x="11385" y="11555"/>
                    <a:pt x="11525" y="11342"/>
                    <a:pt x="11741" y="11189"/>
                  </a:cubicBezTo>
                  <a:cubicBezTo>
                    <a:pt x="11895" y="11081"/>
                    <a:pt x="12511" y="11332"/>
                    <a:pt x="12523" y="11252"/>
                  </a:cubicBezTo>
                  <a:cubicBezTo>
                    <a:pt x="12584" y="10864"/>
                    <a:pt x="13065" y="11068"/>
                    <a:pt x="13291" y="11193"/>
                  </a:cubicBezTo>
                  <a:cubicBezTo>
                    <a:pt x="13647" y="11390"/>
                    <a:pt x="13544" y="11816"/>
                    <a:pt x="13633" y="12142"/>
                  </a:cubicBezTo>
                  <a:cubicBezTo>
                    <a:pt x="13755" y="12586"/>
                    <a:pt x="14227" y="12172"/>
                    <a:pt x="14227" y="12822"/>
                  </a:cubicBezTo>
                  <a:cubicBezTo>
                    <a:pt x="14227" y="13002"/>
                    <a:pt x="14402" y="13788"/>
                    <a:pt x="14628" y="13459"/>
                  </a:cubicBezTo>
                  <a:cubicBezTo>
                    <a:pt x="14735" y="13304"/>
                    <a:pt x="14783" y="13379"/>
                    <a:pt x="14622" y="13141"/>
                  </a:cubicBezTo>
                  <a:cubicBezTo>
                    <a:pt x="14584" y="13087"/>
                    <a:pt x="14468" y="12779"/>
                    <a:pt x="14543" y="12722"/>
                  </a:cubicBezTo>
                  <a:cubicBezTo>
                    <a:pt x="14712" y="12594"/>
                    <a:pt x="15886" y="13583"/>
                    <a:pt x="15959" y="13493"/>
                  </a:cubicBezTo>
                  <a:cubicBezTo>
                    <a:pt x="15819" y="13663"/>
                    <a:pt x="15520" y="13741"/>
                    <a:pt x="15353" y="13914"/>
                  </a:cubicBezTo>
                  <a:cubicBezTo>
                    <a:pt x="15228" y="14044"/>
                    <a:pt x="15116" y="14192"/>
                    <a:pt x="15015" y="14345"/>
                  </a:cubicBezTo>
                  <a:cubicBezTo>
                    <a:pt x="14903" y="14517"/>
                    <a:pt x="15020" y="14641"/>
                    <a:pt x="14791" y="14718"/>
                  </a:cubicBezTo>
                  <a:cubicBezTo>
                    <a:pt x="14669" y="14760"/>
                    <a:pt x="14633" y="14922"/>
                    <a:pt x="14619" y="15041"/>
                  </a:cubicBezTo>
                  <a:cubicBezTo>
                    <a:pt x="14589" y="15284"/>
                    <a:pt x="14680" y="15569"/>
                    <a:pt x="14602" y="15803"/>
                  </a:cubicBezTo>
                  <a:cubicBezTo>
                    <a:pt x="14542" y="15981"/>
                    <a:pt x="14385" y="15931"/>
                    <a:pt x="14481" y="16209"/>
                  </a:cubicBezTo>
                  <a:cubicBezTo>
                    <a:pt x="14556" y="16426"/>
                    <a:pt x="14519" y="16399"/>
                    <a:pt x="14310" y="16485"/>
                  </a:cubicBezTo>
                  <a:cubicBezTo>
                    <a:pt x="14101" y="16569"/>
                    <a:pt x="14301" y="16833"/>
                    <a:pt x="14465" y="16787"/>
                  </a:cubicBezTo>
                  <a:cubicBezTo>
                    <a:pt x="14579" y="16756"/>
                    <a:pt x="14461" y="16663"/>
                    <a:pt x="14510" y="16604"/>
                  </a:cubicBezTo>
                  <a:cubicBezTo>
                    <a:pt x="14647" y="16442"/>
                    <a:pt x="15313" y="16716"/>
                    <a:pt x="15284" y="16999"/>
                  </a:cubicBezTo>
                  <a:cubicBezTo>
                    <a:pt x="15255" y="17273"/>
                    <a:pt x="15298" y="17480"/>
                    <a:pt x="15497" y="17659"/>
                  </a:cubicBezTo>
                  <a:cubicBezTo>
                    <a:pt x="15568" y="17724"/>
                    <a:pt x="15630" y="17851"/>
                    <a:pt x="15611" y="17956"/>
                  </a:cubicBezTo>
                  <a:cubicBezTo>
                    <a:pt x="15543" y="18332"/>
                    <a:pt x="15452" y="18585"/>
                    <a:pt x="15120" y="18766"/>
                  </a:cubicBezTo>
                  <a:cubicBezTo>
                    <a:pt x="14903" y="18885"/>
                    <a:pt x="14836" y="18880"/>
                    <a:pt x="14768" y="19106"/>
                  </a:cubicBezTo>
                  <a:cubicBezTo>
                    <a:pt x="14710" y="19296"/>
                    <a:pt x="14512" y="19305"/>
                    <a:pt x="14378" y="19399"/>
                  </a:cubicBezTo>
                  <a:cubicBezTo>
                    <a:pt x="13995" y="19670"/>
                    <a:pt x="14894" y="20002"/>
                    <a:pt x="14628" y="20296"/>
                  </a:cubicBezTo>
                  <a:cubicBezTo>
                    <a:pt x="14265" y="20694"/>
                    <a:pt x="14880" y="20906"/>
                    <a:pt x="14929" y="20801"/>
                  </a:cubicBezTo>
                  <a:cubicBezTo>
                    <a:pt x="15016" y="20611"/>
                    <a:pt x="15423" y="21166"/>
                    <a:pt x="15516" y="21250"/>
                  </a:cubicBezTo>
                  <a:cubicBezTo>
                    <a:pt x="15693" y="21415"/>
                    <a:pt x="15985" y="21137"/>
                    <a:pt x="16191" y="21083"/>
                  </a:cubicBezTo>
                  <a:cubicBezTo>
                    <a:pt x="16420" y="21022"/>
                    <a:pt x="16636" y="21015"/>
                    <a:pt x="16871" y="21015"/>
                  </a:cubicBezTo>
                  <a:cubicBezTo>
                    <a:pt x="16981" y="21015"/>
                    <a:pt x="16924" y="20880"/>
                    <a:pt x="17087" y="20926"/>
                  </a:cubicBezTo>
                  <a:cubicBezTo>
                    <a:pt x="17315" y="20988"/>
                    <a:pt x="17438" y="21141"/>
                    <a:pt x="17604" y="21308"/>
                  </a:cubicBezTo>
                  <a:cubicBezTo>
                    <a:pt x="17719" y="21422"/>
                    <a:pt x="17853" y="21295"/>
                    <a:pt x="17939" y="21358"/>
                  </a:cubicBezTo>
                  <a:cubicBezTo>
                    <a:pt x="18119" y="21491"/>
                    <a:pt x="18297" y="21345"/>
                    <a:pt x="18395" y="21547"/>
                  </a:cubicBezTo>
                  <a:cubicBezTo>
                    <a:pt x="18413" y="21583"/>
                    <a:pt x="18561" y="21592"/>
                    <a:pt x="18712" y="21588"/>
                  </a:cubicBezTo>
                  <a:cubicBezTo>
                    <a:pt x="18713" y="21580"/>
                    <a:pt x="18715" y="21574"/>
                    <a:pt x="18717" y="21563"/>
                  </a:cubicBezTo>
                  <a:cubicBezTo>
                    <a:pt x="18735" y="21505"/>
                    <a:pt x="18768" y="21471"/>
                    <a:pt x="18796" y="21440"/>
                  </a:cubicBezTo>
                  <a:cubicBezTo>
                    <a:pt x="18808" y="21427"/>
                    <a:pt x="18820" y="21415"/>
                    <a:pt x="18831" y="21401"/>
                  </a:cubicBezTo>
                  <a:cubicBezTo>
                    <a:pt x="18845" y="21380"/>
                    <a:pt x="18857" y="21359"/>
                    <a:pt x="18870" y="21339"/>
                  </a:cubicBezTo>
                  <a:cubicBezTo>
                    <a:pt x="18893" y="21324"/>
                    <a:pt x="18912" y="21289"/>
                    <a:pt x="18941" y="21255"/>
                  </a:cubicBezTo>
                  <a:close/>
                </a:path>
              </a:pathLst>
            </a:custGeom>
            <a:grpFill/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13C40E9F-CEBD-497F-937F-A1224972F394}"/>
                </a:ext>
              </a:extLst>
            </p:cNvPr>
            <p:cNvSpPr/>
            <p:nvPr/>
          </p:nvSpPr>
          <p:spPr>
            <a:xfrm>
              <a:off x="4962425" y="2265733"/>
              <a:ext cx="153628" cy="16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90" extrusionOk="0">
                  <a:moveTo>
                    <a:pt x="21547" y="7148"/>
                  </a:moveTo>
                  <a:cubicBezTo>
                    <a:pt x="21528" y="7113"/>
                    <a:pt x="21528" y="7087"/>
                    <a:pt x="21510" y="7053"/>
                  </a:cubicBezTo>
                  <a:cubicBezTo>
                    <a:pt x="21455" y="6950"/>
                    <a:pt x="21390" y="6855"/>
                    <a:pt x="21326" y="6769"/>
                  </a:cubicBezTo>
                  <a:cubicBezTo>
                    <a:pt x="21160" y="6520"/>
                    <a:pt x="20967" y="6228"/>
                    <a:pt x="20912" y="5824"/>
                  </a:cubicBezTo>
                  <a:cubicBezTo>
                    <a:pt x="20893" y="5635"/>
                    <a:pt x="20893" y="5471"/>
                    <a:pt x="20903" y="5334"/>
                  </a:cubicBezTo>
                  <a:cubicBezTo>
                    <a:pt x="20903" y="5256"/>
                    <a:pt x="20912" y="5136"/>
                    <a:pt x="20903" y="5110"/>
                  </a:cubicBezTo>
                  <a:cubicBezTo>
                    <a:pt x="20903" y="5110"/>
                    <a:pt x="20875" y="5076"/>
                    <a:pt x="20746" y="5007"/>
                  </a:cubicBezTo>
                  <a:cubicBezTo>
                    <a:pt x="20121" y="4715"/>
                    <a:pt x="19578" y="4431"/>
                    <a:pt x="19468" y="3950"/>
                  </a:cubicBezTo>
                  <a:cubicBezTo>
                    <a:pt x="19412" y="3701"/>
                    <a:pt x="19523" y="3486"/>
                    <a:pt x="19596" y="3348"/>
                  </a:cubicBezTo>
                  <a:cubicBezTo>
                    <a:pt x="19615" y="3305"/>
                    <a:pt x="19652" y="3245"/>
                    <a:pt x="19652" y="3220"/>
                  </a:cubicBezTo>
                  <a:cubicBezTo>
                    <a:pt x="19523" y="3185"/>
                    <a:pt x="19422" y="3125"/>
                    <a:pt x="19320" y="3022"/>
                  </a:cubicBezTo>
                  <a:cubicBezTo>
                    <a:pt x="18649" y="2308"/>
                    <a:pt x="19090" y="1664"/>
                    <a:pt x="19357" y="1277"/>
                  </a:cubicBezTo>
                  <a:cubicBezTo>
                    <a:pt x="19642" y="865"/>
                    <a:pt x="19642" y="796"/>
                    <a:pt x="19523" y="650"/>
                  </a:cubicBezTo>
                  <a:cubicBezTo>
                    <a:pt x="19173" y="220"/>
                    <a:pt x="18943" y="-38"/>
                    <a:pt x="18686" y="5"/>
                  </a:cubicBezTo>
                  <a:cubicBezTo>
                    <a:pt x="18299" y="74"/>
                    <a:pt x="17858" y="203"/>
                    <a:pt x="17490" y="340"/>
                  </a:cubicBezTo>
                  <a:cubicBezTo>
                    <a:pt x="17361" y="392"/>
                    <a:pt x="17232" y="452"/>
                    <a:pt x="17103" y="521"/>
                  </a:cubicBezTo>
                  <a:cubicBezTo>
                    <a:pt x="16883" y="632"/>
                    <a:pt x="16643" y="744"/>
                    <a:pt x="16395" y="813"/>
                  </a:cubicBezTo>
                  <a:cubicBezTo>
                    <a:pt x="16303" y="839"/>
                    <a:pt x="16229" y="847"/>
                    <a:pt x="16165" y="865"/>
                  </a:cubicBezTo>
                  <a:cubicBezTo>
                    <a:pt x="16036" y="890"/>
                    <a:pt x="15972" y="908"/>
                    <a:pt x="15834" y="968"/>
                  </a:cubicBezTo>
                  <a:cubicBezTo>
                    <a:pt x="15530" y="1114"/>
                    <a:pt x="15383" y="1148"/>
                    <a:pt x="15153" y="1191"/>
                  </a:cubicBezTo>
                  <a:lnTo>
                    <a:pt x="14978" y="1226"/>
                  </a:lnTo>
                  <a:cubicBezTo>
                    <a:pt x="14748" y="1269"/>
                    <a:pt x="14509" y="1372"/>
                    <a:pt x="14261" y="1466"/>
                  </a:cubicBezTo>
                  <a:cubicBezTo>
                    <a:pt x="14049" y="1552"/>
                    <a:pt x="13838" y="1638"/>
                    <a:pt x="13635" y="1690"/>
                  </a:cubicBezTo>
                  <a:cubicBezTo>
                    <a:pt x="13322" y="1776"/>
                    <a:pt x="13010" y="1776"/>
                    <a:pt x="12743" y="1767"/>
                  </a:cubicBezTo>
                  <a:cubicBezTo>
                    <a:pt x="12550" y="1767"/>
                    <a:pt x="12366" y="1759"/>
                    <a:pt x="12200" y="1793"/>
                  </a:cubicBezTo>
                  <a:cubicBezTo>
                    <a:pt x="12007" y="1827"/>
                    <a:pt x="11749" y="1913"/>
                    <a:pt x="11657" y="2085"/>
                  </a:cubicBezTo>
                  <a:cubicBezTo>
                    <a:pt x="11575" y="2240"/>
                    <a:pt x="11621" y="2489"/>
                    <a:pt x="11777" y="2773"/>
                  </a:cubicBezTo>
                  <a:cubicBezTo>
                    <a:pt x="11814" y="2850"/>
                    <a:pt x="11851" y="2919"/>
                    <a:pt x="11887" y="2988"/>
                  </a:cubicBezTo>
                  <a:cubicBezTo>
                    <a:pt x="12007" y="3229"/>
                    <a:pt x="12081" y="3349"/>
                    <a:pt x="12246" y="3452"/>
                  </a:cubicBezTo>
                  <a:cubicBezTo>
                    <a:pt x="12366" y="3521"/>
                    <a:pt x="12476" y="3581"/>
                    <a:pt x="12586" y="3632"/>
                  </a:cubicBezTo>
                  <a:cubicBezTo>
                    <a:pt x="12862" y="3761"/>
                    <a:pt x="13166" y="3916"/>
                    <a:pt x="13442" y="4251"/>
                  </a:cubicBezTo>
                  <a:cubicBezTo>
                    <a:pt x="13746" y="4629"/>
                    <a:pt x="13709" y="4973"/>
                    <a:pt x="13635" y="5197"/>
                  </a:cubicBezTo>
                  <a:cubicBezTo>
                    <a:pt x="13368" y="5927"/>
                    <a:pt x="12173" y="6280"/>
                    <a:pt x="11814" y="6374"/>
                  </a:cubicBezTo>
                  <a:lnTo>
                    <a:pt x="11575" y="6435"/>
                  </a:lnTo>
                  <a:cubicBezTo>
                    <a:pt x="11464" y="6460"/>
                    <a:pt x="11363" y="6478"/>
                    <a:pt x="11253" y="6512"/>
                  </a:cubicBezTo>
                  <a:cubicBezTo>
                    <a:pt x="11170" y="6538"/>
                    <a:pt x="11096" y="6564"/>
                    <a:pt x="11013" y="6598"/>
                  </a:cubicBezTo>
                  <a:cubicBezTo>
                    <a:pt x="10848" y="6658"/>
                    <a:pt x="10682" y="6710"/>
                    <a:pt x="10526" y="6753"/>
                  </a:cubicBezTo>
                  <a:cubicBezTo>
                    <a:pt x="10369" y="6787"/>
                    <a:pt x="10213" y="6822"/>
                    <a:pt x="10066" y="6847"/>
                  </a:cubicBezTo>
                  <a:cubicBezTo>
                    <a:pt x="9873" y="6882"/>
                    <a:pt x="9689" y="6916"/>
                    <a:pt x="9496" y="6976"/>
                  </a:cubicBezTo>
                  <a:cubicBezTo>
                    <a:pt x="8925" y="7157"/>
                    <a:pt x="8842" y="7406"/>
                    <a:pt x="8842" y="7647"/>
                  </a:cubicBezTo>
                  <a:cubicBezTo>
                    <a:pt x="8842" y="8291"/>
                    <a:pt x="8778" y="8721"/>
                    <a:pt x="7849" y="8919"/>
                  </a:cubicBezTo>
                  <a:cubicBezTo>
                    <a:pt x="7748" y="8944"/>
                    <a:pt x="7628" y="8970"/>
                    <a:pt x="7499" y="9005"/>
                  </a:cubicBezTo>
                  <a:cubicBezTo>
                    <a:pt x="6763" y="9194"/>
                    <a:pt x="5531" y="9512"/>
                    <a:pt x="4951" y="8618"/>
                  </a:cubicBezTo>
                  <a:cubicBezTo>
                    <a:pt x="4896" y="8541"/>
                    <a:pt x="4859" y="8463"/>
                    <a:pt x="4831" y="8386"/>
                  </a:cubicBezTo>
                  <a:cubicBezTo>
                    <a:pt x="4822" y="8360"/>
                    <a:pt x="4804" y="8326"/>
                    <a:pt x="4795" y="8308"/>
                  </a:cubicBezTo>
                  <a:cubicBezTo>
                    <a:pt x="4804" y="8334"/>
                    <a:pt x="4675" y="8351"/>
                    <a:pt x="4601" y="8360"/>
                  </a:cubicBezTo>
                  <a:cubicBezTo>
                    <a:pt x="4482" y="8369"/>
                    <a:pt x="4390" y="8377"/>
                    <a:pt x="4307" y="8377"/>
                  </a:cubicBezTo>
                  <a:cubicBezTo>
                    <a:pt x="3783" y="8377"/>
                    <a:pt x="3442" y="8326"/>
                    <a:pt x="3010" y="8180"/>
                  </a:cubicBezTo>
                  <a:lnTo>
                    <a:pt x="2752" y="8094"/>
                  </a:lnTo>
                  <a:cubicBezTo>
                    <a:pt x="2026" y="7844"/>
                    <a:pt x="1667" y="7715"/>
                    <a:pt x="1041" y="7973"/>
                  </a:cubicBezTo>
                  <a:cubicBezTo>
                    <a:pt x="480" y="8205"/>
                    <a:pt x="489" y="8223"/>
                    <a:pt x="563" y="8532"/>
                  </a:cubicBezTo>
                  <a:cubicBezTo>
                    <a:pt x="591" y="8635"/>
                    <a:pt x="646" y="8747"/>
                    <a:pt x="710" y="8867"/>
                  </a:cubicBezTo>
                  <a:cubicBezTo>
                    <a:pt x="830" y="9099"/>
                    <a:pt x="986" y="9383"/>
                    <a:pt x="986" y="9735"/>
                  </a:cubicBezTo>
                  <a:cubicBezTo>
                    <a:pt x="995" y="10191"/>
                    <a:pt x="738" y="10500"/>
                    <a:pt x="526" y="10758"/>
                  </a:cubicBezTo>
                  <a:cubicBezTo>
                    <a:pt x="462" y="10835"/>
                    <a:pt x="388" y="10921"/>
                    <a:pt x="333" y="11007"/>
                  </a:cubicBezTo>
                  <a:cubicBezTo>
                    <a:pt x="259" y="11119"/>
                    <a:pt x="186" y="11213"/>
                    <a:pt x="131" y="11299"/>
                  </a:cubicBezTo>
                  <a:cubicBezTo>
                    <a:pt x="-35" y="11514"/>
                    <a:pt x="-35" y="11514"/>
                    <a:pt x="85" y="11764"/>
                  </a:cubicBezTo>
                  <a:cubicBezTo>
                    <a:pt x="213" y="12039"/>
                    <a:pt x="489" y="12271"/>
                    <a:pt x="775" y="12512"/>
                  </a:cubicBezTo>
                  <a:cubicBezTo>
                    <a:pt x="1244" y="12907"/>
                    <a:pt x="1823" y="13397"/>
                    <a:pt x="1832" y="14213"/>
                  </a:cubicBezTo>
                  <a:cubicBezTo>
                    <a:pt x="1842" y="14746"/>
                    <a:pt x="1768" y="15270"/>
                    <a:pt x="1667" y="15803"/>
                  </a:cubicBezTo>
                  <a:cubicBezTo>
                    <a:pt x="1704" y="15838"/>
                    <a:pt x="1741" y="15864"/>
                    <a:pt x="1768" y="15907"/>
                  </a:cubicBezTo>
                  <a:cubicBezTo>
                    <a:pt x="2467" y="16886"/>
                    <a:pt x="2982" y="18004"/>
                    <a:pt x="3498" y="19087"/>
                  </a:cubicBezTo>
                  <a:cubicBezTo>
                    <a:pt x="5080" y="19439"/>
                    <a:pt x="6175" y="21021"/>
                    <a:pt x="7646" y="21382"/>
                  </a:cubicBezTo>
                  <a:cubicBezTo>
                    <a:pt x="8373" y="21562"/>
                    <a:pt x="8263" y="18975"/>
                    <a:pt x="8520" y="18528"/>
                  </a:cubicBezTo>
                  <a:cubicBezTo>
                    <a:pt x="8778" y="18090"/>
                    <a:pt x="11989" y="17548"/>
                    <a:pt x="11271" y="16783"/>
                  </a:cubicBezTo>
                  <a:cubicBezTo>
                    <a:pt x="10461" y="15924"/>
                    <a:pt x="10222" y="14634"/>
                    <a:pt x="10057" y="13517"/>
                  </a:cubicBezTo>
                  <a:cubicBezTo>
                    <a:pt x="11308" y="13526"/>
                    <a:pt x="11455" y="12881"/>
                    <a:pt x="11391" y="11746"/>
                  </a:cubicBezTo>
                  <a:cubicBezTo>
                    <a:pt x="11326" y="10620"/>
                    <a:pt x="12789" y="10741"/>
                    <a:pt x="13874" y="10535"/>
                  </a:cubicBezTo>
                  <a:cubicBezTo>
                    <a:pt x="15567" y="10217"/>
                    <a:pt x="17554" y="9727"/>
                    <a:pt x="19182" y="9151"/>
                  </a:cubicBezTo>
                  <a:cubicBezTo>
                    <a:pt x="19753" y="8944"/>
                    <a:pt x="21565" y="8205"/>
                    <a:pt x="21105" y="7337"/>
                  </a:cubicBezTo>
                  <a:cubicBezTo>
                    <a:pt x="21096" y="7294"/>
                    <a:pt x="21271" y="7225"/>
                    <a:pt x="21547" y="714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FCBFDDB7-79ED-4174-928F-5BC0CDBBAE35}"/>
                </a:ext>
              </a:extLst>
            </p:cNvPr>
            <p:cNvSpPr/>
            <p:nvPr/>
          </p:nvSpPr>
          <p:spPr>
            <a:xfrm>
              <a:off x="6008284" y="2272291"/>
              <a:ext cx="767595" cy="34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95" extrusionOk="0">
                  <a:moveTo>
                    <a:pt x="21231" y="6122"/>
                  </a:moveTo>
                  <a:cubicBezTo>
                    <a:pt x="21266" y="6056"/>
                    <a:pt x="21299" y="5994"/>
                    <a:pt x="21321" y="5924"/>
                  </a:cubicBezTo>
                  <a:cubicBezTo>
                    <a:pt x="21433" y="5599"/>
                    <a:pt x="21487" y="5213"/>
                    <a:pt x="21546" y="4806"/>
                  </a:cubicBezTo>
                  <a:cubicBezTo>
                    <a:pt x="21557" y="4724"/>
                    <a:pt x="21564" y="4654"/>
                    <a:pt x="21574" y="4576"/>
                  </a:cubicBezTo>
                  <a:cubicBezTo>
                    <a:pt x="21535" y="4576"/>
                    <a:pt x="21494" y="4563"/>
                    <a:pt x="21452" y="4526"/>
                  </a:cubicBezTo>
                  <a:cubicBezTo>
                    <a:pt x="21343" y="4428"/>
                    <a:pt x="21260" y="4185"/>
                    <a:pt x="21192" y="3988"/>
                  </a:cubicBezTo>
                  <a:cubicBezTo>
                    <a:pt x="21175" y="3938"/>
                    <a:pt x="21161" y="3893"/>
                    <a:pt x="21144" y="3852"/>
                  </a:cubicBezTo>
                  <a:cubicBezTo>
                    <a:pt x="21116" y="3778"/>
                    <a:pt x="21089" y="3708"/>
                    <a:pt x="21061" y="3642"/>
                  </a:cubicBezTo>
                  <a:cubicBezTo>
                    <a:pt x="21006" y="3507"/>
                    <a:pt x="20949" y="3363"/>
                    <a:pt x="20899" y="3190"/>
                  </a:cubicBezTo>
                  <a:cubicBezTo>
                    <a:pt x="20820" y="2919"/>
                    <a:pt x="20744" y="2771"/>
                    <a:pt x="20676" y="2759"/>
                  </a:cubicBezTo>
                  <a:cubicBezTo>
                    <a:pt x="20608" y="2742"/>
                    <a:pt x="20528" y="2845"/>
                    <a:pt x="20434" y="3055"/>
                  </a:cubicBezTo>
                  <a:cubicBezTo>
                    <a:pt x="20407" y="3116"/>
                    <a:pt x="20388" y="3182"/>
                    <a:pt x="20366" y="3256"/>
                  </a:cubicBezTo>
                  <a:cubicBezTo>
                    <a:pt x="20329" y="3379"/>
                    <a:pt x="20289" y="3523"/>
                    <a:pt x="20211" y="3622"/>
                  </a:cubicBezTo>
                  <a:cubicBezTo>
                    <a:pt x="20137" y="3716"/>
                    <a:pt x="19984" y="3889"/>
                    <a:pt x="19890" y="3959"/>
                  </a:cubicBezTo>
                  <a:cubicBezTo>
                    <a:pt x="19857" y="3984"/>
                    <a:pt x="19826" y="3996"/>
                    <a:pt x="19796" y="4004"/>
                  </a:cubicBezTo>
                  <a:cubicBezTo>
                    <a:pt x="19769" y="4012"/>
                    <a:pt x="19745" y="4021"/>
                    <a:pt x="19725" y="4045"/>
                  </a:cubicBezTo>
                  <a:cubicBezTo>
                    <a:pt x="19712" y="4058"/>
                    <a:pt x="19695" y="4103"/>
                    <a:pt x="19680" y="4148"/>
                  </a:cubicBezTo>
                  <a:cubicBezTo>
                    <a:pt x="19662" y="4202"/>
                    <a:pt x="19640" y="4259"/>
                    <a:pt x="19610" y="4308"/>
                  </a:cubicBezTo>
                  <a:cubicBezTo>
                    <a:pt x="19490" y="4506"/>
                    <a:pt x="19374" y="4584"/>
                    <a:pt x="19232" y="4571"/>
                  </a:cubicBezTo>
                  <a:lnTo>
                    <a:pt x="19203" y="4571"/>
                  </a:lnTo>
                  <a:cubicBezTo>
                    <a:pt x="19063" y="4563"/>
                    <a:pt x="18871" y="4551"/>
                    <a:pt x="18823" y="4062"/>
                  </a:cubicBezTo>
                  <a:cubicBezTo>
                    <a:pt x="18812" y="3955"/>
                    <a:pt x="18819" y="3852"/>
                    <a:pt x="18823" y="3762"/>
                  </a:cubicBezTo>
                  <a:cubicBezTo>
                    <a:pt x="18827" y="3704"/>
                    <a:pt x="18829" y="3651"/>
                    <a:pt x="18827" y="3609"/>
                  </a:cubicBezTo>
                  <a:cubicBezTo>
                    <a:pt x="18819" y="3478"/>
                    <a:pt x="18805" y="3445"/>
                    <a:pt x="18764" y="3342"/>
                  </a:cubicBezTo>
                  <a:cubicBezTo>
                    <a:pt x="18749" y="3305"/>
                    <a:pt x="18733" y="3264"/>
                    <a:pt x="18714" y="3215"/>
                  </a:cubicBezTo>
                  <a:cubicBezTo>
                    <a:pt x="18700" y="3170"/>
                    <a:pt x="18687" y="3137"/>
                    <a:pt x="18677" y="3104"/>
                  </a:cubicBezTo>
                  <a:cubicBezTo>
                    <a:pt x="18652" y="3022"/>
                    <a:pt x="18652" y="3022"/>
                    <a:pt x="18609" y="2997"/>
                  </a:cubicBezTo>
                  <a:cubicBezTo>
                    <a:pt x="18569" y="2972"/>
                    <a:pt x="18456" y="2985"/>
                    <a:pt x="18401" y="3017"/>
                  </a:cubicBezTo>
                  <a:cubicBezTo>
                    <a:pt x="18349" y="3046"/>
                    <a:pt x="18316" y="3087"/>
                    <a:pt x="18277" y="3137"/>
                  </a:cubicBezTo>
                  <a:cubicBezTo>
                    <a:pt x="18217" y="3215"/>
                    <a:pt x="18141" y="3297"/>
                    <a:pt x="18021" y="3297"/>
                  </a:cubicBezTo>
                  <a:cubicBezTo>
                    <a:pt x="17966" y="3293"/>
                    <a:pt x="17909" y="3301"/>
                    <a:pt x="17852" y="3309"/>
                  </a:cubicBezTo>
                  <a:cubicBezTo>
                    <a:pt x="17746" y="3322"/>
                    <a:pt x="17638" y="3334"/>
                    <a:pt x="17534" y="3301"/>
                  </a:cubicBezTo>
                  <a:cubicBezTo>
                    <a:pt x="17409" y="3264"/>
                    <a:pt x="17345" y="3108"/>
                    <a:pt x="17295" y="2980"/>
                  </a:cubicBezTo>
                  <a:cubicBezTo>
                    <a:pt x="17267" y="2915"/>
                    <a:pt x="17243" y="2849"/>
                    <a:pt x="17208" y="2800"/>
                  </a:cubicBezTo>
                  <a:lnTo>
                    <a:pt x="17072" y="2602"/>
                  </a:lnTo>
                  <a:cubicBezTo>
                    <a:pt x="16897" y="2347"/>
                    <a:pt x="16731" y="2105"/>
                    <a:pt x="16561" y="1792"/>
                  </a:cubicBezTo>
                  <a:cubicBezTo>
                    <a:pt x="16502" y="1685"/>
                    <a:pt x="16438" y="1599"/>
                    <a:pt x="16369" y="1505"/>
                  </a:cubicBezTo>
                  <a:cubicBezTo>
                    <a:pt x="16314" y="1427"/>
                    <a:pt x="16257" y="1352"/>
                    <a:pt x="16203" y="1266"/>
                  </a:cubicBezTo>
                  <a:cubicBezTo>
                    <a:pt x="16159" y="1196"/>
                    <a:pt x="16115" y="1130"/>
                    <a:pt x="16071" y="1069"/>
                  </a:cubicBezTo>
                  <a:lnTo>
                    <a:pt x="16021" y="999"/>
                  </a:lnTo>
                  <a:cubicBezTo>
                    <a:pt x="16004" y="1007"/>
                    <a:pt x="15968" y="1003"/>
                    <a:pt x="15936" y="950"/>
                  </a:cubicBezTo>
                  <a:cubicBezTo>
                    <a:pt x="15905" y="896"/>
                    <a:pt x="15888" y="826"/>
                    <a:pt x="15877" y="773"/>
                  </a:cubicBezTo>
                  <a:cubicBezTo>
                    <a:pt x="15873" y="756"/>
                    <a:pt x="15866" y="728"/>
                    <a:pt x="15864" y="719"/>
                  </a:cubicBezTo>
                  <a:cubicBezTo>
                    <a:pt x="15822" y="658"/>
                    <a:pt x="15756" y="621"/>
                    <a:pt x="15685" y="580"/>
                  </a:cubicBezTo>
                  <a:cubicBezTo>
                    <a:pt x="15608" y="534"/>
                    <a:pt x="15529" y="489"/>
                    <a:pt x="15461" y="399"/>
                  </a:cubicBezTo>
                  <a:cubicBezTo>
                    <a:pt x="15435" y="366"/>
                    <a:pt x="15411" y="329"/>
                    <a:pt x="15385" y="292"/>
                  </a:cubicBezTo>
                  <a:cubicBezTo>
                    <a:pt x="15357" y="251"/>
                    <a:pt x="15328" y="206"/>
                    <a:pt x="15297" y="169"/>
                  </a:cubicBezTo>
                  <a:cubicBezTo>
                    <a:pt x="15169" y="25"/>
                    <a:pt x="15140" y="4"/>
                    <a:pt x="15134" y="0"/>
                  </a:cubicBezTo>
                  <a:cubicBezTo>
                    <a:pt x="15143" y="4"/>
                    <a:pt x="15092" y="33"/>
                    <a:pt x="14891" y="304"/>
                  </a:cubicBezTo>
                  <a:cubicBezTo>
                    <a:pt x="14856" y="354"/>
                    <a:pt x="14825" y="399"/>
                    <a:pt x="14797" y="444"/>
                  </a:cubicBezTo>
                  <a:cubicBezTo>
                    <a:pt x="14712" y="580"/>
                    <a:pt x="14624" y="719"/>
                    <a:pt x="14478" y="732"/>
                  </a:cubicBezTo>
                  <a:cubicBezTo>
                    <a:pt x="14353" y="740"/>
                    <a:pt x="14305" y="789"/>
                    <a:pt x="14201" y="900"/>
                  </a:cubicBezTo>
                  <a:lnTo>
                    <a:pt x="14128" y="978"/>
                  </a:lnTo>
                  <a:cubicBezTo>
                    <a:pt x="13966" y="1147"/>
                    <a:pt x="13840" y="1159"/>
                    <a:pt x="13674" y="1155"/>
                  </a:cubicBezTo>
                  <a:cubicBezTo>
                    <a:pt x="13674" y="1155"/>
                    <a:pt x="13672" y="1155"/>
                    <a:pt x="13672" y="1155"/>
                  </a:cubicBezTo>
                  <a:cubicBezTo>
                    <a:pt x="13628" y="1155"/>
                    <a:pt x="13580" y="1163"/>
                    <a:pt x="13530" y="1172"/>
                  </a:cubicBezTo>
                  <a:cubicBezTo>
                    <a:pt x="13418" y="1192"/>
                    <a:pt x="13302" y="1209"/>
                    <a:pt x="13202" y="1155"/>
                  </a:cubicBezTo>
                  <a:cubicBezTo>
                    <a:pt x="13119" y="1114"/>
                    <a:pt x="13046" y="1007"/>
                    <a:pt x="12976" y="904"/>
                  </a:cubicBezTo>
                  <a:cubicBezTo>
                    <a:pt x="12961" y="884"/>
                    <a:pt x="12944" y="859"/>
                    <a:pt x="12929" y="839"/>
                  </a:cubicBezTo>
                  <a:cubicBezTo>
                    <a:pt x="12929" y="863"/>
                    <a:pt x="12929" y="892"/>
                    <a:pt x="12929" y="921"/>
                  </a:cubicBezTo>
                  <a:cubicBezTo>
                    <a:pt x="12929" y="1081"/>
                    <a:pt x="12928" y="1262"/>
                    <a:pt x="12891" y="1447"/>
                  </a:cubicBezTo>
                  <a:cubicBezTo>
                    <a:pt x="12870" y="1546"/>
                    <a:pt x="12843" y="1599"/>
                    <a:pt x="12824" y="1636"/>
                  </a:cubicBezTo>
                  <a:cubicBezTo>
                    <a:pt x="12808" y="1669"/>
                    <a:pt x="12806" y="1673"/>
                    <a:pt x="12802" y="1706"/>
                  </a:cubicBezTo>
                  <a:cubicBezTo>
                    <a:pt x="12799" y="1735"/>
                    <a:pt x="12802" y="1817"/>
                    <a:pt x="12806" y="1870"/>
                  </a:cubicBezTo>
                  <a:cubicBezTo>
                    <a:pt x="12808" y="1924"/>
                    <a:pt x="12811" y="1973"/>
                    <a:pt x="12811" y="2014"/>
                  </a:cubicBezTo>
                  <a:cubicBezTo>
                    <a:pt x="12811" y="2302"/>
                    <a:pt x="12811" y="2356"/>
                    <a:pt x="12869" y="2524"/>
                  </a:cubicBezTo>
                  <a:cubicBezTo>
                    <a:pt x="12889" y="2582"/>
                    <a:pt x="12907" y="2631"/>
                    <a:pt x="12924" y="2680"/>
                  </a:cubicBezTo>
                  <a:cubicBezTo>
                    <a:pt x="12998" y="2878"/>
                    <a:pt x="13060" y="3050"/>
                    <a:pt x="13066" y="3433"/>
                  </a:cubicBezTo>
                  <a:cubicBezTo>
                    <a:pt x="13066" y="3474"/>
                    <a:pt x="13068" y="3515"/>
                    <a:pt x="13070" y="3560"/>
                  </a:cubicBezTo>
                  <a:cubicBezTo>
                    <a:pt x="13079" y="3790"/>
                    <a:pt x="13092" y="4140"/>
                    <a:pt x="12952" y="4280"/>
                  </a:cubicBezTo>
                  <a:cubicBezTo>
                    <a:pt x="12887" y="4341"/>
                    <a:pt x="12813" y="4329"/>
                    <a:pt x="12741" y="4317"/>
                  </a:cubicBezTo>
                  <a:cubicBezTo>
                    <a:pt x="12697" y="4308"/>
                    <a:pt x="12653" y="4300"/>
                    <a:pt x="12627" y="4312"/>
                  </a:cubicBezTo>
                  <a:cubicBezTo>
                    <a:pt x="12557" y="4354"/>
                    <a:pt x="12500" y="4423"/>
                    <a:pt x="12439" y="4502"/>
                  </a:cubicBezTo>
                  <a:cubicBezTo>
                    <a:pt x="12327" y="4645"/>
                    <a:pt x="12198" y="4806"/>
                    <a:pt x="11997" y="4719"/>
                  </a:cubicBezTo>
                  <a:cubicBezTo>
                    <a:pt x="11822" y="4645"/>
                    <a:pt x="11788" y="4497"/>
                    <a:pt x="11753" y="4259"/>
                  </a:cubicBezTo>
                  <a:lnTo>
                    <a:pt x="11739" y="4156"/>
                  </a:lnTo>
                  <a:cubicBezTo>
                    <a:pt x="11731" y="4111"/>
                    <a:pt x="11724" y="4045"/>
                    <a:pt x="11716" y="3979"/>
                  </a:cubicBezTo>
                  <a:cubicBezTo>
                    <a:pt x="11709" y="3922"/>
                    <a:pt x="11698" y="3819"/>
                    <a:pt x="11687" y="3753"/>
                  </a:cubicBezTo>
                  <a:cubicBezTo>
                    <a:pt x="11669" y="3794"/>
                    <a:pt x="11646" y="3827"/>
                    <a:pt x="11615" y="3844"/>
                  </a:cubicBezTo>
                  <a:cubicBezTo>
                    <a:pt x="11586" y="3860"/>
                    <a:pt x="11556" y="3864"/>
                    <a:pt x="11527" y="3868"/>
                  </a:cubicBezTo>
                  <a:cubicBezTo>
                    <a:pt x="11504" y="3873"/>
                    <a:pt x="11484" y="3877"/>
                    <a:pt x="11460" y="3889"/>
                  </a:cubicBezTo>
                  <a:cubicBezTo>
                    <a:pt x="11364" y="3938"/>
                    <a:pt x="11353" y="3971"/>
                    <a:pt x="11315" y="4103"/>
                  </a:cubicBezTo>
                  <a:cubicBezTo>
                    <a:pt x="11294" y="4169"/>
                    <a:pt x="11272" y="4243"/>
                    <a:pt x="11237" y="4333"/>
                  </a:cubicBezTo>
                  <a:cubicBezTo>
                    <a:pt x="11132" y="4604"/>
                    <a:pt x="10944" y="4732"/>
                    <a:pt x="10669" y="4719"/>
                  </a:cubicBezTo>
                  <a:cubicBezTo>
                    <a:pt x="10572" y="4715"/>
                    <a:pt x="10470" y="4724"/>
                    <a:pt x="10408" y="4843"/>
                  </a:cubicBezTo>
                  <a:cubicBezTo>
                    <a:pt x="10367" y="4921"/>
                    <a:pt x="10349" y="5036"/>
                    <a:pt x="10328" y="5172"/>
                  </a:cubicBezTo>
                  <a:cubicBezTo>
                    <a:pt x="10310" y="5287"/>
                    <a:pt x="10290" y="5414"/>
                    <a:pt x="10253" y="5529"/>
                  </a:cubicBezTo>
                  <a:cubicBezTo>
                    <a:pt x="10103" y="5994"/>
                    <a:pt x="9910" y="6113"/>
                    <a:pt x="9676" y="5883"/>
                  </a:cubicBezTo>
                  <a:cubicBezTo>
                    <a:pt x="9567" y="5776"/>
                    <a:pt x="9501" y="5649"/>
                    <a:pt x="9423" y="5505"/>
                  </a:cubicBezTo>
                  <a:lnTo>
                    <a:pt x="9372" y="5410"/>
                  </a:lnTo>
                  <a:cubicBezTo>
                    <a:pt x="9263" y="5205"/>
                    <a:pt x="9202" y="5057"/>
                    <a:pt x="9294" y="4670"/>
                  </a:cubicBezTo>
                  <a:cubicBezTo>
                    <a:pt x="9305" y="4621"/>
                    <a:pt x="9316" y="4580"/>
                    <a:pt x="9325" y="4547"/>
                  </a:cubicBezTo>
                  <a:cubicBezTo>
                    <a:pt x="9360" y="4415"/>
                    <a:pt x="9370" y="4378"/>
                    <a:pt x="9364" y="4173"/>
                  </a:cubicBezTo>
                  <a:cubicBezTo>
                    <a:pt x="9362" y="4107"/>
                    <a:pt x="9362" y="4049"/>
                    <a:pt x="9360" y="4013"/>
                  </a:cubicBezTo>
                  <a:cubicBezTo>
                    <a:pt x="9346" y="4008"/>
                    <a:pt x="9325" y="4008"/>
                    <a:pt x="9298" y="4013"/>
                  </a:cubicBezTo>
                  <a:cubicBezTo>
                    <a:pt x="9215" y="4017"/>
                    <a:pt x="9160" y="4070"/>
                    <a:pt x="9077" y="4148"/>
                  </a:cubicBezTo>
                  <a:lnTo>
                    <a:pt x="9045" y="4177"/>
                  </a:lnTo>
                  <a:cubicBezTo>
                    <a:pt x="8907" y="4305"/>
                    <a:pt x="8795" y="4305"/>
                    <a:pt x="8660" y="4300"/>
                  </a:cubicBezTo>
                  <a:lnTo>
                    <a:pt x="8623" y="4300"/>
                  </a:lnTo>
                  <a:cubicBezTo>
                    <a:pt x="8621" y="4300"/>
                    <a:pt x="8619" y="4300"/>
                    <a:pt x="8619" y="4300"/>
                  </a:cubicBezTo>
                  <a:cubicBezTo>
                    <a:pt x="8461" y="4300"/>
                    <a:pt x="8404" y="4391"/>
                    <a:pt x="8291" y="4568"/>
                  </a:cubicBezTo>
                  <a:cubicBezTo>
                    <a:pt x="8267" y="4605"/>
                    <a:pt x="8241" y="4646"/>
                    <a:pt x="8214" y="4687"/>
                  </a:cubicBezTo>
                  <a:cubicBezTo>
                    <a:pt x="8129" y="4814"/>
                    <a:pt x="8041" y="4946"/>
                    <a:pt x="7958" y="5081"/>
                  </a:cubicBezTo>
                  <a:cubicBezTo>
                    <a:pt x="7854" y="5246"/>
                    <a:pt x="7790" y="5266"/>
                    <a:pt x="7701" y="5299"/>
                  </a:cubicBezTo>
                  <a:lnTo>
                    <a:pt x="7655" y="5316"/>
                  </a:lnTo>
                  <a:cubicBezTo>
                    <a:pt x="7622" y="5382"/>
                    <a:pt x="7598" y="5423"/>
                    <a:pt x="7570" y="5439"/>
                  </a:cubicBezTo>
                  <a:cubicBezTo>
                    <a:pt x="7510" y="5480"/>
                    <a:pt x="7449" y="5456"/>
                    <a:pt x="7395" y="5439"/>
                  </a:cubicBezTo>
                  <a:cubicBezTo>
                    <a:pt x="7360" y="5427"/>
                    <a:pt x="7322" y="5414"/>
                    <a:pt x="7301" y="5427"/>
                  </a:cubicBezTo>
                  <a:cubicBezTo>
                    <a:pt x="7270" y="5447"/>
                    <a:pt x="7246" y="5464"/>
                    <a:pt x="7224" y="5484"/>
                  </a:cubicBezTo>
                  <a:cubicBezTo>
                    <a:pt x="7176" y="5521"/>
                    <a:pt x="7130" y="5558"/>
                    <a:pt x="7034" y="5583"/>
                  </a:cubicBezTo>
                  <a:cubicBezTo>
                    <a:pt x="6992" y="5591"/>
                    <a:pt x="6958" y="5620"/>
                    <a:pt x="6920" y="5649"/>
                  </a:cubicBezTo>
                  <a:cubicBezTo>
                    <a:pt x="6879" y="5682"/>
                    <a:pt x="6839" y="5710"/>
                    <a:pt x="6785" y="5731"/>
                  </a:cubicBezTo>
                  <a:cubicBezTo>
                    <a:pt x="6698" y="5760"/>
                    <a:pt x="6680" y="5784"/>
                    <a:pt x="6676" y="5797"/>
                  </a:cubicBezTo>
                  <a:cubicBezTo>
                    <a:pt x="6667" y="5830"/>
                    <a:pt x="6669" y="6002"/>
                    <a:pt x="6669" y="6097"/>
                  </a:cubicBezTo>
                  <a:lnTo>
                    <a:pt x="6671" y="6220"/>
                  </a:lnTo>
                  <a:cubicBezTo>
                    <a:pt x="6676" y="6479"/>
                    <a:pt x="6686" y="6837"/>
                    <a:pt x="6477" y="6985"/>
                  </a:cubicBezTo>
                  <a:cubicBezTo>
                    <a:pt x="6339" y="7084"/>
                    <a:pt x="6184" y="7046"/>
                    <a:pt x="6064" y="6890"/>
                  </a:cubicBezTo>
                  <a:cubicBezTo>
                    <a:pt x="5924" y="6709"/>
                    <a:pt x="5845" y="6442"/>
                    <a:pt x="5766" y="6183"/>
                  </a:cubicBezTo>
                  <a:cubicBezTo>
                    <a:pt x="5721" y="6039"/>
                    <a:pt x="5681" y="5900"/>
                    <a:pt x="5629" y="5784"/>
                  </a:cubicBezTo>
                  <a:cubicBezTo>
                    <a:pt x="5611" y="5743"/>
                    <a:pt x="5592" y="5698"/>
                    <a:pt x="5578" y="5669"/>
                  </a:cubicBezTo>
                  <a:cubicBezTo>
                    <a:pt x="5570" y="5690"/>
                    <a:pt x="5563" y="5723"/>
                    <a:pt x="5552" y="5772"/>
                  </a:cubicBezTo>
                  <a:lnTo>
                    <a:pt x="5541" y="5813"/>
                  </a:lnTo>
                  <a:cubicBezTo>
                    <a:pt x="5537" y="5830"/>
                    <a:pt x="5532" y="5854"/>
                    <a:pt x="5524" y="5879"/>
                  </a:cubicBezTo>
                  <a:cubicBezTo>
                    <a:pt x="5567" y="5867"/>
                    <a:pt x="5626" y="5871"/>
                    <a:pt x="5674" y="5990"/>
                  </a:cubicBezTo>
                  <a:cubicBezTo>
                    <a:pt x="5734" y="6138"/>
                    <a:pt x="5753" y="6282"/>
                    <a:pt x="5734" y="6413"/>
                  </a:cubicBezTo>
                  <a:cubicBezTo>
                    <a:pt x="5701" y="6635"/>
                    <a:pt x="5585" y="6685"/>
                    <a:pt x="5508" y="6714"/>
                  </a:cubicBezTo>
                  <a:cubicBezTo>
                    <a:pt x="5497" y="6718"/>
                    <a:pt x="5485" y="6722"/>
                    <a:pt x="5478" y="6726"/>
                  </a:cubicBezTo>
                  <a:cubicBezTo>
                    <a:pt x="5469" y="6730"/>
                    <a:pt x="5450" y="6755"/>
                    <a:pt x="5438" y="6771"/>
                  </a:cubicBezTo>
                  <a:cubicBezTo>
                    <a:pt x="5415" y="6800"/>
                    <a:pt x="5395" y="6825"/>
                    <a:pt x="5371" y="6841"/>
                  </a:cubicBezTo>
                  <a:cubicBezTo>
                    <a:pt x="5320" y="6870"/>
                    <a:pt x="5273" y="6874"/>
                    <a:pt x="5231" y="6874"/>
                  </a:cubicBezTo>
                  <a:cubicBezTo>
                    <a:pt x="5220" y="6874"/>
                    <a:pt x="5209" y="6874"/>
                    <a:pt x="5198" y="6874"/>
                  </a:cubicBezTo>
                  <a:cubicBezTo>
                    <a:pt x="5165" y="7351"/>
                    <a:pt x="5061" y="7931"/>
                    <a:pt x="4894" y="8222"/>
                  </a:cubicBezTo>
                  <a:cubicBezTo>
                    <a:pt x="4781" y="8416"/>
                    <a:pt x="4619" y="8494"/>
                    <a:pt x="4488" y="8555"/>
                  </a:cubicBezTo>
                  <a:lnTo>
                    <a:pt x="4457" y="8572"/>
                  </a:lnTo>
                  <a:cubicBezTo>
                    <a:pt x="4350" y="8621"/>
                    <a:pt x="4241" y="8609"/>
                    <a:pt x="4134" y="8597"/>
                  </a:cubicBezTo>
                  <a:cubicBezTo>
                    <a:pt x="4075" y="8588"/>
                    <a:pt x="4016" y="8580"/>
                    <a:pt x="3959" y="8588"/>
                  </a:cubicBezTo>
                  <a:cubicBezTo>
                    <a:pt x="3944" y="8588"/>
                    <a:pt x="3930" y="8588"/>
                    <a:pt x="3915" y="8588"/>
                  </a:cubicBezTo>
                  <a:cubicBezTo>
                    <a:pt x="3861" y="8588"/>
                    <a:pt x="3860" y="8592"/>
                    <a:pt x="3850" y="8625"/>
                  </a:cubicBezTo>
                  <a:cubicBezTo>
                    <a:pt x="3850" y="8629"/>
                    <a:pt x="3854" y="8671"/>
                    <a:pt x="3854" y="8695"/>
                  </a:cubicBezTo>
                  <a:cubicBezTo>
                    <a:pt x="3860" y="8786"/>
                    <a:pt x="3869" y="8925"/>
                    <a:pt x="3825" y="9053"/>
                  </a:cubicBezTo>
                  <a:cubicBezTo>
                    <a:pt x="3747" y="9279"/>
                    <a:pt x="3570" y="9337"/>
                    <a:pt x="3436" y="9337"/>
                  </a:cubicBezTo>
                  <a:cubicBezTo>
                    <a:pt x="3377" y="9337"/>
                    <a:pt x="3325" y="9324"/>
                    <a:pt x="3294" y="9312"/>
                  </a:cubicBezTo>
                  <a:cubicBezTo>
                    <a:pt x="3087" y="9217"/>
                    <a:pt x="2958" y="8893"/>
                    <a:pt x="2833" y="8580"/>
                  </a:cubicBezTo>
                  <a:cubicBezTo>
                    <a:pt x="2748" y="8366"/>
                    <a:pt x="2667" y="8165"/>
                    <a:pt x="2569" y="8054"/>
                  </a:cubicBezTo>
                  <a:cubicBezTo>
                    <a:pt x="2517" y="7996"/>
                    <a:pt x="2471" y="7935"/>
                    <a:pt x="2425" y="7873"/>
                  </a:cubicBezTo>
                  <a:cubicBezTo>
                    <a:pt x="2350" y="7770"/>
                    <a:pt x="2283" y="7680"/>
                    <a:pt x="2199" y="7622"/>
                  </a:cubicBezTo>
                  <a:cubicBezTo>
                    <a:pt x="2173" y="7606"/>
                    <a:pt x="2143" y="7589"/>
                    <a:pt x="2114" y="7573"/>
                  </a:cubicBezTo>
                  <a:cubicBezTo>
                    <a:pt x="2012" y="7523"/>
                    <a:pt x="1896" y="7462"/>
                    <a:pt x="1821" y="7289"/>
                  </a:cubicBezTo>
                  <a:cubicBezTo>
                    <a:pt x="1756" y="7137"/>
                    <a:pt x="1734" y="6936"/>
                    <a:pt x="1716" y="6759"/>
                  </a:cubicBezTo>
                  <a:cubicBezTo>
                    <a:pt x="1703" y="6640"/>
                    <a:pt x="1690" y="6524"/>
                    <a:pt x="1668" y="6455"/>
                  </a:cubicBezTo>
                  <a:cubicBezTo>
                    <a:pt x="1618" y="6302"/>
                    <a:pt x="1500" y="6261"/>
                    <a:pt x="1413" y="6302"/>
                  </a:cubicBezTo>
                  <a:cubicBezTo>
                    <a:pt x="1328" y="6344"/>
                    <a:pt x="1174" y="6537"/>
                    <a:pt x="1122" y="6603"/>
                  </a:cubicBezTo>
                  <a:lnTo>
                    <a:pt x="1015" y="6738"/>
                  </a:lnTo>
                  <a:cubicBezTo>
                    <a:pt x="901" y="6886"/>
                    <a:pt x="792" y="7026"/>
                    <a:pt x="661" y="7153"/>
                  </a:cubicBezTo>
                  <a:lnTo>
                    <a:pt x="504" y="7306"/>
                  </a:lnTo>
                  <a:cubicBezTo>
                    <a:pt x="493" y="7318"/>
                    <a:pt x="482" y="7326"/>
                    <a:pt x="471" y="7339"/>
                  </a:cubicBezTo>
                  <a:cubicBezTo>
                    <a:pt x="480" y="7367"/>
                    <a:pt x="488" y="7392"/>
                    <a:pt x="493" y="7408"/>
                  </a:cubicBezTo>
                  <a:lnTo>
                    <a:pt x="523" y="7524"/>
                  </a:lnTo>
                  <a:lnTo>
                    <a:pt x="486" y="7630"/>
                  </a:lnTo>
                  <a:cubicBezTo>
                    <a:pt x="442" y="7762"/>
                    <a:pt x="386" y="7873"/>
                    <a:pt x="333" y="7984"/>
                  </a:cubicBezTo>
                  <a:cubicBezTo>
                    <a:pt x="254" y="8148"/>
                    <a:pt x="178" y="8301"/>
                    <a:pt x="154" y="8481"/>
                  </a:cubicBezTo>
                  <a:cubicBezTo>
                    <a:pt x="114" y="8794"/>
                    <a:pt x="125" y="9205"/>
                    <a:pt x="134" y="9604"/>
                  </a:cubicBezTo>
                  <a:cubicBezTo>
                    <a:pt x="138" y="9776"/>
                    <a:pt x="143" y="9949"/>
                    <a:pt x="143" y="10105"/>
                  </a:cubicBezTo>
                  <a:lnTo>
                    <a:pt x="143" y="10410"/>
                  </a:lnTo>
                  <a:cubicBezTo>
                    <a:pt x="143" y="10590"/>
                    <a:pt x="143" y="10775"/>
                    <a:pt x="143" y="10956"/>
                  </a:cubicBezTo>
                  <a:cubicBezTo>
                    <a:pt x="145" y="11269"/>
                    <a:pt x="115" y="11372"/>
                    <a:pt x="66" y="11503"/>
                  </a:cubicBezTo>
                  <a:cubicBezTo>
                    <a:pt x="51" y="11540"/>
                    <a:pt x="34" y="11585"/>
                    <a:pt x="16" y="11659"/>
                  </a:cubicBezTo>
                  <a:cubicBezTo>
                    <a:pt x="-21" y="11803"/>
                    <a:pt x="10" y="12037"/>
                    <a:pt x="58" y="12194"/>
                  </a:cubicBezTo>
                  <a:lnTo>
                    <a:pt x="90" y="12297"/>
                  </a:lnTo>
                  <a:cubicBezTo>
                    <a:pt x="125" y="12416"/>
                    <a:pt x="233" y="12773"/>
                    <a:pt x="289" y="12773"/>
                  </a:cubicBezTo>
                  <a:cubicBezTo>
                    <a:pt x="289" y="12773"/>
                    <a:pt x="289" y="12773"/>
                    <a:pt x="291" y="12773"/>
                  </a:cubicBezTo>
                  <a:lnTo>
                    <a:pt x="374" y="12765"/>
                  </a:lnTo>
                  <a:lnTo>
                    <a:pt x="386" y="12950"/>
                  </a:lnTo>
                  <a:cubicBezTo>
                    <a:pt x="392" y="13032"/>
                    <a:pt x="396" y="13110"/>
                    <a:pt x="401" y="13193"/>
                  </a:cubicBezTo>
                  <a:cubicBezTo>
                    <a:pt x="431" y="13213"/>
                    <a:pt x="456" y="13238"/>
                    <a:pt x="482" y="13258"/>
                  </a:cubicBezTo>
                  <a:cubicBezTo>
                    <a:pt x="515" y="13291"/>
                    <a:pt x="549" y="13320"/>
                    <a:pt x="578" y="13332"/>
                  </a:cubicBezTo>
                  <a:cubicBezTo>
                    <a:pt x="617" y="13345"/>
                    <a:pt x="668" y="13341"/>
                    <a:pt x="716" y="13332"/>
                  </a:cubicBezTo>
                  <a:cubicBezTo>
                    <a:pt x="751" y="13328"/>
                    <a:pt x="785" y="13320"/>
                    <a:pt x="818" y="13324"/>
                  </a:cubicBezTo>
                  <a:cubicBezTo>
                    <a:pt x="971" y="13332"/>
                    <a:pt x="1028" y="13242"/>
                    <a:pt x="1126" y="12975"/>
                  </a:cubicBezTo>
                  <a:cubicBezTo>
                    <a:pt x="1251" y="12629"/>
                    <a:pt x="1376" y="12255"/>
                    <a:pt x="1509" y="11836"/>
                  </a:cubicBezTo>
                  <a:cubicBezTo>
                    <a:pt x="1588" y="11585"/>
                    <a:pt x="1701" y="11511"/>
                    <a:pt x="1802" y="11450"/>
                  </a:cubicBezTo>
                  <a:cubicBezTo>
                    <a:pt x="1841" y="11425"/>
                    <a:pt x="1880" y="11400"/>
                    <a:pt x="1917" y="11363"/>
                  </a:cubicBezTo>
                  <a:lnTo>
                    <a:pt x="2034" y="11244"/>
                  </a:lnTo>
                  <a:lnTo>
                    <a:pt x="2047" y="11532"/>
                  </a:lnTo>
                  <a:cubicBezTo>
                    <a:pt x="2055" y="11713"/>
                    <a:pt x="2138" y="11902"/>
                    <a:pt x="2217" y="12087"/>
                  </a:cubicBezTo>
                  <a:cubicBezTo>
                    <a:pt x="2274" y="12218"/>
                    <a:pt x="2331" y="12354"/>
                    <a:pt x="2370" y="12498"/>
                  </a:cubicBezTo>
                  <a:lnTo>
                    <a:pt x="2400" y="12613"/>
                  </a:lnTo>
                  <a:cubicBezTo>
                    <a:pt x="2495" y="12979"/>
                    <a:pt x="2578" y="13295"/>
                    <a:pt x="2573" y="13813"/>
                  </a:cubicBezTo>
                  <a:cubicBezTo>
                    <a:pt x="2571" y="13966"/>
                    <a:pt x="2582" y="14072"/>
                    <a:pt x="2604" y="14122"/>
                  </a:cubicBezTo>
                  <a:cubicBezTo>
                    <a:pt x="2637" y="14196"/>
                    <a:pt x="2731" y="14187"/>
                    <a:pt x="2831" y="14183"/>
                  </a:cubicBezTo>
                  <a:cubicBezTo>
                    <a:pt x="2862" y="14179"/>
                    <a:pt x="2895" y="14179"/>
                    <a:pt x="2929" y="14179"/>
                  </a:cubicBezTo>
                  <a:cubicBezTo>
                    <a:pt x="2938" y="14179"/>
                    <a:pt x="2954" y="14175"/>
                    <a:pt x="2973" y="14171"/>
                  </a:cubicBezTo>
                  <a:cubicBezTo>
                    <a:pt x="3063" y="14155"/>
                    <a:pt x="3120" y="14146"/>
                    <a:pt x="3161" y="14183"/>
                  </a:cubicBezTo>
                  <a:cubicBezTo>
                    <a:pt x="3225" y="14245"/>
                    <a:pt x="3270" y="14323"/>
                    <a:pt x="3271" y="14500"/>
                  </a:cubicBezTo>
                  <a:cubicBezTo>
                    <a:pt x="3271" y="14525"/>
                    <a:pt x="3271" y="14541"/>
                    <a:pt x="3281" y="14574"/>
                  </a:cubicBezTo>
                  <a:cubicBezTo>
                    <a:pt x="3314" y="14722"/>
                    <a:pt x="3316" y="14722"/>
                    <a:pt x="3364" y="14722"/>
                  </a:cubicBezTo>
                  <a:cubicBezTo>
                    <a:pt x="3402" y="14722"/>
                    <a:pt x="3454" y="14726"/>
                    <a:pt x="3524" y="14775"/>
                  </a:cubicBezTo>
                  <a:lnTo>
                    <a:pt x="3581" y="14816"/>
                  </a:lnTo>
                  <a:lnTo>
                    <a:pt x="3587" y="14948"/>
                  </a:lnTo>
                  <a:cubicBezTo>
                    <a:pt x="3598" y="15195"/>
                    <a:pt x="3622" y="15273"/>
                    <a:pt x="3694" y="15499"/>
                  </a:cubicBezTo>
                  <a:lnTo>
                    <a:pt x="3707" y="15540"/>
                  </a:lnTo>
                  <a:cubicBezTo>
                    <a:pt x="3736" y="15631"/>
                    <a:pt x="3767" y="15676"/>
                    <a:pt x="3806" y="15729"/>
                  </a:cubicBezTo>
                  <a:cubicBezTo>
                    <a:pt x="3845" y="15783"/>
                    <a:pt x="3889" y="15844"/>
                    <a:pt x="3933" y="15955"/>
                  </a:cubicBezTo>
                  <a:lnTo>
                    <a:pt x="4118" y="16424"/>
                  </a:lnTo>
                  <a:lnTo>
                    <a:pt x="3942" y="16338"/>
                  </a:lnTo>
                  <a:cubicBezTo>
                    <a:pt x="4025" y="16514"/>
                    <a:pt x="4153" y="16720"/>
                    <a:pt x="4226" y="16782"/>
                  </a:cubicBezTo>
                  <a:cubicBezTo>
                    <a:pt x="4245" y="16798"/>
                    <a:pt x="4263" y="16811"/>
                    <a:pt x="4280" y="16823"/>
                  </a:cubicBezTo>
                  <a:cubicBezTo>
                    <a:pt x="4354" y="16876"/>
                    <a:pt x="4438" y="16942"/>
                    <a:pt x="4512" y="17111"/>
                  </a:cubicBezTo>
                  <a:lnTo>
                    <a:pt x="4551" y="17193"/>
                  </a:lnTo>
                  <a:cubicBezTo>
                    <a:pt x="4637" y="17378"/>
                    <a:pt x="4713" y="17551"/>
                    <a:pt x="4744" y="17727"/>
                  </a:cubicBezTo>
                  <a:cubicBezTo>
                    <a:pt x="4785" y="17756"/>
                    <a:pt x="4809" y="17809"/>
                    <a:pt x="4827" y="17863"/>
                  </a:cubicBezTo>
                  <a:cubicBezTo>
                    <a:pt x="4837" y="17888"/>
                    <a:pt x="4838" y="17896"/>
                    <a:pt x="4846" y="17904"/>
                  </a:cubicBezTo>
                  <a:cubicBezTo>
                    <a:pt x="4894" y="17970"/>
                    <a:pt x="4908" y="17982"/>
                    <a:pt x="4945" y="18011"/>
                  </a:cubicBezTo>
                  <a:cubicBezTo>
                    <a:pt x="4962" y="18023"/>
                    <a:pt x="4982" y="18040"/>
                    <a:pt x="5010" y="18064"/>
                  </a:cubicBezTo>
                  <a:cubicBezTo>
                    <a:pt x="5065" y="18114"/>
                    <a:pt x="5104" y="18167"/>
                    <a:pt x="5133" y="18208"/>
                  </a:cubicBezTo>
                  <a:cubicBezTo>
                    <a:pt x="5178" y="18270"/>
                    <a:pt x="5200" y="18299"/>
                    <a:pt x="5266" y="18307"/>
                  </a:cubicBezTo>
                  <a:cubicBezTo>
                    <a:pt x="5283" y="18307"/>
                    <a:pt x="5312" y="18303"/>
                    <a:pt x="5345" y="18295"/>
                  </a:cubicBezTo>
                  <a:cubicBezTo>
                    <a:pt x="5497" y="18262"/>
                    <a:pt x="5609" y="18249"/>
                    <a:pt x="5670" y="18389"/>
                  </a:cubicBezTo>
                  <a:cubicBezTo>
                    <a:pt x="5732" y="18529"/>
                    <a:pt x="5727" y="18804"/>
                    <a:pt x="5712" y="19207"/>
                  </a:cubicBezTo>
                  <a:cubicBezTo>
                    <a:pt x="5710" y="19277"/>
                    <a:pt x="5707" y="19335"/>
                    <a:pt x="5707" y="19368"/>
                  </a:cubicBezTo>
                  <a:cubicBezTo>
                    <a:pt x="5707" y="19429"/>
                    <a:pt x="5701" y="19532"/>
                    <a:pt x="5694" y="19647"/>
                  </a:cubicBezTo>
                  <a:cubicBezTo>
                    <a:pt x="5683" y="19853"/>
                    <a:pt x="5653" y="20330"/>
                    <a:pt x="5703" y="20441"/>
                  </a:cubicBezTo>
                  <a:cubicBezTo>
                    <a:pt x="5705" y="20445"/>
                    <a:pt x="5712" y="20461"/>
                    <a:pt x="5736" y="20453"/>
                  </a:cubicBezTo>
                  <a:cubicBezTo>
                    <a:pt x="5797" y="20441"/>
                    <a:pt x="5850" y="20305"/>
                    <a:pt x="5909" y="20157"/>
                  </a:cubicBezTo>
                  <a:cubicBezTo>
                    <a:pt x="5944" y="20071"/>
                    <a:pt x="5981" y="19980"/>
                    <a:pt x="6022" y="19910"/>
                  </a:cubicBezTo>
                  <a:cubicBezTo>
                    <a:pt x="6079" y="19816"/>
                    <a:pt x="6133" y="19774"/>
                    <a:pt x="6180" y="19742"/>
                  </a:cubicBezTo>
                  <a:cubicBezTo>
                    <a:pt x="6215" y="19717"/>
                    <a:pt x="6245" y="19696"/>
                    <a:pt x="6274" y="19655"/>
                  </a:cubicBezTo>
                  <a:cubicBezTo>
                    <a:pt x="6293" y="19631"/>
                    <a:pt x="6308" y="19590"/>
                    <a:pt x="6326" y="19544"/>
                  </a:cubicBezTo>
                  <a:cubicBezTo>
                    <a:pt x="6348" y="19487"/>
                    <a:pt x="6372" y="19425"/>
                    <a:pt x="6407" y="19372"/>
                  </a:cubicBezTo>
                  <a:cubicBezTo>
                    <a:pt x="6451" y="19306"/>
                    <a:pt x="6499" y="19277"/>
                    <a:pt x="6540" y="19252"/>
                  </a:cubicBezTo>
                  <a:cubicBezTo>
                    <a:pt x="6577" y="19232"/>
                    <a:pt x="6608" y="19211"/>
                    <a:pt x="6632" y="19170"/>
                  </a:cubicBezTo>
                  <a:cubicBezTo>
                    <a:pt x="6651" y="19137"/>
                    <a:pt x="6663" y="19105"/>
                    <a:pt x="6678" y="19068"/>
                  </a:cubicBezTo>
                  <a:cubicBezTo>
                    <a:pt x="6704" y="19002"/>
                    <a:pt x="6735" y="18928"/>
                    <a:pt x="6780" y="18866"/>
                  </a:cubicBezTo>
                  <a:cubicBezTo>
                    <a:pt x="6872" y="18739"/>
                    <a:pt x="6984" y="18693"/>
                    <a:pt x="7100" y="18730"/>
                  </a:cubicBezTo>
                  <a:cubicBezTo>
                    <a:pt x="7163" y="18751"/>
                    <a:pt x="7202" y="18796"/>
                    <a:pt x="7235" y="18833"/>
                  </a:cubicBezTo>
                  <a:cubicBezTo>
                    <a:pt x="7255" y="18858"/>
                    <a:pt x="7272" y="18874"/>
                    <a:pt x="7296" y="18887"/>
                  </a:cubicBezTo>
                  <a:cubicBezTo>
                    <a:pt x="7323" y="18903"/>
                    <a:pt x="7357" y="18899"/>
                    <a:pt x="7393" y="18891"/>
                  </a:cubicBezTo>
                  <a:cubicBezTo>
                    <a:pt x="7443" y="18882"/>
                    <a:pt x="7499" y="18878"/>
                    <a:pt x="7558" y="18911"/>
                  </a:cubicBezTo>
                  <a:cubicBezTo>
                    <a:pt x="7583" y="18928"/>
                    <a:pt x="7607" y="18940"/>
                    <a:pt x="7628" y="18956"/>
                  </a:cubicBezTo>
                  <a:cubicBezTo>
                    <a:pt x="7685" y="18994"/>
                    <a:pt x="7723" y="19022"/>
                    <a:pt x="7788" y="19014"/>
                  </a:cubicBezTo>
                  <a:cubicBezTo>
                    <a:pt x="7989" y="19010"/>
                    <a:pt x="8103" y="19166"/>
                    <a:pt x="8236" y="19351"/>
                  </a:cubicBezTo>
                  <a:lnTo>
                    <a:pt x="8300" y="19442"/>
                  </a:lnTo>
                  <a:cubicBezTo>
                    <a:pt x="8407" y="19586"/>
                    <a:pt x="8498" y="19590"/>
                    <a:pt x="8653" y="19586"/>
                  </a:cubicBezTo>
                  <a:cubicBezTo>
                    <a:pt x="8675" y="19586"/>
                    <a:pt x="8699" y="19581"/>
                    <a:pt x="8721" y="19581"/>
                  </a:cubicBezTo>
                  <a:cubicBezTo>
                    <a:pt x="8822" y="19573"/>
                    <a:pt x="8929" y="19561"/>
                    <a:pt x="8995" y="19734"/>
                  </a:cubicBezTo>
                  <a:cubicBezTo>
                    <a:pt x="9042" y="19853"/>
                    <a:pt x="9054" y="20021"/>
                    <a:pt x="9036" y="20256"/>
                  </a:cubicBezTo>
                  <a:cubicBezTo>
                    <a:pt x="9018" y="20474"/>
                    <a:pt x="8966" y="20638"/>
                    <a:pt x="8918" y="20786"/>
                  </a:cubicBezTo>
                  <a:cubicBezTo>
                    <a:pt x="8883" y="20897"/>
                    <a:pt x="8848" y="21004"/>
                    <a:pt x="8837" y="21115"/>
                  </a:cubicBezTo>
                  <a:cubicBezTo>
                    <a:pt x="8818" y="21296"/>
                    <a:pt x="8820" y="21427"/>
                    <a:pt x="8844" y="21493"/>
                  </a:cubicBezTo>
                  <a:cubicBezTo>
                    <a:pt x="8874" y="21571"/>
                    <a:pt x="8949" y="21588"/>
                    <a:pt x="9005" y="21584"/>
                  </a:cubicBezTo>
                  <a:cubicBezTo>
                    <a:pt x="9041" y="21584"/>
                    <a:pt x="9080" y="21584"/>
                    <a:pt x="9119" y="21588"/>
                  </a:cubicBezTo>
                  <a:cubicBezTo>
                    <a:pt x="9165" y="21592"/>
                    <a:pt x="9211" y="21596"/>
                    <a:pt x="9257" y="21588"/>
                  </a:cubicBezTo>
                  <a:cubicBezTo>
                    <a:pt x="9283" y="21584"/>
                    <a:pt x="9320" y="21551"/>
                    <a:pt x="9353" y="21522"/>
                  </a:cubicBezTo>
                  <a:cubicBezTo>
                    <a:pt x="9405" y="21473"/>
                    <a:pt x="9462" y="21423"/>
                    <a:pt x="9526" y="21427"/>
                  </a:cubicBezTo>
                  <a:cubicBezTo>
                    <a:pt x="9576" y="21436"/>
                    <a:pt x="9617" y="21485"/>
                    <a:pt x="9654" y="21526"/>
                  </a:cubicBezTo>
                  <a:cubicBezTo>
                    <a:pt x="9678" y="21555"/>
                    <a:pt x="9701" y="21584"/>
                    <a:pt x="9722" y="21588"/>
                  </a:cubicBezTo>
                  <a:cubicBezTo>
                    <a:pt x="9764" y="21600"/>
                    <a:pt x="9814" y="21596"/>
                    <a:pt x="9866" y="21588"/>
                  </a:cubicBezTo>
                  <a:cubicBezTo>
                    <a:pt x="9901" y="21584"/>
                    <a:pt x="9934" y="21579"/>
                    <a:pt x="9967" y="21579"/>
                  </a:cubicBezTo>
                  <a:cubicBezTo>
                    <a:pt x="10081" y="21579"/>
                    <a:pt x="10164" y="21493"/>
                    <a:pt x="10275" y="21370"/>
                  </a:cubicBezTo>
                  <a:cubicBezTo>
                    <a:pt x="10302" y="21341"/>
                    <a:pt x="10330" y="21308"/>
                    <a:pt x="10360" y="21275"/>
                  </a:cubicBezTo>
                  <a:cubicBezTo>
                    <a:pt x="10400" y="21234"/>
                    <a:pt x="10444" y="21218"/>
                    <a:pt x="10483" y="21201"/>
                  </a:cubicBezTo>
                  <a:cubicBezTo>
                    <a:pt x="10509" y="21193"/>
                    <a:pt x="10537" y="21181"/>
                    <a:pt x="10555" y="21164"/>
                  </a:cubicBezTo>
                  <a:cubicBezTo>
                    <a:pt x="10575" y="21119"/>
                    <a:pt x="10590" y="21070"/>
                    <a:pt x="10603" y="21012"/>
                  </a:cubicBezTo>
                  <a:lnTo>
                    <a:pt x="10621" y="20930"/>
                  </a:lnTo>
                  <a:lnTo>
                    <a:pt x="10758" y="20844"/>
                  </a:lnTo>
                  <a:cubicBezTo>
                    <a:pt x="10826" y="20770"/>
                    <a:pt x="10914" y="20712"/>
                    <a:pt x="11001" y="20654"/>
                  </a:cubicBezTo>
                  <a:cubicBezTo>
                    <a:pt x="11069" y="20609"/>
                    <a:pt x="11138" y="20568"/>
                    <a:pt x="11204" y="20510"/>
                  </a:cubicBezTo>
                  <a:lnTo>
                    <a:pt x="11298" y="20428"/>
                  </a:lnTo>
                  <a:lnTo>
                    <a:pt x="11298" y="20428"/>
                  </a:lnTo>
                  <a:cubicBezTo>
                    <a:pt x="11316" y="20375"/>
                    <a:pt x="11331" y="20321"/>
                    <a:pt x="11337" y="20272"/>
                  </a:cubicBezTo>
                  <a:cubicBezTo>
                    <a:pt x="11350" y="20178"/>
                    <a:pt x="11342" y="20025"/>
                    <a:pt x="11335" y="19882"/>
                  </a:cubicBezTo>
                  <a:cubicBezTo>
                    <a:pt x="11326" y="19672"/>
                    <a:pt x="11315" y="19458"/>
                    <a:pt x="11350" y="19269"/>
                  </a:cubicBezTo>
                  <a:cubicBezTo>
                    <a:pt x="11405" y="18981"/>
                    <a:pt x="11541" y="18990"/>
                    <a:pt x="11632" y="18994"/>
                  </a:cubicBezTo>
                  <a:cubicBezTo>
                    <a:pt x="11665" y="18994"/>
                    <a:pt x="11700" y="18998"/>
                    <a:pt x="11724" y="18985"/>
                  </a:cubicBezTo>
                  <a:cubicBezTo>
                    <a:pt x="11731" y="18981"/>
                    <a:pt x="11742" y="18969"/>
                    <a:pt x="11755" y="18957"/>
                  </a:cubicBezTo>
                  <a:cubicBezTo>
                    <a:pt x="11783" y="18924"/>
                    <a:pt x="11820" y="18883"/>
                    <a:pt x="11873" y="18870"/>
                  </a:cubicBezTo>
                  <a:cubicBezTo>
                    <a:pt x="11906" y="18862"/>
                    <a:pt x="11936" y="18862"/>
                    <a:pt x="11965" y="18862"/>
                  </a:cubicBezTo>
                  <a:cubicBezTo>
                    <a:pt x="11998" y="18862"/>
                    <a:pt x="12024" y="18866"/>
                    <a:pt x="12056" y="18846"/>
                  </a:cubicBezTo>
                  <a:cubicBezTo>
                    <a:pt x="12203" y="18759"/>
                    <a:pt x="12308" y="18730"/>
                    <a:pt x="12463" y="18726"/>
                  </a:cubicBezTo>
                  <a:cubicBezTo>
                    <a:pt x="12483" y="18726"/>
                    <a:pt x="12504" y="18722"/>
                    <a:pt x="12524" y="18722"/>
                  </a:cubicBezTo>
                  <a:cubicBezTo>
                    <a:pt x="12572" y="18718"/>
                    <a:pt x="12620" y="18710"/>
                    <a:pt x="12669" y="18726"/>
                  </a:cubicBezTo>
                  <a:cubicBezTo>
                    <a:pt x="12736" y="18747"/>
                    <a:pt x="12775" y="18792"/>
                    <a:pt x="12806" y="18829"/>
                  </a:cubicBezTo>
                  <a:cubicBezTo>
                    <a:pt x="12826" y="18854"/>
                    <a:pt x="12843" y="18870"/>
                    <a:pt x="12865" y="18883"/>
                  </a:cubicBezTo>
                  <a:cubicBezTo>
                    <a:pt x="12924" y="18915"/>
                    <a:pt x="13011" y="18899"/>
                    <a:pt x="13092" y="18887"/>
                  </a:cubicBezTo>
                  <a:cubicBezTo>
                    <a:pt x="13140" y="18878"/>
                    <a:pt x="13186" y="18870"/>
                    <a:pt x="13230" y="18870"/>
                  </a:cubicBezTo>
                  <a:cubicBezTo>
                    <a:pt x="13259" y="18870"/>
                    <a:pt x="13287" y="18874"/>
                    <a:pt x="13309" y="18874"/>
                  </a:cubicBezTo>
                  <a:cubicBezTo>
                    <a:pt x="13337" y="18878"/>
                    <a:pt x="13372" y="18878"/>
                    <a:pt x="13381" y="18874"/>
                  </a:cubicBezTo>
                  <a:cubicBezTo>
                    <a:pt x="13381" y="18874"/>
                    <a:pt x="13392" y="18850"/>
                    <a:pt x="13416" y="18718"/>
                  </a:cubicBezTo>
                  <a:cubicBezTo>
                    <a:pt x="13447" y="18550"/>
                    <a:pt x="13427" y="18500"/>
                    <a:pt x="13344" y="18319"/>
                  </a:cubicBezTo>
                  <a:cubicBezTo>
                    <a:pt x="13309" y="18245"/>
                    <a:pt x="13269" y="18159"/>
                    <a:pt x="13232" y="18052"/>
                  </a:cubicBezTo>
                  <a:cubicBezTo>
                    <a:pt x="13134" y="17760"/>
                    <a:pt x="13136" y="17522"/>
                    <a:pt x="13136" y="17242"/>
                  </a:cubicBezTo>
                  <a:lnTo>
                    <a:pt x="13136" y="17082"/>
                  </a:lnTo>
                  <a:cubicBezTo>
                    <a:pt x="13134" y="16782"/>
                    <a:pt x="13167" y="16539"/>
                    <a:pt x="13204" y="16301"/>
                  </a:cubicBezTo>
                  <a:cubicBezTo>
                    <a:pt x="13211" y="16252"/>
                    <a:pt x="13217" y="16198"/>
                    <a:pt x="13223" y="16145"/>
                  </a:cubicBezTo>
                  <a:cubicBezTo>
                    <a:pt x="13239" y="15976"/>
                    <a:pt x="13261" y="15762"/>
                    <a:pt x="13337" y="15606"/>
                  </a:cubicBezTo>
                  <a:cubicBezTo>
                    <a:pt x="13431" y="15409"/>
                    <a:pt x="13558" y="15429"/>
                    <a:pt x="13659" y="15442"/>
                  </a:cubicBezTo>
                  <a:cubicBezTo>
                    <a:pt x="13685" y="15446"/>
                    <a:pt x="13711" y="15446"/>
                    <a:pt x="13737" y="15450"/>
                  </a:cubicBezTo>
                  <a:cubicBezTo>
                    <a:pt x="13864" y="15450"/>
                    <a:pt x="13932" y="15528"/>
                    <a:pt x="13997" y="15602"/>
                  </a:cubicBezTo>
                  <a:cubicBezTo>
                    <a:pt x="14034" y="15643"/>
                    <a:pt x="14067" y="15680"/>
                    <a:pt x="14113" y="15709"/>
                  </a:cubicBezTo>
                  <a:cubicBezTo>
                    <a:pt x="14218" y="15775"/>
                    <a:pt x="14225" y="15758"/>
                    <a:pt x="14316" y="15573"/>
                  </a:cubicBezTo>
                  <a:lnTo>
                    <a:pt x="14332" y="15540"/>
                  </a:lnTo>
                  <a:cubicBezTo>
                    <a:pt x="14426" y="15347"/>
                    <a:pt x="14502" y="15327"/>
                    <a:pt x="14579" y="15310"/>
                  </a:cubicBezTo>
                  <a:cubicBezTo>
                    <a:pt x="14605" y="15302"/>
                    <a:pt x="14633" y="15298"/>
                    <a:pt x="14666" y="15281"/>
                  </a:cubicBezTo>
                  <a:cubicBezTo>
                    <a:pt x="14688" y="15269"/>
                    <a:pt x="14714" y="15253"/>
                    <a:pt x="14740" y="15232"/>
                  </a:cubicBezTo>
                  <a:cubicBezTo>
                    <a:pt x="14824" y="15170"/>
                    <a:pt x="14931" y="15088"/>
                    <a:pt x="15048" y="15166"/>
                  </a:cubicBezTo>
                  <a:cubicBezTo>
                    <a:pt x="15186" y="15261"/>
                    <a:pt x="15284" y="15544"/>
                    <a:pt x="15302" y="15915"/>
                  </a:cubicBezTo>
                  <a:cubicBezTo>
                    <a:pt x="15306" y="16005"/>
                    <a:pt x="15304" y="16087"/>
                    <a:pt x="15302" y="16169"/>
                  </a:cubicBezTo>
                  <a:cubicBezTo>
                    <a:pt x="15296" y="16318"/>
                    <a:pt x="15298" y="16359"/>
                    <a:pt x="15320" y="16412"/>
                  </a:cubicBezTo>
                  <a:cubicBezTo>
                    <a:pt x="15352" y="16482"/>
                    <a:pt x="15359" y="16502"/>
                    <a:pt x="15451" y="16322"/>
                  </a:cubicBezTo>
                  <a:cubicBezTo>
                    <a:pt x="15553" y="16116"/>
                    <a:pt x="15706" y="15845"/>
                    <a:pt x="15875" y="15878"/>
                  </a:cubicBezTo>
                  <a:cubicBezTo>
                    <a:pt x="15971" y="15894"/>
                    <a:pt x="16056" y="16001"/>
                    <a:pt x="16128" y="16198"/>
                  </a:cubicBezTo>
                  <a:cubicBezTo>
                    <a:pt x="16143" y="16239"/>
                    <a:pt x="16161" y="16309"/>
                    <a:pt x="16181" y="16387"/>
                  </a:cubicBezTo>
                  <a:cubicBezTo>
                    <a:pt x="16202" y="16465"/>
                    <a:pt x="16248" y="16655"/>
                    <a:pt x="16273" y="16675"/>
                  </a:cubicBezTo>
                  <a:cubicBezTo>
                    <a:pt x="16299" y="16638"/>
                    <a:pt x="16386" y="16317"/>
                    <a:pt x="16403" y="16169"/>
                  </a:cubicBezTo>
                  <a:lnTo>
                    <a:pt x="16412" y="16083"/>
                  </a:lnTo>
                  <a:cubicBezTo>
                    <a:pt x="16438" y="15845"/>
                    <a:pt x="16469" y="15549"/>
                    <a:pt x="16653" y="15442"/>
                  </a:cubicBezTo>
                  <a:cubicBezTo>
                    <a:pt x="16744" y="15388"/>
                    <a:pt x="16836" y="15413"/>
                    <a:pt x="16924" y="15438"/>
                  </a:cubicBezTo>
                  <a:cubicBezTo>
                    <a:pt x="16992" y="15454"/>
                    <a:pt x="17057" y="15471"/>
                    <a:pt x="17110" y="15454"/>
                  </a:cubicBezTo>
                  <a:cubicBezTo>
                    <a:pt x="17177" y="15429"/>
                    <a:pt x="17243" y="15376"/>
                    <a:pt x="17315" y="15318"/>
                  </a:cubicBezTo>
                  <a:cubicBezTo>
                    <a:pt x="17372" y="15273"/>
                    <a:pt x="17431" y="15228"/>
                    <a:pt x="17488" y="15195"/>
                  </a:cubicBezTo>
                  <a:cubicBezTo>
                    <a:pt x="17540" y="15166"/>
                    <a:pt x="17586" y="15146"/>
                    <a:pt x="17630" y="15129"/>
                  </a:cubicBezTo>
                  <a:cubicBezTo>
                    <a:pt x="17708" y="15101"/>
                    <a:pt x="17774" y="15072"/>
                    <a:pt x="17857" y="14994"/>
                  </a:cubicBezTo>
                  <a:cubicBezTo>
                    <a:pt x="18117" y="14739"/>
                    <a:pt x="18325" y="14566"/>
                    <a:pt x="18558" y="14422"/>
                  </a:cubicBezTo>
                  <a:cubicBezTo>
                    <a:pt x="18674" y="14348"/>
                    <a:pt x="18676" y="14315"/>
                    <a:pt x="18692" y="13995"/>
                  </a:cubicBezTo>
                  <a:lnTo>
                    <a:pt x="18696" y="13908"/>
                  </a:lnTo>
                  <a:cubicBezTo>
                    <a:pt x="18698" y="13867"/>
                    <a:pt x="18698" y="13834"/>
                    <a:pt x="18698" y="13810"/>
                  </a:cubicBezTo>
                  <a:cubicBezTo>
                    <a:pt x="18696" y="13633"/>
                    <a:pt x="18722" y="13547"/>
                    <a:pt x="18806" y="13456"/>
                  </a:cubicBezTo>
                  <a:cubicBezTo>
                    <a:pt x="18871" y="13386"/>
                    <a:pt x="18969" y="13399"/>
                    <a:pt x="19096" y="13431"/>
                  </a:cubicBezTo>
                  <a:cubicBezTo>
                    <a:pt x="19127" y="13440"/>
                    <a:pt x="19157" y="13448"/>
                    <a:pt x="19177" y="13448"/>
                  </a:cubicBezTo>
                  <a:cubicBezTo>
                    <a:pt x="19313" y="13444"/>
                    <a:pt x="19389" y="13353"/>
                    <a:pt x="19511" y="13193"/>
                  </a:cubicBezTo>
                  <a:cubicBezTo>
                    <a:pt x="19575" y="13107"/>
                    <a:pt x="19577" y="13053"/>
                    <a:pt x="19581" y="12909"/>
                  </a:cubicBezTo>
                  <a:cubicBezTo>
                    <a:pt x="19584" y="12761"/>
                    <a:pt x="19588" y="12556"/>
                    <a:pt x="19678" y="12358"/>
                  </a:cubicBezTo>
                  <a:cubicBezTo>
                    <a:pt x="19791" y="12108"/>
                    <a:pt x="19962" y="12136"/>
                    <a:pt x="20101" y="12157"/>
                  </a:cubicBezTo>
                  <a:cubicBezTo>
                    <a:pt x="20134" y="12161"/>
                    <a:pt x="20167" y="12165"/>
                    <a:pt x="20195" y="12165"/>
                  </a:cubicBezTo>
                  <a:lnTo>
                    <a:pt x="20263" y="12165"/>
                  </a:lnTo>
                  <a:cubicBezTo>
                    <a:pt x="20303" y="12165"/>
                    <a:pt x="20344" y="12165"/>
                    <a:pt x="20384" y="12165"/>
                  </a:cubicBezTo>
                  <a:cubicBezTo>
                    <a:pt x="20464" y="12161"/>
                    <a:pt x="20517" y="12206"/>
                    <a:pt x="20561" y="12243"/>
                  </a:cubicBezTo>
                  <a:cubicBezTo>
                    <a:pt x="20578" y="12256"/>
                    <a:pt x="20595" y="12272"/>
                    <a:pt x="20615" y="12284"/>
                  </a:cubicBezTo>
                  <a:lnTo>
                    <a:pt x="20655" y="12309"/>
                  </a:lnTo>
                  <a:cubicBezTo>
                    <a:pt x="20714" y="12342"/>
                    <a:pt x="20768" y="12371"/>
                    <a:pt x="20819" y="12395"/>
                  </a:cubicBezTo>
                  <a:cubicBezTo>
                    <a:pt x="20814" y="12301"/>
                    <a:pt x="20808" y="12202"/>
                    <a:pt x="20807" y="12095"/>
                  </a:cubicBezTo>
                  <a:cubicBezTo>
                    <a:pt x="20797" y="11627"/>
                    <a:pt x="20886" y="11499"/>
                    <a:pt x="21004" y="11384"/>
                  </a:cubicBezTo>
                  <a:cubicBezTo>
                    <a:pt x="21041" y="11347"/>
                    <a:pt x="21078" y="11310"/>
                    <a:pt x="21118" y="11244"/>
                  </a:cubicBezTo>
                  <a:cubicBezTo>
                    <a:pt x="21207" y="11104"/>
                    <a:pt x="21231" y="10697"/>
                    <a:pt x="21196" y="10422"/>
                  </a:cubicBezTo>
                  <a:cubicBezTo>
                    <a:pt x="21190" y="10381"/>
                    <a:pt x="21173" y="10340"/>
                    <a:pt x="21155" y="10286"/>
                  </a:cubicBezTo>
                  <a:cubicBezTo>
                    <a:pt x="21129" y="10217"/>
                    <a:pt x="21098" y="10134"/>
                    <a:pt x="21079" y="10015"/>
                  </a:cubicBezTo>
                  <a:cubicBezTo>
                    <a:pt x="21037" y="9744"/>
                    <a:pt x="21052" y="9357"/>
                    <a:pt x="21061" y="9205"/>
                  </a:cubicBezTo>
                  <a:cubicBezTo>
                    <a:pt x="21081" y="8831"/>
                    <a:pt x="21223" y="8626"/>
                    <a:pt x="21350" y="8449"/>
                  </a:cubicBezTo>
                  <a:cubicBezTo>
                    <a:pt x="21540" y="8177"/>
                    <a:pt x="21579" y="8071"/>
                    <a:pt x="21509" y="7795"/>
                  </a:cubicBezTo>
                  <a:cubicBezTo>
                    <a:pt x="21494" y="7733"/>
                    <a:pt x="21459" y="7705"/>
                    <a:pt x="21402" y="7663"/>
                  </a:cubicBezTo>
                  <a:cubicBezTo>
                    <a:pt x="21367" y="7635"/>
                    <a:pt x="21328" y="7610"/>
                    <a:pt x="21295" y="7561"/>
                  </a:cubicBezTo>
                  <a:cubicBezTo>
                    <a:pt x="21225" y="7466"/>
                    <a:pt x="21114" y="7191"/>
                    <a:pt x="21081" y="6997"/>
                  </a:cubicBezTo>
                  <a:cubicBezTo>
                    <a:pt x="21008" y="6537"/>
                    <a:pt x="21142" y="6286"/>
                    <a:pt x="21231" y="612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01E3C29B-FB97-4B62-8572-7241C50888D4}"/>
                </a:ext>
              </a:extLst>
            </p:cNvPr>
            <p:cNvSpPr/>
            <p:nvPr/>
          </p:nvSpPr>
          <p:spPr>
            <a:xfrm>
              <a:off x="6730263" y="2787151"/>
              <a:ext cx="912525" cy="118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69" extrusionOk="0">
                  <a:moveTo>
                    <a:pt x="21473" y="6010"/>
                  </a:moveTo>
                  <a:cubicBezTo>
                    <a:pt x="21445" y="5956"/>
                    <a:pt x="21415" y="5898"/>
                    <a:pt x="21409" y="5832"/>
                  </a:cubicBezTo>
                  <a:cubicBezTo>
                    <a:pt x="21401" y="5726"/>
                    <a:pt x="21434" y="5664"/>
                    <a:pt x="21473" y="5594"/>
                  </a:cubicBezTo>
                  <a:cubicBezTo>
                    <a:pt x="21485" y="5573"/>
                    <a:pt x="21498" y="5549"/>
                    <a:pt x="21510" y="5522"/>
                  </a:cubicBezTo>
                  <a:cubicBezTo>
                    <a:pt x="21567" y="5399"/>
                    <a:pt x="21600" y="5264"/>
                    <a:pt x="21581" y="5230"/>
                  </a:cubicBezTo>
                  <a:cubicBezTo>
                    <a:pt x="21577" y="5227"/>
                    <a:pt x="21547" y="5216"/>
                    <a:pt x="21505" y="5216"/>
                  </a:cubicBezTo>
                  <a:cubicBezTo>
                    <a:pt x="21505" y="5216"/>
                    <a:pt x="21505" y="5216"/>
                    <a:pt x="21505" y="5216"/>
                  </a:cubicBezTo>
                  <a:cubicBezTo>
                    <a:pt x="21467" y="5216"/>
                    <a:pt x="21446" y="5224"/>
                    <a:pt x="21442" y="5228"/>
                  </a:cubicBezTo>
                  <a:lnTo>
                    <a:pt x="21204" y="5512"/>
                  </a:lnTo>
                  <a:lnTo>
                    <a:pt x="21302" y="5183"/>
                  </a:lnTo>
                  <a:cubicBezTo>
                    <a:pt x="21313" y="5143"/>
                    <a:pt x="21297" y="5124"/>
                    <a:pt x="21263" y="5084"/>
                  </a:cubicBezTo>
                  <a:cubicBezTo>
                    <a:pt x="21238" y="5056"/>
                    <a:pt x="21207" y="5021"/>
                    <a:pt x="21193" y="4973"/>
                  </a:cubicBezTo>
                  <a:cubicBezTo>
                    <a:pt x="21184" y="4941"/>
                    <a:pt x="21189" y="4912"/>
                    <a:pt x="21193" y="4886"/>
                  </a:cubicBezTo>
                  <a:cubicBezTo>
                    <a:pt x="21198" y="4859"/>
                    <a:pt x="21200" y="4842"/>
                    <a:pt x="21192" y="4827"/>
                  </a:cubicBezTo>
                  <a:cubicBezTo>
                    <a:pt x="21183" y="4811"/>
                    <a:pt x="21170" y="4798"/>
                    <a:pt x="21156" y="4782"/>
                  </a:cubicBezTo>
                  <a:cubicBezTo>
                    <a:pt x="21130" y="4754"/>
                    <a:pt x="21099" y="4719"/>
                    <a:pt x="21088" y="4660"/>
                  </a:cubicBezTo>
                  <a:cubicBezTo>
                    <a:pt x="21074" y="4581"/>
                    <a:pt x="21094" y="4507"/>
                    <a:pt x="21117" y="4431"/>
                  </a:cubicBezTo>
                  <a:cubicBezTo>
                    <a:pt x="21153" y="4320"/>
                    <a:pt x="21148" y="4195"/>
                    <a:pt x="21145" y="4075"/>
                  </a:cubicBezTo>
                  <a:cubicBezTo>
                    <a:pt x="21144" y="4025"/>
                    <a:pt x="21142" y="3975"/>
                    <a:pt x="21142" y="3925"/>
                  </a:cubicBezTo>
                  <a:cubicBezTo>
                    <a:pt x="21144" y="3836"/>
                    <a:pt x="21175" y="3759"/>
                    <a:pt x="21206" y="3684"/>
                  </a:cubicBezTo>
                  <a:cubicBezTo>
                    <a:pt x="21225" y="3637"/>
                    <a:pt x="21243" y="3593"/>
                    <a:pt x="21254" y="3547"/>
                  </a:cubicBezTo>
                  <a:cubicBezTo>
                    <a:pt x="21276" y="3455"/>
                    <a:pt x="21225" y="3385"/>
                    <a:pt x="21158" y="3298"/>
                  </a:cubicBezTo>
                  <a:lnTo>
                    <a:pt x="21125" y="3253"/>
                  </a:lnTo>
                  <a:cubicBezTo>
                    <a:pt x="21034" y="3126"/>
                    <a:pt x="21034" y="3020"/>
                    <a:pt x="21035" y="2899"/>
                  </a:cubicBezTo>
                  <a:lnTo>
                    <a:pt x="21035" y="2857"/>
                  </a:lnTo>
                  <a:cubicBezTo>
                    <a:pt x="21035" y="2828"/>
                    <a:pt x="21038" y="2794"/>
                    <a:pt x="21041" y="2759"/>
                  </a:cubicBezTo>
                  <a:cubicBezTo>
                    <a:pt x="21048" y="2685"/>
                    <a:pt x="21055" y="2601"/>
                    <a:pt x="21031" y="2548"/>
                  </a:cubicBezTo>
                  <a:cubicBezTo>
                    <a:pt x="20990" y="2464"/>
                    <a:pt x="20941" y="2460"/>
                    <a:pt x="20790" y="2463"/>
                  </a:cubicBezTo>
                  <a:lnTo>
                    <a:pt x="20683" y="2464"/>
                  </a:lnTo>
                  <a:cubicBezTo>
                    <a:pt x="20542" y="2465"/>
                    <a:pt x="20443" y="2466"/>
                    <a:pt x="20317" y="2351"/>
                  </a:cubicBezTo>
                  <a:cubicBezTo>
                    <a:pt x="20202" y="2244"/>
                    <a:pt x="20073" y="2149"/>
                    <a:pt x="19915" y="2173"/>
                  </a:cubicBezTo>
                  <a:cubicBezTo>
                    <a:pt x="19867" y="2180"/>
                    <a:pt x="19822" y="2194"/>
                    <a:pt x="19774" y="2208"/>
                  </a:cubicBezTo>
                  <a:cubicBezTo>
                    <a:pt x="19698" y="2232"/>
                    <a:pt x="19611" y="2258"/>
                    <a:pt x="19502" y="2258"/>
                  </a:cubicBezTo>
                  <a:cubicBezTo>
                    <a:pt x="19501" y="2258"/>
                    <a:pt x="19499" y="2258"/>
                    <a:pt x="19498" y="2258"/>
                  </a:cubicBezTo>
                  <a:cubicBezTo>
                    <a:pt x="19249" y="2257"/>
                    <a:pt x="19004" y="2255"/>
                    <a:pt x="18809" y="2106"/>
                  </a:cubicBezTo>
                  <a:cubicBezTo>
                    <a:pt x="18669" y="1999"/>
                    <a:pt x="18621" y="1967"/>
                    <a:pt x="18425" y="1971"/>
                  </a:cubicBezTo>
                  <a:cubicBezTo>
                    <a:pt x="18402" y="1969"/>
                    <a:pt x="18376" y="1968"/>
                    <a:pt x="18340" y="1966"/>
                  </a:cubicBezTo>
                  <a:cubicBezTo>
                    <a:pt x="18295" y="1962"/>
                    <a:pt x="18193" y="1955"/>
                    <a:pt x="18166" y="1963"/>
                  </a:cubicBezTo>
                  <a:cubicBezTo>
                    <a:pt x="18163" y="1969"/>
                    <a:pt x="18149" y="2010"/>
                    <a:pt x="18142" y="2029"/>
                  </a:cubicBezTo>
                  <a:lnTo>
                    <a:pt x="18117" y="2093"/>
                  </a:lnTo>
                  <a:cubicBezTo>
                    <a:pt x="18079" y="2180"/>
                    <a:pt x="18025" y="2313"/>
                    <a:pt x="18070" y="2382"/>
                  </a:cubicBezTo>
                  <a:cubicBezTo>
                    <a:pt x="18075" y="2389"/>
                    <a:pt x="18092" y="2400"/>
                    <a:pt x="18109" y="2409"/>
                  </a:cubicBezTo>
                  <a:cubicBezTo>
                    <a:pt x="18137" y="2426"/>
                    <a:pt x="18173" y="2446"/>
                    <a:pt x="18197" y="2481"/>
                  </a:cubicBezTo>
                  <a:cubicBezTo>
                    <a:pt x="18230" y="2528"/>
                    <a:pt x="18266" y="2617"/>
                    <a:pt x="18280" y="2662"/>
                  </a:cubicBezTo>
                  <a:cubicBezTo>
                    <a:pt x="18294" y="2708"/>
                    <a:pt x="18318" y="2821"/>
                    <a:pt x="18269" y="2873"/>
                  </a:cubicBezTo>
                  <a:cubicBezTo>
                    <a:pt x="18252" y="2892"/>
                    <a:pt x="18221" y="2906"/>
                    <a:pt x="18171" y="2930"/>
                  </a:cubicBezTo>
                  <a:cubicBezTo>
                    <a:pt x="18155" y="2937"/>
                    <a:pt x="18142" y="2943"/>
                    <a:pt x="18134" y="2949"/>
                  </a:cubicBezTo>
                  <a:cubicBezTo>
                    <a:pt x="17996" y="3027"/>
                    <a:pt x="17929" y="3102"/>
                    <a:pt x="17913" y="3194"/>
                  </a:cubicBezTo>
                  <a:lnTo>
                    <a:pt x="17909" y="3216"/>
                  </a:lnTo>
                  <a:cubicBezTo>
                    <a:pt x="17899" y="3270"/>
                    <a:pt x="17896" y="3297"/>
                    <a:pt x="17913" y="3303"/>
                  </a:cubicBezTo>
                  <a:cubicBezTo>
                    <a:pt x="17926" y="3306"/>
                    <a:pt x="17975" y="3302"/>
                    <a:pt x="18002" y="3300"/>
                  </a:cubicBezTo>
                  <a:cubicBezTo>
                    <a:pt x="18030" y="3297"/>
                    <a:pt x="18053" y="3295"/>
                    <a:pt x="18075" y="3295"/>
                  </a:cubicBezTo>
                  <a:cubicBezTo>
                    <a:pt x="18140" y="3294"/>
                    <a:pt x="18197" y="3284"/>
                    <a:pt x="18262" y="3273"/>
                  </a:cubicBezTo>
                  <a:cubicBezTo>
                    <a:pt x="18370" y="3256"/>
                    <a:pt x="18481" y="3237"/>
                    <a:pt x="18601" y="3263"/>
                  </a:cubicBezTo>
                  <a:lnTo>
                    <a:pt x="18654" y="3275"/>
                  </a:lnTo>
                  <a:lnTo>
                    <a:pt x="18657" y="3317"/>
                  </a:lnTo>
                  <a:cubicBezTo>
                    <a:pt x="18658" y="3347"/>
                    <a:pt x="18672" y="3377"/>
                    <a:pt x="18685" y="3409"/>
                  </a:cubicBezTo>
                  <a:cubicBezTo>
                    <a:pt x="18717" y="3484"/>
                    <a:pt x="18761" y="3587"/>
                    <a:pt x="18626" y="3679"/>
                  </a:cubicBezTo>
                  <a:cubicBezTo>
                    <a:pt x="18612" y="3688"/>
                    <a:pt x="18591" y="3697"/>
                    <a:pt x="18505" y="3726"/>
                  </a:cubicBezTo>
                  <a:cubicBezTo>
                    <a:pt x="18503" y="3728"/>
                    <a:pt x="18500" y="3728"/>
                    <a:pt x="18498" y="3729"/>
                  </a:cubicBezTo>
                  <a:cubicBezTo>
                    <a:pt x="18477" y="3764"/>
                    <a:pt x="18433" y="3787"/>
                    <a:pt x="18377" y="3789"/>
                  </a:cubicBezTo>
                  <a:cubicBezTo>
                    <a:pt x="18334" y="3787"/>
                    <a:pt x="18300" y="3786"/>
                    <a:pt x="18267" y="3785"/>
                  </a:cubicBezTo>
                  <a:cubicBezTo>
                    <a:pt x="18259" y="3787"/>
                    <a:pt x="18250" y="3791"/>
                    <a:pt x="18238" y="3798"/>
                  </a:cubicBezTo>
                  <a:cubicBezTo>
                    <a:pt x="18214" y="3808"/>
                    <a:pt x="18186" y="3823"/>
                    <a:pt x="18145" y="3829"/>
                  </a:cubicBezTo>
                  <a:cubicBezTo>
                    <a:pt x="18089" y="3837"/>
                    <a:pt x="18024" y="3835"/>
                    <a:pt x="17965" y="3831"/>
                  </a:cubicBezTo>
                  <a:cubicBezTo>
                    <a:pt x="17920" y="3829"/>
                    <a:pt x="17882" y="3829"/>
                    <a:pt x="17831" y="3825"/>
                  </a:cubicBezTo>
                  <a:cubicBezTo>
                    <a:pt x="17797" y="3823"/>
                    <a:pt x="17724" y="3818"/>
                    <a:pt x="17705" y="3827"/>
                  </a:cubicBezTo>
                  <a:cubicBezTo>
                    <a:pt x="17696" y="3832"/>
                    <a:pt x="17688" y="3838"/>
                    <a:pt x="17678" y="3850"/>
                  </a:cubicBezTo>
                  <a:cubicBezTo>
                    <a:pt x="17662" y="3866"/>
                    <a:pt x="17640" y="3888"/>
                    <a:pt x="17603" y="3904"/>
                  </a:cubicBezTo>
                  <a:cubicBezTo>
                    <a:pt x="17459" y="3967"/>
                    <a:pt x="17305" y="3997"/>
                    <a:pt x="17155" y="3993"/>
                  </a:cubicBezTo>
                  <a:lnTo>
                    <a:pt x="17122" y="3992"/>
                  </a:lnTo>
                  <a:cubicBezTo>
                    <a:pt x="17055" y="3990"/>
                    <a:pt x="17003" y="3989"/>
                    <a:pt x="16920" y="3942"/>
                  </a:cubicBezTo>
                  <a:cubicBezTo>
                    <a:pt x="16872" y="3914"/>
                    <a:pt x="16846" y="3875"/>
                    <a:pt x="16823" y="3841"/>
                  </a:cubicBezTo>
                  <a:cubicBezTo>
                    <a:pt x="16806" y="3817"/>
                    <a:pt x="16788" y="3792"/>
                    <a:pt x="16771" y="3783"/>
                  </a:cubicBezTo>
                  <a:cubicBezTo>
                    <a:pt x="16730" y="3764"/>
                    <a:pt x="16550" y="3773"/>
                    <a:pt x="16450" y="3793"/>
                  </a:cubicBezTo>
                  <a:cubicBezTo>
                    <a:pt x="16379" y="3807"/>
                    <a:pt x="16314" y="3823"/>
                    <a:pt x="16249" y="3839"/>
                  </a:cubicBezTo>
                  <a:cubicBezTo>
                    <a:pt x="16208" y="3849"/>
                    <a:pt x="16168" y="3858"/>
                    <a:pt x="16126" y="3868"/>
                  </a:cubicBezTo>
                  <a:cubicBezTo>
                    <a:pt x="16042" y="3887"/>
                    <a:pt x="15736" y="3898"/>
                    <a:pt x="15637" y="3866"/>
                  </a:cubicBezTo>
                  <a:cubicBezTo>
                    <a:pt x="15600" y="3854"/>
                    <a:pt x="15547" y="3832"/>
                    <a:pt x="15515" y="3791"/>
                  </a:cubicBezTo>
                  <a:cubicBezTo>
                    <a:pt x="15468" y="3732"/>
                    <a:pt x="15474" y="3635"/>
                    <a:pt x="15487" y="3524"/>
                  </a:cubicBezTo>
                  <a:cubicBezTo>
                    <a:pt x="15488" y="3507"/>
                    <a:pt x="15490" y="3490"/>
                    <a:pt x="15491" y="3477"/>
                  </a:cubicBezTo>
                  <a:cubicBezTo>
                    <a:pt x="15501" y="3322"/>
                    <a:pt x="15631" y="3237"/>
                    <a:pt x="15746" y="3162"/>
                  </a:cubicBezTo>
                  <a:cubicBezTo>
                    <a:pt x="15873" y="3079"/>
                    <a:pt x="15949" y="3021"/>
                    <a:pt x="15926" y="2910"/>
                  </a:cubicBezTo>
                  <a:cubicBezTo>
                    <a:pt x="15906" y="2819"/>
                    <a:pt x="15839" y="2812"/>
                    <a:pt x="15653" y="2811"/>
                  </a:cubicBezTo>
                  <a:cubicBezTo>
                    <a:pt x="15525" y="2811"/>
                    <a:pt x="15395" y="2811"/>
                    <a:pt x="15300" y="2743"/>
                  </a:cubicBezTo>
                  <a:cubicBezTo>
                    <a:pt x="15266" y="2719"/>
                    <a:pt x="15238" y="2690"/>
                    <a:pt x="15210" y="2661"/>
                  </a:cubicBezTo>
                  <a:cubicBezTo>
                    <a:pt x="15192" y="2641"/>
                    <a:pt x="15172" y="2621"/>
                    <a:pt x="15152" y="2604"/>
                  </a:cubicBezTo>
                  <a:cubicBezTo>
                    <a:pt x="15139" y="2593"/>
                    <a:pt x="15124" y="2583"/>
                    <a:pt x="15108" y="2572"/>
                  </a:cubicBezTo>
                  <a:cubicBezTo>
                    <a:pt x="15085" y="2555"/>
                    <a:pt x="15060" y="2538"/>
                    <a:pt x="15041" y="2521"/>
                  </a:cubicBezTo>
                  <a:cubicBezTo>
                    <a:pt x="14947" y="2437"/>
                    <a:pt x="14905" y="2353"/>
                    <a:pt x="14858" y="2265"/>
                  </a:cubicBezTo>
                  <a:cubicBezTo>
                    <a:pt x="14846" y="2242"/>
                    <a:pt x="14833" y="2218"/>
                    <a:pt x="14819" y="2194"/>
                  </a:cubicBezTo>
                  <a:lnTo>
                    <a:pt x="14799" y="2158"/>
                  </a:lnTo>
                  <a:lnTo>
                    <a:pt x="14835" y="2130"/>
                  </a:lnTo>
                  <a:cubicBezTo>
                    <a:pt x="14891" y="2085"/>
                    <a:pt x="14958" y="2073"/>
                    <a:pt x="15012" y="2064"/>
                  </a:cubicBezTo>
                  <a:cubicBezTo>
                    <a:pt x="15029" y="2062"/>
                    <a:pt x="15046" y="2058"/>
                    <a:pt x="15063" y="2055"/>
                  </a:cubicBezTo>
                  <a:cubicBezTo>
                    <a:pt x="15088" y="2049"/>
                    <a:pt x="15124" y="2044"/>
                    <a:pt x="15161" y="2041"/>
                  </a:cubicBezTo>
                  <a:cubicBezTo>
                    <a:pt x="15193" y="2037"/>
                    <a:pt x="15249" y="2030"/>
                    <a:pt x="15265" y="2024"/>
                  </a:cubicBezTo>
                  <a:cubicBezTo>
                    <a:pt x="15276" y="2016"/>
                    <a:pt x="15276" y="2006"/>
                    <a:pt x="15274" y="1999"/>
                  </a:cubicBezTo>
                  <a:cubicBezTo>
                    <a:pt x="15274" y="1984"/>
                    <a:pt x="15273" y="1966"/>
                    <a:pt x="15279" y="1944"/>
                  </a:cubicBezTo>
                  <a:cubicBezTo>
                    <a:pt x="15296" y="1878"/>
                    <a:pt x="15308" y="1858"/>
                    <a:pt x="15356" y="1829"/>
                  </a:cubicBezTo>
                  <a:cubicBezTo>
                    <a:pt x="15367" y="1823"/>
                    <a:pt x="15384" y="1814"/>
                    <a:pt x="15409" y="1795"/>
                  </a:cubicBezTo>
                  <a:cubicBezTo>
                    <a:pt x="15442" y="1768"/>
                    <a:pt x="15439" y="1752"/>
                    <a:pt x="15437" y="1746"/>
                  </a:cubicBezTo>
                  <a:cubicBezTo>
                    <a:pt x="15429" y="1710"/>
                    <a:pt x="15366" y="1663"/>
                    <a:pt x="15277" y="1627"/>
                  </a:cubicBezTo>
                  <a:lnTo>
                    <a:pt x="15257" y="1619"/>
                  </a:lnTo>
                  <a:cubicBezTo>
                    <a:pt x="15210" y="1600"/>
                    <a:pt x="15189" y="1591"/>
                    <a:pt x="15164" y="1598"/>
                  </a:cubicBezTo>
                  <a:cubicBezTo>
                    <a:pt x="15148" y="1603"/>
                    <a:pt x="15148" y="1603"/>
                    <a:pt x="15136" y="1626"/>
                  </a:cubicBezTo>
                  <a:cubicBezTo>
                    <a:pt x="15128" y="1641"/>
                    <a:pt x="15117" y="1663"/>
                    <a:pt x="15096" y="1685"/>
                  </a:cubicBezTo>
                  <a:cubicBezTo>
                    <a:pt x="14976" y="1811"/>
                    <a:pt x="14864" y="1811"/>
                    <a:pt x="14708" y="1811"/>
                  </a:cubicBezTo>
                  <a:lnTo>
                    <a:pt x="14657" y="1811"/>
                  </a:lnTo>
                  <a:cubicBezTo>
                    <a:pt x="14536" y="1814"/>
                    <a:pt x="14370" y="1816"/>
                    <a:pt x="14360" y="1631"/>
                  </a:cubicBezTo>
                  <a:cubicBezTo>
                    <a:pt x="14359" y="1604"/>
                    <a:pt x="14360" y="1577"/>
                    <a:pt x="14363" y="1551"/>
                  </a:cubicBezTo>
                  <a:cubicBezTo>
                    <a:pt x="14371" y="1462"/>
                    <a:pt x="14365" y="1447"/>
                    <a:pt x="14311" y="1436"/>
                  </a:cubicBezTo>
                  <a:cubicBezTo>
                    <a:pt x="14275" y="1428"/>
                    <a:pt x="14238" y="1419"/>
                    <a:pt x="14199" y="1409"/>
                  </a:cubicBezTo>
                  <a:cubicBezTo>
                    <a:pt x="14096" y="1384"/>
                    <a:pt x="13991" y="1359"/>
                    <a:pt x="13898" y="1349"/>
                  </a:cubicBezTo>
                  <a:lnTo>
                    <a:pt x="13840" y="1343"/>
                  </a:lnTo>
                  <a:lnTo>
                    <a:pt x="13833" y="1299"/>
                  </a:lnTo>
                  <a:cubicBezTo>
                    <a:pt x="13811" y="1186"/>
                    <a:pt x="13767" y="1156"/>
                    <a:pt x="13710" y="1145"/>
                  </a:cubicBezTo>
                  <a:cubicBezTo>
                    <a:pt x="13676" y="1140"/>
                    <a:pt x="13642" y="1138"/>
                    <a:pt x="13608" y="1138"/>
                  </a:cubicBezTo>
                  <a:cubicBezTo>
                    <a:pt x="13539" y="1137"/>
                    <a:pt x="13460" y="1136"/>
                    <a:pt x="13372" y="1091"/>
                  </a:cubicBezTo>
                  <a:cubicBezTo>
                    <a:pt x="13286" y="1048"/>
                    <a:pt x="13215" y="983"/>
                    <a:pt x="13147" y="920"/>
                  </a:cubicBezTo>
                  <a:cubicBezTo>
                    <a:pt x="13066" y="846"/>
                    <a:pt x="12984" y="770"/>
                    <a:pt x="12891" y="742"/>
                  </a:cubicBezTo>
                  <a:cubicBezTo>
                    <a:pt x="12787" y="712"/>
                    <a:pt x="12697" y="750"/>
                    <a:pt x="12593" y="792"/>
                  </a:cubicBezTo>
                  <a:cubicBezTo>
                    <a:pt x="12554" y="809"/>
                    <a:pt x="12515" y="824"/>
                    <a:pt x="12477" y="838"/>
                  </a:cubicBezTo>
                  <a:cubicBezTo>
                    <a:pt x="12307" y="893"/>
                    <a:pt x="11996" y="878"/>
                    <a:pt x="11851" y="775"/>
                  </a:cubicBezTo>
                  <a:cubicBezTo>
                    <a:pt x="11772" y="717"/>
                    <a:pt x="11778" y="664"/>
                    <a:pt x="11785" y="624"/>
                  </a:cubicBezTo>
                  <a:cubicBezTo>
                    <a:pt x="11788" y="605"/>
                    <a:pt x="11789" y="587"/>
                    <a:pt x="11783" y="566"/>
                  </a:cubicBezTo>
                  <a:cubicBezTo>
                    <a:pt x="11781" y="562"/>
                    <a:pt x="11780" y="558"/>
                    <a:pt x="11780" y="555"/>
                  </a:cubicBezTo>
                  <a:cubicBezTo>
                    <a:pt x="11761" y="562"/>
                    <a:pt x="11740" y="570"/>
                    <a:pt x="11713" y="574"/>
                  </a:cubicBezTo>
                  <a:cubicBezTo>
                    <a:pt x="11577" y="595"/>
                    <a:pt x="11480" y="561"/>
                    <a:pt x="11406" y="524"/>
                  </a:cubicBezTo>
                  <a:cubicBezTo>
                    <a:pt x="11280" y="462"/>
                    <a:pt x="11262" y="412"/>
                    <a:pt x="11245" y="337"/>
                  </a:cubicBezTo>
                  <a:cubicBezTo>
                    <a:pt x="11241" y="320"/>
                    <a:pt x="11237" y="301"/>
                    <a:pt x="11231" y="279"/>
                  </a:cubicBezTo>
                  <a:cubicBezTo>
                    <a:pt x="11224" y="262"/>
                    <a:pt x="11220" y="244"/>
                    <a:pt x="11214" y="228"/>
                  </a:cubicBezTo>
                  <a:cubicBezTo>
                    <a:pt x="11204" y="203"/>
                    <a:pt x="11195" y="178"/>
                    <a:pt x="11189" y="153"/>
                  </a:cubicBezTo>
                  <a:cubicBezTo>
                    <a:pt x="11184" y="137"/>
                    <a:pt x="11186" y="123"/>
                    <a:pt x="11189" y="111"/>
                  </a:cubicBezTo>
                  <a:cubicBezTo>
                    <a:pt x="11170" y="117"/>
                    <a:pt x="11144" y="129"/>
                    <a:pt x="11131" y="135"/>
                  </a:cubicBezTo>
                  <a:cubicBezTo>
                    <a:pt x="11114" y="143"/>
                    <a:pt x="11099" y="150"/>
                    <a:pt x="11085" y="155"/>
                  </a:cubicBezTo>
                  <a:cubicBezTo>
                    <a:pt x="11055" y="166"/>
                    <a:pt x="11024" y="174"/>
                    <a:pt x="10995" y="182"/>
                  </a:cubicBezTo>
                  <a:cubicBezTo>
                    <a:pt x="10939" y="198"/>
                    <a:pt x="10886" y="213"/>
                    <a:pt x="10843" y="238"/>
                  </a:cubicBezTo>
                  <a:cubicBezTo>
                    <a:pt x="10812" y="257"/>
                    <a:pt x="10788" y="278"/>
                    <a:pt x="10765" y="300"/>
                  </a:cubicBezTo>
                  <a:cubicBezTo>
                    <a:pt x="10719" y="344"/>
                    <a:pt x="10667" y="393"/>
                    <a:pt x="10554" y="408"/>
                  </a:cubicBezTo>
                  <a:cubicBezTo>
                    <a:pt x="10261" y="446"/>
                    <a:pt x="9978" y="201"/>
                    <a:pt x="9871" y="94"/>
                  </a:cubicBezTo>
                  <a:cubicBezTo>
                    <a:pt x="9861" y="84"/>
                    <a:pt x="9850" y="72"/>
                    <a:pt x="9839" y="59"/>
                  </a:cubicBezTo>
                  <a:cubicBezTo>
                    <a:pt x="9816" y="31"/>
                    <a:pt x="9792" y="4"/>
                    <a:pt x="9767" y="1"/>
                  </a:cubicBezTo>
                  <a:cubicBezTo>
                    <a:pt x="9735" y="-3"/>
                    <a:pt x="9583" y="39"/>
                    <a:pt x="9518" y="60"/>
                  </a:cubicBezTo>
                  <a:cubicBezTo>
                    <a:pt x="9423" y="91"/>
                    <a:pt x="9414" y="115"/>
                    <a:pt x="9412" y="119"/>
                  </a:cubicBezTo>
                  <a:cubicBezTo>
                    <a:pt x="9406" y="148"/>
                    <a:pt x="9488" y="209"/>
                    <a:pt x="9544" y="248"/>
                  </a:cubicBezTo>
                  <a:cubicBezTo>
                    <a:pt x="9563" y="262"/>
                    <a:pt x="9581" y="275"/>
                    <a:pt x="9600" y="289"/>
                  </a:cubicBezTo>
                  <a:cubicBezTo>
                    <a:pt x="9663" y="339"/>
                    <a:pt x="9870" y="512"/>
                    <a:pt x="9839" y="666"/>
                  </a:cubicBezTo>
                  <a:cubicBezTo>
                    <a:pt x="9806" y="833"/>
                    <a:pt x="9617" y="871"/>
                    <a:pt x="9463" y="902"/>
                  </a:cubicBezTo>
                  <a:cubicBezTo>
                    <a:pt x="9409" y="912"/>
                    <a:pt x="9359" y="923"/>
                    <a:pt x="9317" y="937"/>
                  </a:cubicBezTo>
                  <a:cubicBezTo>
                    <a:pt x="9302" y="943"/>
                    <a:pt x="9285" y="948"/>
                    <a:pt x="9268" y="954"/>
                  </a:cubicBezTo>
                  <a:cubicBezTo>
                    <a:pt x="9220" y="969"/>
                    <a:pt x="9169" y="986"/>
                    <a:pt x="9137" y="1008"/>
                  </a:cubicBezTo>
                  <a:cubicBezTo>
                    <a:pt x="9128" y="1015"/>
                    <a:pt x="9114" y="1029"/>
                    <a:pt x="9103" y="1041"/>
                  </a:cubicBezTo>
                  <a:cubicBezTo>
                    <a:pt x="9102" y="1043"/>
                    <a:pt x="9099" y="1046"/>
                    <a:pt x="9097" y="1047"/>
                  </a:cubicBezTo>
                  <a:cubicBezTo>
                    <a:pt x="9110" y="1057"/>
                    <a:pt x="9120" y="1072"/>
                    <a:pt x="9124" y="1093"/>
                  </a:cubicBezTo>
                  <a:cubicBezTo>
                    <a:pt x="9127" y="1117"/>
                    <a:pt x="9136" y="1147"/>
                    <a:pt x="9148" y="1178"/>
                  </a:cubicBezTo>
                  <a:cubicBezTo>
                    <a:pt x="9151" y="1187"/>
                    <a:pt x="9156" y="1198"/>
                    <a:pt x="9159" y="1207"/>
                  </a:cubicBezTo>
                  <a:cubicBezTo>
                    <a:pt x="9198" y="1307"/>
                    <a:pt x="9240" y="1420"/>
                    <a:pt x="9172" y="1521"/>
                  </a:cubicBezTo>
                  <a:cubicBezTo>
                    <a:pt x="9106" y="1617"/>
                    <a:pt x="9004" y="1668"/>
                    <a:pt x="8903" y="1712"/>
                  </a:cubicBezTo>
                  <a:cubicBezTo>
                    <a:pt x="8796" y="1760"/>
                    <a:pt x="8726" y="1811"/>
                    <a:pt x="8715" y="1850"/>
                  </a:cubicBezTo>
                  <a:cubicBezTo>
                    <a:pt x="8712" y="1860"/>
                    <a:pt x="8712" y="1872"/>
                    <a:pt x="8729" y="1890"/>
                  </a:cubicBezTo>
                  <a:cubicBezTo>
                    <a:pt x="8748" y="1910"/>
                    <a:pt x="8795" y="1924"/>
                    <a:pt x="8844" y="1940"/>
                  </a:cubicBezTo>
                  <a:cubicBezTo>
                    <a:pt x="8914" y="1961"/>
                    <a:pt x="8995" y="1986"/>
                    <a:pt x="9041" y="2043"/>
                  </a:cubicBezTo>
                  <a:cubicBezTo>
                    <a:pt x="9066" y="2074"/>
                    <a:pt x="9091" y="2111"/>
                    <a:pt x="9077" y="2149"/>
                  </a:cubicBezTo>
                  <a:cubicBezTo>
                    <a:pt x="9063" y="2188"/>
                    <a:pt x="9020" y="2206"/>
                    <a:pt x="8985" y="2220"/>
                  </a:cubicBezTo>
                  <a:cubicBezTo>
                    <a:pt x="8971" y="2226"/>
                    <a:pt x="8956" y="2232"/>
                    <a:pt x="8940" y="2240"/>
                  </a:cubicBezTo>
                  <a:cubicBezTo>
                    <a:pt x="8916" y="2253"/>
                    <a:pt x="8897" y="2271"/>
                    <a:pt x="8875" y="2293"/>
                  </a:cubicBezTo>
                  <a:cubicBezTo>
                    <a:pt x="8852" y="2316"/>
                    <a:pt x="8824" y="2343"/>
                    <a:pt x="8785" y="2364"/>
                  </a:cubicBezTo>
                  <a:cubicBezTo>
                    <a:pt x="8743" y="2388"/>
                    <a:pt x="8688" y="2398"/>
                    <a:pt x="8635" y="2409"/>
                  </a:cubicBezTo>
                  <a:cubicBezTo>
                    <a:pt x="8607" y="2415"/>
                    <a:pt x="8579" y="2420"/>
                    <a:pt x="8557" y="2428"/>
                  </a:cubicBezTo>
                  <a:cubicBezTo>
                    <a:pt x="8540" y="2434"/>
                    <a:pt x="8521" y="2445"/>
                    <a:pt x="8503" y="2457"/>
                  </a:cubicBezTo>
                  <a:cubicBezTo>
                    <a:pt x="8470" y="2476"/>
                    <a:pt x="8435" y="2497"/>
                    <a:pt x="8387" y="2507"/>
                  </a:cubicBezTo>
                  <a:cubicBezTo>
                    <a:pt x="8328" y="2518"/>
                    <a:pt x="8255" y="2514"/>
                    <a:pt x="8189" y="2510"/>
                  </a:cubicBezTo>
                  <a:cubicBezTo>
                    <a:pt x="8162" y="2509"/>
                    <a:pt x="8138" y="2507"/>
                    <a:pt x="8115" y="2507"/>
                  </a:cubicBezTo>
                  <a:cubicBezTo>
                    <a:pt x="8005" y="2507"/>
                    <a:pt x="7971" y="2526"/>
                    <a:pt x="7960" y="2536"/>
                  </a:cubicBezTo>
                  <a:cubicBezTo>
                    <a:pt x="7944" y="2553"/>
                    <a:pt x="7946" y="2589"/>
                    <a:pt x="7964" y="2635"/>
                  </a:cubicBezTo>
                  <a:cubicBezTo>
                    <a:pt x="7985" y="2685"/>
                    <a:pt x="8053" y="2690"/>
                    <a:pt x="8207" y="2680"/>
                  </a:cubicBezTo>
                  <a:cubicBezTo>
                    <a:pt x="8332" y="2672"/>
                    <a:pt x="8435" y="2675"/>
                    <a:pt x="8545" y="2673"/>
                  </a:cubicBezTo>
                  <a:cubicBezTo>
                    <a:pt x="8695" y="2671"/>
                    <a:pt x="8850" y="2668"/>
                    <a:pt x="9004" y="2674"/>
                  </a:cubicBezTo>
                  <a:cubicBezTo>
                    <a:pt x="9139" y="2679"/>
                    <a:pt x="9176" y="2696"/>
                    <a:pt x="9193" y="2797"/>
                  </a:cubicBezTo>
                  <a:cubicBezTo>
                    <a:pt x="9203" y="2851"/>
                    <a:pt x="9200" y="2898"/>
                    <a:pt x="9198" y="2942"/>
                  </a:cubicBezTo>
                  <a:cubicBezTo>
                    <a:pt x="9196" y="2962"/>
                    <a:pt x="9195" y="2982"/>
                    <a:pt x="9195" y="3001"/>
                  </a:cubicBezTo>
                  <a:lnTo>
                    <a:pt x="9195" y="3078"/>
                  </a:lnTo>
                  <a:cubicBezTo>
                    <a:pt x="9195" y="3127"/>
                    <a:pt x="9193" y="3177"/>
                    <a:pt x="9195" y="3226"/>
                  </a:cubicBezTo>
                  <a:cubicBezTo>
                    <a:pt x="9195" y="3231"/>
                    <a:pt x="9196" y="3239"/>
                    <a:pt x="9196" y="3247"/>
                  </a:cubicBezTo>
                  <a:cubicBezTo>
                    <a:pt x="9203" y="3290"/>
                    <a:pt x="9204" y="3315"/>
                    <a:pt x="9192" y="3336"/>
                  </a:cubicBezTo>
                  <a:cubicBezTo>
                    <a:pt x="9176" y="3364"/>
                    <a:pt x="9161" y="3387"/>
                    <a:pt x="9125" y="3397"/>
                  </a:cubicBezTo>
                  <a:lnTo>
                    <a:pt x="9108" y="3402"/>
                  </a:lnTo>
                  <a:cubicBezTo>
                    <a:pt x="8995" y="3493"/>
                    <a:pt x="8776" y="3571"/>
                    <a:pt x="8661" y="3603"/>
                  </a:cubicBezTo>
                  <a:cubicBezTo>
                    <a:pt x="8629" y="3612"/>
                    <a:pt x="8607" y="3616"/>
                    <a:pt x="8587" y="3619"/>
                  </a:cubicBezTo>
                  <a:cubicBezTo>
                    <a:pt x="8560" y="3624"/>
                    <a:pt x="8549" y="3625"/>
                    <a:pt x="8517" y="3643"/>
                  </a:cubicBezTo>
                  <a:cubicBezTo>
                    <a:pt x="8503" y="3651"/>
                    <a:pt x="8490" y="3662"/>
                    <a:pt x="8478" y="3672"/>
                  </a:cubicBezTo>
                  <a:cubicBezTo>
                    <a:pt x="8458" y="3688"/>
                    <a:pt x="8436" y="3706"/>
                    <a:pt x="8407" y="3722"/>
                  </a:cubicBezTo>
                  <a:cubicBezTo>
                    <a:pt x="8343" y="3754"/>
                    <a:pt x="8252" y="3788"/>
                    <a:pt x="8126" y="3829"/>
                  </a:cubicBezTo>
                  <a:cubicBezTo>
                    <a:pt x="8050" y="3852"/>
                    <a:pt x="8034" y="3864"/>
                    <a:pt x="7977" y="3907"/>
                  </a:cubicBezTo>
                  <a:cubicBezTo>
                    <a:pt x="7898" y="3968"/>
                    <a:pt x="7829" y="3970"/>
                    <a:pt x="7780" y="3971"/>
                  </a:cubicBezTo>
                  <a:cubicBezTo>
                    <a:pt x="7750" y="3972"/>
                    <a:pt x="7729" y="3974"/>
                    <a:pt x="7701" y="3984"/>
                  </a:cubicBezTo>
                  <a:cubicBezTo>
                    <a:pt x="7681" y="3993"/>
                    <a:pt x="7649" y="4041"/>
                    <a:pt x="7631" y="4071"/>
                  </a:cubicBezTo>
                  <a:cubicBezTo>
                    <a:pt x="7609" y="4106"/>
                    <a:pt x="7589" y="4138"/>
                    <a:pt x="7563" y="4161"/>
                  </a:cubicBezTo>
                  <a:cubicBezTo>
                    <a:pt x="7524" y="4197"/>
                    <a:pt x="7459" y="4247"/>
                    <a:pt x="7379" y="4279"/>
                  </a:cubicBezTo>
                  <a:cubicBezTo>
                    <a:pt x="7255" y="4330"/>
                    <a:pt x="7103" y="4324"/>
                    <a:pt x="6970" y="4318"/>
                  </a:cubicBezTo>
                  <a:cubicBezTo>
                    <a:pt x="6931" y="4317"/>
                    <a:pt x="6898" y="4318"/>
                    <a:pt x="6858" y="4315"/>
                  </a:cubicBezTo>
                  <a:lnTo>
                    <a:pt x="6813" y="4315"/>
                  </a:lnTo>
                  <a:cubicBezTo>
                    <a:pt x="6587" y="4312"/>
                    <a:pt x="6508" y="4329"/>
                    <a:pt x="6504" y="4423"/>
                  </a:cubicBezTo>
                  <a:cubicBezTo>
                    <a:pt x="6500" y="4547"/>
                    <a:pt x="6495" y="4644"/>
                    <a:pt x="6309" y="4731"/>
                  </a:cubicBezTo>
                  <a:cubicBezTo>
                    <a:pt x="6189" y="4787"/>
                    <a:pt x="6028" y="4780"/>
                    <a:pt x="5885" y="4772"/>
                  </a:cubicBezTo>
                  <a:cubicBezTo>
                    <a:pt x="5848" y="4771"/>
                    <a:pt x="5812" y="4769"/>
                    <a:pt x="5781" y="4769"/>
                  </a:cubicBezTo>
                  <a:cubicBezTo>
                    <a:pt x="5676" y="4769"/>
                    <a:pt x="5592" y="4768"/>
                    <a:pt x="5561" y="4791"/>
                  </a:cubicBezTo>
                  <a:cubicBezTo>
                    <a:pt x="5539" y="4808"/>
                    <a:pt x="5536" y="4845"/>
                    <a:pt x="5536" y="4874"/>
                  </a:cubicBezTo>
                  <a:cubicBezTo>
                    <a:pt x="5536" y="4896"/>
                    <a:pt x="5535" y="4915"/>
                    <a:pt x="5535" y="4931"/>
                  </a:cubicBezTo>
                  <a:cubicBezTo>
                    <a:pt x="5532" y="4976"/>
                    <a:pt x="5532" y="4976"/>
                    <a:pt x="5570" y="4991"/>
                  </a:cubicBezTo>
                  <a:cubicBezTo>
                    <a:pt x="5598" y="5002"/>
                    <a:pt x="5640" y="5007"/>
                    <a:pt x="5685" y="5011"/>
                  </a:cubicBezTo>
                  <a:cubicBezTo>
                    <a:pt x="5753" y="5019"/>
                    <a:pt x="5829" y="5026"/>
                    <a:pt x="5890" y="5063"/>
                  </a:cubicBezTo>
                  <a:cubicBezTo>
                    <a:pt x="5968" y="5109"/>
                    <a:pt x="6013" y="5199"/>
                    <a:pt x="6058" y="5286"/>
                  </a:cubicBezTo>
                  <a:cubicBezTo>
                    <a:pt x="6082" y="5335"/>
                    <a:pt x="6106" y="5380"/>
                    <a:pt x="6130" y="5411"/>
                  </a:cubicBezTo>
                  <a:cubicBezTo>
                    <a:pt x="6149" y="5433"/>
                    <a:pt x="6171" y="5455"/>
                    <a:pt x="6193" y="5477"/>
                  </a:cubicBezTo>
                  <a:cubicBezTo>
                    <a:pt x="6219" y="5502"/>
                    <a:pt x="6244" y="5527"/>
                    <a:pt x="6264" y="5553"/>
                  </a:cubicBezTo>
                  <a:cubicBezTo>
                    <a:pt x="6281" y="5574"/>
                    <a:pt x="6301" y="5595"/>
                    <a:pt x="6321" y="5616"/>
                  </a:cubicBezTo>
                  <a:cubicBezTo>
                    <a:pt x="6351" y="5649"/>
                    <a:pt x="6382" y="5681"/>
                    <a:pt x="6405" y="5713"/>
                  </a:cubicBezTo>
                  <a:cubicBezTo>
                    <a:pt x="6435" y="5753"/>
                    <a:pt x="6452" y="5794"/>
                    <a:pt x="6470" y="5833"/>
                  </a:cubicBezTo>
                  <a:cubicBezTo>
                    <a:pt x="6489" y="5874"/>
                    <a:pt x="6506" y="5914"/>
                    <a:pt x="6535" y="5951"/>
                  </a:cubicBezTo>
                  <a:cubicBezTo>
                    <a:pt x="6562" y="5983"/>
                    <a:pt x="6590" y="6012"/>
                    <a:pt x="6618" y="6042"/>
                  </a:cubicBezTo>
                  <a:lnTo>
                    <a:pt x="6652" y="6078"/>
                  </a:lnTo>
                  <a:cubicBezTo>
                    <a:pt x="6674" y="6102"/>
                    <a:pt x="6697" y="6123"/>
                    <a:pt x="6720" y="6144"/>
                  </a:cubicBezTo>
                  <a:cubicBezTo>
                    <a:pt x="6805" y="6225"/>
                    <a:pt x="6894" y="6308"/>
                    <a:pt x="6883" y="6446"/>
                  </a:cubicBezTo>
                  <a:cubicBezTo>
                    <a:pt x="6877" y="6515"/>
                    <a:pt x="6861" y="6574"/>
                    <a:pt x="6801" y="6634"/>
                  </a:cubicBezTo>
                  <a:cubicBezTo>
                    <a:pt x="6781" y="6654"/>
                    <a:pt x="6759" y="6666"/>
                    <a:pt x="6742" y="6675"/>
                  </a:cubicBezTo>
                  <a:cubicBezTo>
                    <a:pt x="6725" y="6684"/>
                    <a:pt x="6720" y="6687"/>
                    <a:pt x="6717" y="6692"/>
                  </a:cubicBezTo>
                  <a:cubicBezTo>
                    <a:pt x="6714" y="6697"/>
                    <a:pt x="6715" y="6713"/>
                    <a:pt x="6715" y="6723"/>
                  </a:cubicBezTo>
                  <a:cubicBezTo>
                    <a:pt x="6715" y="6739"/>
                    <a:pt x="6715" y="6758"/>
                    <a:pt x="6712" y="6776"/>
                  </a:cubicBezTo>
                  <a:lnTo>
                    <a:pt x="6701" y="6818"/>
                  </a:lnTo>
                  <a:lnTo>
                    <a:pt x="6646" y="6824"/>
                  </a:lnTo>
                  <a:cubicBezTo>
                    <a:pt x="6484" y="6840"/>
                    <a:pt x="6362" y="6868"/>
                    <a:pt x="6338" y="6886"/>
                  </a:cubicBezTo>
                  <a:cubicBezTo>
                    <a:pt x="6323" y="6916"/>
                    <a:pt x="6323" y="7065"/>
                    <a:pt x="6341" y="7103"/>
                  </a:cubicBezTo>
                  <a:cubicBezTo>
                    <a:pt x="6341" y="7100"/>
                    <a:pt x="6346" y="7101"/>
                    <a:pt x="6351" y="7103"/>
                  </a:cubicBezTo>
                  <a:cubicBezTo>
                    <a:pt x="6383" y="7111"/>
                    <a:pt x="6441" y="7126"/>
                    <a:pt x="6473" y="7176"/>
                  </a:cubicBezTo>
                  <a:cubicBezTo>
                    <a:pt x="6515" y="7239"/>
                    <a:pt x="6503" y="7276"/>
                    <a:pt x="6472" y="7313"/>
                  </a:cubicBezTo>
                  <a:cubicBezTo>
                    <a:pt x="6466" y="7321"/>
                    <a:pt x="6464" y="7324"/>
                    <a:pt x="6462" y="7327"/>
                  </a:cubicBezTo>
                  <a:cubicBezTo>
                    <a:pt x="6458" y="7346"/>
                    <a:pt x="6456" y="7364"/>
                    <a:pt x="6453" y="7381"/>
                  </a:cubicBezTo>
                  <a:cubicBezTo>
                    <a:pt x="6444" y="7456"/>
                    <a:pt x="6431" y="7550"/>
                    <a:pt x="6228" y="7576"/>
                  </a:cubicBezTo>
                  <a:cubicBezTo>
                    <a:pt x="6056" y="7597"/>
                    <a:pt x="5865" y="7590"/>
                    <a:pt x="5680" y="7582"/>
                  </a:cubicBezTo>
                  <a:cubicBezTo>
                    <a:pt x="5595" y="7578"/>
                    <a:pt x="5511" y="7575"/>
                    <a:pt x="5432" y="7575"/>
                  </a:cubicBezTo>
                  <a:cubicBezTo>
                    <a:pt x="5352" y="7572"/>
                    <a:pt x="5285" y="7585"/>
                    <a:pt x="5210" y="7598"/>
                  </a:cubicBezTo>
                  <a:cubicBezTo>
                    <a:pt x="5175" y="7604"/>
                    <a:pt x="5137" y="7611"/>
                    <a:pt x="5097" y="7616"/>
                  </a:cubicBezTo>
                  <a:cubicBezTo>
                    <a:pt x="5052" y="7622"/>
                    <a:pt x="5007" y="7619"/>
                    <a:pt x="4967" y="7615"/>
                  </a:cubicBezTo>
                  <a:cubicBezTo>
                    <a:pt x="4936" y="7613"/>
                    <a:pt x="4906" y="7609"/>
                    <a:pt x="4881" y="7613"/>
                  </a:cubicBezTo>
                  <a:cubicBezTo>
                    <a:pt x="4860" y="7615"/>
                    <a:pt x="4838" y="7623"/>
                    <a:pt x="4813" y="7632"/>
                  </a:cubicBezTo>
                  <a:cubicBezTo>
                    <a:pt x="4785" y="7641"/>
                    <a:pt x="4756" y="7651"/>
                    <a:pt x="4725" y="7657"/>
                  </a:cubicBezTo>
                  <a:cubicBezTo>
                    <a:pt x="4596" y="7680"/>
                    <a:pt x="4525" y="7695"/>
                    <a:pt x="4425" y="7741"/>
                  </a:cubicBezTo>
                  <a:lnTo>
                    <a:pt x="4396" y="7755"/>
                  </a:lnTo>
                  <a:cubicBezTo>
                    <a:pt x="4300" y="7802"/>
                    <a:pt x="4189" y="7854"/>
                    <a:pt x="4037" y="7822"/>
                  </a:cubicBezTo>
                  <a:cubicBezTo>
                    <a:pt x="3929" y="7799"/>
                    <a:pt x="3857" y="7748"/>
                    <a:pt x="3794" y="7703"/>
                  </a:cubicBezTo>
                  <a:cubicBezTo>
                    <a:pt x="3724" y="7653"/>
                    <a:pt x="3666" y="7613"/>
                    <a:pt x="3576" y="7615"/>
                  </a:cubicBezTo>
                  <a:cubicBezTo>
                    <a:pt x="3496" y="7616"/>
                    <a:pt x="3415" y="7615"/>
                    <a:pt x="3334" y="7615"/>
                  </a:cubicBezTo>
                  <a:lnTo>
                    <a:pt x="3199" y="7615"/>
                  </a:lnTo>
                  <a:cubicBezTo>
                    <a:pt x="3173" y="7615"/>
                    <a:pt x="3148" y="7614"/>
                    <a:pt x="3122" y="7613"/>
                  </a:cubicBezTo>
                  <a:cubicBezTo>
                    <a:pt x="3078" y="7611"/>
                    <a:pt x="3032" y="7609"/>
                    <a:pt x="2993" y="7613"/>
                  </a:cubicBezTo>
                  <a:cubicBezTo>
                    <a:pt x="2978" y="7614"/>
                    <a:pt x="2960" y="7620"/>
                    <a:pt x="2943" y="7627"/>
                  </a:cubicBezTo>
                  <a:cubicBezTo>
                    <a:pt x="2925" y="7634"/>
                    <a:pt x="2905" y="7641"/>
                    <a:pt x="2881" y="7645"/>
                  </a:cubicBezTo>
                  <a:cubicBezTo>
                    <a:pt x="2816" y="7655"/>
                    <a:pt x="2742" y="7663"/>
                    <a:pt x="2691" y="7629"/>
                  </a:cubicBezTo>
                  <a:cubicBezTo>
                    <a:pt x="2636" y="7596"/>
                    <a:pt x="2638" y="7542"/>
                    <a:pt x="2639" y="7493"/>
                  </a:cubicBezTo>
                  <a:cubicBezTo>
                    <a:pt x="2639" y="7475"/>
                    <a:pt x="2641" y="7456"/>
                    <a:pt x="2639" y="7434"/>
                  </a:cubicBezTo>
                  <a:cubicBezTo>
                    <a:pt x="2639" y="7425"/>
                    <a:pt x="2638" y="7414"/>
                    <a:pt x="2635" y="7402"/>
                  </a:cubicBezTo>
                  <a:cubicBezTo>
                    <a:pt x="2611" y="7464"/>
                    <a:pt x="2587" y="7521"/>
                    <a:pt x="2559" y="7576"/>
                  </a:cubicBezTo>
                  <a:cubicBezTo>
                    <a:pt x="2538" y="7614"/>
                    <a:pt x="2532" y="7648"/>
                    <a:pt x="2526" y="7689"/>
                  </a:cubicBezTo>
                  <a:cubicBezTo>
                    <a:pt x="2521" y="7712"/>
                    <a:pt x="2517" y="7737"/>
                    <a:pt x="2511" y="7764"/>
                  </a:cubicBezTo>
                  <a:cubicBezTo>
                    <a:pt x="2497" y="7812"/>
                    <a:pt x="2461" y="7878"/>
                    <a:pt x="2430" y="7935"/>
                  </a:cubicBezTo>
                  <a:lnTo>
                    <a:pt x="2411" y="7968"/>
                  </a:lnTo>
                  <a:cubicBezTo>
                    <a:pt x="2399" y="7991"/>
                    <a:pt x="2380" y="8005"/>
                    <a:pt x="2368" y="8014"/>
                  </a:cubicBezTo>
                  <a:cubicBezTo>
                    <a:pt x="2355" y="8029"/>
                    <a:pt x="2358" y="8044"/>
                    <a:pt x="2362" y="8055"/>
                  </a:cubicBezTo>
                  <a:cubicBezTo>
                    <a:pt x="2366" y="8075"/>
                    <a:pt x="2371" y="8099"/>
                    <a:pt x="2365" y="8124"/>
                  </a:cubicBezTo>
                  <a:cubicBezTo>
                    <a:pt x="2357" y="8156"/>
                    <a:pt x="2345" y="8181"/>
                    <a:pt x="2332" y="8202"/>
                  </a:cubicBezTo>
                  <a:cubicBezTo>
                    <a:pt x="2321" y="8224"/>
                    <a:pt x="2312" y="8240"/>
                    <a:pt x="2307" y="8263"/>
                  </a:cubicBezTo>
                  <a:cubicBezTo>
                    <a:pt x="2298" y="8319"/>
                    <a:pt x="2304" y="8379"/>
                    <a:pt x="2312" y="8445"/>
                  </a:cubicBezTo>
                  <a:cubicBezTo>
                    <a:pt x="2321" y="8536"/>
                    <a:pt x="2332" y="8631"/>
                    <a:pt x="2296" y="8722"/>
                  </a:cubicBezTo>
                  <a:lnTo>
                    <a:pt x="2279" y="8763"/>
                  </a:lnTo>
                  <a:lnTo>
                    <a:pt x="2222" y="8763"/>
                  </a:lnTo>
                  <a:cubicBezTo>
                    <a:pt x="2180" y="8763"/>
                    <a:pt x="2112" y="8790"/>
                    <a:pt x="2054" y="8811"/>
                  </a:cubicBezTo>
                  <a:cubicBezTo>
                    <a:pt x="2016" y="8825"/>
                    <a:pt x="1980" y="8839"/>
                    <a:pt x="1949" y="8848"/>
                  </a:cubicBezTo>
                  <a:cubicBezTo>
                    <a:pt x="1848" y="8875"/>
                    <a:pt x="1770" y="8880"/>
                    <a:pt x="1688" y="8885"/>
                  </a:cubicBezTo>
                  <a:cubicBezTo>
                    <a:pt x="1659" y="8886"/>
                    <a:pt x="1628" y="8888"/>
                    <a:pt x="1594" y="8891"/>
                  </a:cubicBezTo>
                  <a:cubicBezTo>
                    <a:pt x="1525" y="8897"/>
                    <a:pt x="1486" y="8914"/>
                    <a:pt x="1446" y="8958"/>
                  </a:cubicBezTo>
                  <a:cubicBezTo>
                    <a:pt x="1434" y="8971"/>
                    <a:pt x="1428" y="8983"/>
                    <a:pt x="1420" y="8995"/>
                  </a:cubicBezTo>
                  <a:cubicBezTo>
                    <a:pt x="1407" y="9017"/>
                    <a:pt x="1392" y="9040"/>
                    <a:pt x="1362" y="9067"/>
                  </a:cubicBezTo>
                  <a:cubicBezTo>
                    <a:pt x="1347" y="9081"/>
                    <a:pt x="1328" y="9094"/>
                    <a:pt x="1310" y="9107"/>
                  </a:cubicBezTo>
                  <a:cubicBezTo>
                    <a:pt x="1299" y="9114"/>
                    <a:pt x="1288" y="9122"/>
                    <a:pt x="1279" y="9130"/>
                  </a:cubicBezTo>
                  <a:cubicBezTo>
                    <a:pt x="1173" y="9214"/>
                    <a:pt x="1100" y="9215"/>
                    <a:pt x="990" y="9218"/>
                  </a:cubicBezTo>
                  <a:lnTo>
                    <a:pt x="942" y="9219"/>
                  </a:lnTo>
                  <a:cubicBezTo>
                    <a:pt x="799" y="9224"/>
                    <a:pt x="746" y="9250"/>
                    <a:pt x="737" y="9264"/>
                  </a:cubicBezTo>
                  <a:cubicBezTo>
                    <a:pt x="701" y="9325"/>
                    <a:pt x="849" y="9392"/>
                    <a:pt x="1005" y="9458"/>
                  </a:cubicBezTo>
                  <a:cubicBezTo>
                    <a:pt x="1064" y="9483"/>
                    <a:pt x="1116" y="9503"/>
                    <a:pt x="1150" y="9524"/>
                  </a:cubicBezTo>
                  <a:cubicBezTo>
                    <a:pt x="1246" y="9585"/>
                    <a:pt x="1291" y="9648"/>
                    <a:pt x="1333" y="9709"/>
                  </a:cubicBezTo>
                  <a:cubicBezTo>
                    <a:pt x="1350" y="9734"/>
                    <a:pt x="1369" y="9760"/>
                    <a:pt x="1392" y="9788"/>
                  </a:cubicBezTo>
                  <a:cubicBezTo>
                    <a:pt x="1414" y="9814"/>
                    <a:pt x="1435" y="9836"/>
                    <a:pt x="1457" y="9857"/>
                  </a:cubicBezTo>
                  <a:cubicBezTo>
                    <a:pt x="1499" y="9899"/>
                    <a:pt x="1544" y="9942"/>
                    <a:pt x="1575" y="10003"/>
                  </a:cubicBezTo>
                  <a:cubicBezTo>
                    <a:pt x="1592" y="10038"/>
                    <a:pt x="1612" y="10072"/>
                    <a:pt x="1632" y="10107"/>
                  </a:cubicBezTo>
                  <a:cubicBezTo>
                    <a:pt x="1662" y="10156"/>
                    <a:pt x="1690" y="10206"/>
                    <a:pt x="1713" y="10255"/>
                  </a:cubicBezTo>
                  <a:cubicBezTo>
                    <a:pt x="1721" y="10274"/>
                    <a:pt x="1727" y="10297"/>
                    <a:pt x="1733" y="10322"/>
                  </a:cubicBezTo>
                  <a:cubicBezTo>
                    <a:pt x="1741" y="10353"/>
                    <a:pt x="1750" y="10389"/>
                    <a:pt x="1766" y="10405"/>
                  </a:cubicBezTo>
                  <a:cubicBezTo>
                    <a:pt x="1826" y="10474"/>
                    <a:pt x="1867" y="10469"/>
                    <a:pt x="1995" y="10443"/>
                  </a:cubicBezTo>
                  <a:cubicBezTo>
                    <a:pt x="2017" y="10439"/>
                    <a:pt x="2040" y="10434"/>
                    <a:pt x="2064" y="10430"/>
                  </a:cubicBezTo>
                  <a:cubicBezTo>
                    <a:pt x="2098" y="10424"/>
                    <a:pt x="2130" y="10425"/>
                    <a:pt x="2160" y="10424"/>
                  </a:cubicBezTo>
                  <a:cubicBezTo>
                    <a:pt x="2182" y="10424"/>
                    <a:pt x="2202" y="10424"/>
                    <a:pt x="2216" y="10422"/>
                  </a:cubicBezTo>
                  <a:cubicBezTo>
                    <a:pt x="2227" y="10419"/>
                    <a:pt x="2245" y="10412"/>
                    <a:pt x="2262" y="10405"/>
                  </a:cubicBezTo>
                  <a:cubicBezTo>
                    <a:pt x="2300" y="10390"/>
                    <a:pt x="2345" y="10370"/>
                    <a:pt x="2397" y="10373"/>
                  </a:cubicBezTo>
                  <a:cubicBezTo>
                    <a:pt x="2493" y="10378"/>
                    <a:pt x="2542" y="10431"/>
                    <a:pt x="2574" y="10467"/>
                  </a:cubicBezTo>
                  <a:cubicBezTo>
                    <a:pt x="2588" y="10482"/>
                    <a:pt x="2601" y="10497"/>
                    <a:pt x="2614" y="10505"/>
                  </a:cubicBezTo>
                  <a:cubicBezTo>
                    <a:pt x="2659" y="10534"/>
                    <a:pt x="2712" y="10560"/>
                    <a:pt x="2763" y="10586"/>
                  </a:cubicBezTo>
                  <a:cubicBezTo>
                    <a:pt x="2790" y="10599"/>
                    <a:pt x="2816" y="10612"/>
                    <a:pt x="2839" y="10625"/>
                  </a:cubicBezTo>
                  <a:cubicBezTo>
                    <a:pt x="2878" y="10647"/>
                    <a:pt x="2920" y="10666"/>
                    <a:pt x="2962" y="10686"/>
                  </a:cubicBezTo>
                  <a:cubicBezTo>
                    <a:pt x="3095" y="10749"/>
                    <a:pt x="3232" y="10815"/>
                    <a:pt x="3320" y="10925"/>
                  </a:cubicBezTo>
                  <a:cubicBezTo>
                    <a:pt x="3395" y="11017"/>
                    <a:pt x="3390" y="11120"/>
                    <a:pt x="3386" y="11209"/>
                  </a:cubicBezTo>
                  <a:cubicBezTo>
                    <a:pt x="3383" y="11266"/>
                    <a:pt x="3379" y="11321"/>
                    <a:pt x="3397" y="11371"/>
                  </a:cubicBezTo>
                  <a:cubicBezTo>
                    <a:pt x="3420" y="11442"/>
                    <a:pt x="3465" y="11536"/>
                    <a:pt x="3519" y="11629"/>
                  </a:cubicBezTo>
                  <a:cubicBezTo>
                    <a:pt x="3531" y="11649"/>
                    <a:pt x="3544" y="11664"/>
                    <a:pt x="3553" y="11677"/>
                  </a:cubicBezTo>
                  <a:cubicBezTo>
                    <a:pt x="3600" y="11737"/>
                    <a:pt x="3626" y="11785"/>
                    <a:pt x="3552" y="11879"/>
                  </a:cubicBezTo>
                  <a:cubicBezTo>
                    <a:pt x="3448" y="12009"/>
                    <a:pt x="3293" y="12008"/>
                    <a:pt x="3161" y="12009"/>
                  </a:cubicBezTo>
                  <a:cubicBezTo>
                    <a:pt x="3105" y="12009"/>
                    <a:pt x="3050" y="12009"/>
                    <a:pt x="2999" y="12018"/>
                  </a:cubicBezTo>
                  <a:cubicBezTo>
                    <a:pt x="2936" y="12030"/>
                    <a:pt x="2857" y="12055"/>
                    <a:pt x="2787" y="12077"/>
                  </a:cubicBezTo>
                  <a:lnTo>
                    <a:pt x="2743" y="12091"/>
                  </a:lnTo>
                  <a:cubicBezTo>
                    <a:pt x="2664" y="12115"/>
                    <a:pt x="2608" y="12136"/>
                    <a:pt x="2542" y="12168"/>
                  </a:cubicBezTo>
                  <a:cubicBezTo>
                    <a:pt x="2479" y="12197"/>
                    <a:pt x="2479" y="12205"/>
                    <a:pt x="2475" y="12250"/>
                  </a:cubicBezTo>
                  <a:cubicBezTo>
                    <a:pt x="2472" y="12275"/>
                    <a:pt x="2469" y="12304"/>
                    <a:pt x="2458" y="12341"/>
                  </a:cubicBezTo>
                  <a:cubicBezTo>
                    <a:pt x="2448" y="12370"/>
                    <a:pt x="2425" y="12405"/>
                    <a:pt x="2405" y="12437"/>
                  </a:cubicBezTo>
                  <a:cubicBezTo>
                    <a:pt x="2393" y="12456"/>
                    <a:pt x="2380" y="12474"/>
                    <a:pt x="2372" y="12489"/>
                  </a:cubicBezTo>
                  <a:cubicBezTo>
                    <a:pt x="2349" y="12536"/>
                    <a:pt x="2337" y="12578"/>
                    <a:pt x="2326" y="12620"/>
                  </a:cubicBezTo>
                  <a:cubicBezTo>
                    <a:pt x="2298" y="12718"/>
                    <a:pt x="2268" y="12819"/>
                    <a:pt x="2106" y="12909"/>
                  </a:cubicBezTo>
                  <a:cubicBezTo>
                    <a:pt x="2000" y="12967"/>
                    <a:pt x="1921" y="12968"/>
                    <a:pt x="1822" y="12971"/>
                  </a:cubicBezTo>
                  <a:cubicBezTo>
                    <a:pt x="1772" y="12972"/>
                    <a:pt x="1729" y="12970"/>
                    <a:pt x="1684" y="12966"/>
                  </a:cubicBezTo>
                  <a:cubicBezTo>
                    <a:pt x="1612" y="12961"/>
                    <a:pt x="1513" y="12954"/>
                    <a:pt x="1474" y="12972"/>
                  </a:cubicBezTo>
                  <a:cubicBezTo>
                    <a:pt x="1440" y="12987"/>
                    <a:pt x="1403" y="13043"/>
                    <a:pt x="1376" y="13085"/>
                  </a:cubicBezTo>
                  <a:cubicBezTo>
                    <a:pt x="1361" y="13110"/>
                    <a:pt x="1345" y="13132"/>
                    <a:pt x="1331" y="13150"/>
                  </a:cubicBezTo>
                  <a:lnTo>
                    <a:pt x="1296" y="13192"/>
                  </a:lnTo>
                  <a:cubicBezTo>
                    <a:pt x="1254" y="13239"/>
                    <a:pt x="1207" y="13294"/>
                    <a:pt x="1190" y="13340"/>
                  </a:cubicBezTo>
                  <a:cubicBezTo>
                    <a:pt x="1181" y="13365"/>
                    <a:pt x="1173" y="13387"/>
                    <a:pt x="1167" y="13409"/>
                  </a:cubicBezTo>
                  <a:cubicBezTo>
                    <a:pt x="1151" y="13456"/>
                    <a:pt x="1137" y="13499"/>
                    <a:pt x="1109" y="13552"/>
                  </a:cubicBezTo>
                  <a:cubicBezTo>
                    <a:pt x="1099" y="13575"/>
                    <a:pt x="1081" y="13598"/>
                    <a:pt x="1064" y="13622"/>
                  </a:cubicBezTo>
                  <a:cubicBezTo>
                    <a:pt x="1044" y="13653"/>
                    <a:pt x="1023" y="13684"/>
                    <a:pt x="1015" y="13707"/>
                  </a:cubicBezTo>
                  <a:cubicBezTo>
                    <a:pt x="1007" y="13734"/>
                    <a:pt x="1007" y="13822"/>
                    <a:pt x="1015" y="13848"/>
                  </a:cubicBezTo>
                  <a:cubicBezTo>
                    <a:pt x="1033" y="13859"/>
                    <a:pt x="1054" y="13874"/>
                    <a:pt x="1060" y="13898"/>
                  </a:cubicBezTo>
                  <a:cubicBezTo>
                    <a:pt x="1088" y="13999"/>
                    <a:pt x="1078" y="14084"/>
                    <a:pt x="1027" y="14173"/>
                  </a:cubicBezTo>
                  <a:cubicBezTo>
                    <a:pt x="1012" y="14199"/>
                    <a:pt x="886" y="14408"/>
                    <a:pt x="694" y="14454"/>
                  </a:cubicBezTo>
                  <a:lnTo>
                    <a:pt x="672" y="14526"/>
                  </a:lnTo>
                  <a:lnTo>
                    <a:pt x="616" y="14529"/>
                  </a:lnTo>
                  <a:cubicBezTo>
                    <a:pt x="540" y="14534"/>
                    <a:pt x="445" y="14578"/>
                    <a:pt x="363" y="14617"/>
                  </a:cubicBezTo>
                  <a:cubicBezTo>
                    <a:pt x="335" y="14630"/>
                    <a:pt x="309" y="14642"/>
                    <a:pt x="284" y="14653"/>
                  </a:cubicBezTo>
                  <a:cubicBezTo>
                    <a:pt x="149" y="14710"/>
                    <a:pt x="62" y="14781"/>
                    <a:pt x="20" y="14869"/>
                  </a:cubicBezTo>
                  <a:cubicBezTo>
                    <a:pt x="12" y="14887"/>
                    <a:pt x="5" y="14956"/>
                    <a:pt x="0" y="15014"/>
                  </a:cubicBezTo>
                  <a:cubicBezTo>
                    <a:pt x="320" y="15088"/>
                    <a:pt x="690" y="15152"/>
                    <a:pt x="1038" y="15227"/>
                  </a:cubicBezTo>
                  <a:cubicBezTo>
                    <a:pt x="1286" y="15281"/>
                    <a:pt x="1466" y="15291"/>
                    <a:pt x="1719" y="15304"/>
                  </a:cubicBezTo>
                  <a:cubicBezTo>
                    <a:pt x="1961" y="15318"/>
                    <a:pt x="2115" y="15557"/>
                    <a:pt x="2368" y="15557"/>
                  </a:cubicBezTo>
                  <a:cubicBezTo>
                    <a:pt x="2940" y="15557"/>
                    <a:pt x="2999" y="15642"/>
                    <a:pt x="3263" y="16028"/>
                  </a:cubicBezTo>
                  <a:cubicBezTo>
                    <a:pt x="3328" y="16122"/>
                    <a:pt x="3404" y="16355"/>
                    <a:pt x="3493" y="16424"/>
                  </a:cubicBezTo>
                  <a:cubicBezTo>
                    <a:pt x="3651" y="16546"/>
                    <a:pt x="3905" y="16363"/>
                    <a:pt x="4059" y="16441"/>
                  </a:cubicBezTo>
                  <a:cubicBezTo>
                    <a:pt x="4172" y="16499"/>
                    <a:pt x="3100" y="16793"/>
                    <a:pt x="3780" y="16905"/>
                  </a:cubicBezTo>
                  <a:cubicBezTo>
                    <a:pt x="4143" y="16964"/>
                    <a:pt x="4371" y="16760"/>
                    <a:pt x="4430" y="17077"/>
                  </a:cubicBezTo>
                  <a:cubicBezTo>
                    <a:pt x="4545" y="17696"/>
                    <a:pt x="5690" y="17374"/>
                    <a:pt x="6196" y="17204"/>
                  </a:cubicBezTo>
                  <a:cubicBezTo>
                    <a:pt x="6161" y="17158"/>
                    <a:pt x="6087" y="17088"/>
                    <a:pt x="6089" y="17032"/>
                  </a:cubicBezTo>
                  <a:cubicBezTo>
                    <a:pt x="6085" y="17147"/>
                    <a:pt x="6816" y="17669"/>
                    <a:pt x="6990" y="17782"/>
                  </a:cubicBezTo>
                  <a:cubicBezTo>
                    <a:pt x="7172" y="17899"/>
                    <a:pt x="7389" y="17978"/>
                    <a:pt x="7572" y="18098"/>
                  </a:cubicBezTo>
                  <a:cubicBezTo>
                    <a:pt x="7918" y="18324"/>
                    <a:pt x="7356" y="18435"/>
                    <a:pt x="7224" y="18589"/>
                  </a:cubicBezTo>
                  <a:cubicBezTo>
                    <a:pt x="7085" y="18752"/>
                    <a:pt x="7296" y="19211"/>
                    <a:pt x="7485" y="19016"/>
                  </a:cubicBezTo>
                  <a:cubicBezTo>
                    <a:pt x="7524" y="18976"/>
                    <a:pt x="7938" y="18602"/>
                    <a:pt x="8022" y="18605"/>
                  </a:cubicBezTo>
                  <a:cubicBezTo>
                    <a:pt x="8099" y="18606"/>
                    <a:pt x="8300" y="18806"/>
                    <a:pt x="8345" y="18852"/>
                  </a:cubicBezTo>
                  <a:cubicBezTo>
                    <a:pt x="8487" y="18998"/>
                    <a:pt x="8672" y="18991"/>
                    <a:pt x="8866" y="19085"/>
                  </a:cubicBezTo>
                  <a:cubicBezTo>
                    <a:pt x="9381" y="19333"/>
                    <a:pt x="9369" y="19326"/>
                    <a:pt x="9591" y="19763"/>
                  </a:cubicBezTo>
                  <a:cubicBezTo>
                    <a:pt x="9694" y="19967"/>
                    <a:pt x="9479" y="20274"/>
                    <a:pt x="9957" y="20251"/>
                  </a:cubicBezTo>
                  <a:cubicBezTo>
                    <a:pt x="9932" y="20383"/>
                    <a:pt x="9662" y="20451"/>
                    <a:pt x="9656" y="20547"/>
                  </a:cubicBezTo>
                  <a:cubicBezTo>
                    <a:pt x="9654" y="20564"/>
                    <a:pt x="10017" y="20680"/>
                    <a:pt x="10064" y="20746"/>
                  </a:cubicBezTo>
                  <a:cubicBezTo>
                    <a:pt x="10019" y="20803"/>
                    <a:pt x="10006" y="21089"/>
                    <a:pt x="9980" y="21163"/>
                  </a:cubicBezTo>
                  <a:cubicBezTo>
                    <a:pt x="9923" y="21324"/>
                    <a:pt x="10259" y="21456"/>
                    <a:pt x="10387" y="21570"/>
                  </a:cubicBezTo>
                  <a:cubicBezTo>
                    <a:pt x="10588" y="21227"/>
                    <a:pt x="11145" y="21597"/>
                    <a:pt x="11353" y="21404"/>
                  </a:cubicBezTo>
                  <a:cubicBezTo>
                    <a:pt x="11575" y="21201"/>
                    <a:pt x="11730" y="21353"/>
                    <a:pt x="11951" y="21220"/>
                  </a:cubicBezTo>
                  <a:cubicBezTo>
                    <a:pt x="12155" y="21095"/>
                    <a:pt x="12027" y="20985"/>
                    <a:pt x="12421" y="21136"/>
                  </a:cubicBezTo>
                  <a:cubicBezTo>
                    <a:pt x="12615" y="21209"/>
                    <a:pt x="13173" y="21500"/>
                    <a:pt x="13074" y="21157"/>
                  </a:cubicBezTo>
                  <a:cubicBezTo>
                    <a:pt x="12970" y="20799"/>
                    <a:pt x="13290" y="20940"/>
                    <a:pt x="13541" y="20710"/>
                  </a:cubicBezTo>
                  <a:cubicBezTo>
                    <a:pt x="14028" y="20263"/>
                    <a:pt x="14255" y="20559"/>
                    <a:pt x="14753" y="20724"/>
                  </a:cubicBezTo>
                  <a:cubicBezTo>
                    <a:pt x="14942" y="20787"/>
                    <a:pt x="15218" y="20752"/>
                    <a:pt x="15418" y="20730"/>
                  </a:cubicBezTo>
                  <a:cubicBezTo>
                    <a:pt x="15637" y="20707"/>
                    <a:pt x="15633" y="20961"/>
                    <a:pt x="15819" y="20953"/>
                  </a:cubicBezTo>
                  <a:cubicBezTo>
                    <a:pt x="16267" y="20932"/>
                    <a:pt x="15556" y="20289"/>
                    <a:pt x="16082" y="20334"/>
                  </a:cubicBezTo>
                  <a:cubicBezTo>
                    <a:pt x="16396" y="20361"/>
                    <a:pt x="16734" y="20521"/>
                    <a:pt x="17049" y="20582"/>
                  </a:cubicBezTo>
                  <a:cubicBezTo>
                    <a:pt x="17370" y="20414"/>
                    <a:pt x="17564" y="20210"/>
                    <a:pt x="17746" y="19951"/>
                  </a:cubicBezTo>
                  <a:cubicBezTo>
                    <a:pt x="17957" y="19650"/>
                    <a:pt x="17726" y="19181"/>
                    <a:pt x="17954" y="18938"/>
                  </a:cubicBezTo>
                  <a:cubicBezTo>
                    <a:pt x="18107" y="18774"/>
                    <a:pt x="18599" y="18964"/>
                    <a:pt x="18729" y="18636"/>
                  </a:cubicBezTo>
                  <a:cubicBezTo>
                    <a:pt x="18844" y="18348"/>
                    <a:pt x="18838" y="17996"/>
                    <a:pt x="18473" y="17842"/>
                  </a:cubicBezTo>
                  <a:cubicBezTo>
                    <a:pt x="18056" y="17664"/>
                    <a:pt x="18053" y="17497"/>
                    <a:pt x="17974" y="17128"/>
                  </a:cubicBezTo>
                  <a:cubicBezTo>
                    <a:pt x="17943" y="16986"/>
                    <a:pt x="18149" y="16698"/>
                    <a:pt x="17889" y="16618"/>
                  </a:cubicBezTo>
                  <a:cubicBezTo>
                    <a:pt x="17716" y="16565"/>
                    <a:pt x="17530" y="16768"/>
                    <a:pt x="17423" y="16572"/>
                  </a:cubicBezTo>
                  <a:cubicBezTo>
                    <a:pt x="17262" y="16277"/>
                    <a:pt x="17468" y="16069"/>
                    <a:pt x="17125" y="15867"/>
                  </a:cubicBezTo>
                  <a:cubicBezTo>
                    <a:pt x="16765" y="15655"/>
                    <a:pt x="16733" y="15223"/>
                    <a:pt x="16393" y="14993"/>
                  </a:cubicBezTo>
                  <a:cubicBezTo>
                    <a:pt x="16165" y="14839"/>
                    <a:pt x="15850" y="14843"/>
                    <a:pt x="15761" y="14571"/>
                  </a:cubicBezTo>
                  <a:cubicBezTo>
                    <a:pt x="15676" y="14308"/>
                    <a:pt x="15619" y="14049"/>
                    <a:pt x="15677" y="13779"/>
                  </a:cubicBezTo>
                  <a:cubicBezTo>
                    <a:pt x="15688" y="13726"/>
                    <a:pt x="15816" y="13203"/>
                    <a:pt x="15965" y="13325"/>
                  </a:cubicBezTo>
                  <a:cubicBezTo>
                    <a:pt x="16014" y="13367"/>
                    <a:pt x="16129" y="13210"/>
                    <a:pt x="16138" y="13188"/>
                  </a:cubicBezTo>
                  <a:cubicBezTo>
                    <a:pt x="16205" y="13046"/>
                    <a:pt x="16076" y="12895"/>
                    <a:pt x="15961" y="12794"/>
                  </a:cubicBezTo>
                  <a:cubicBezTo>
                    <a:pt x="15887" y="12728"/>
                    <a:pt x="15297" y="12552"/>
                    <a:pt x="15349" y="12508"/>
                  </a:cubicBezTo>
                  <a:cubicBezTo>
                    <a:pt x="15552" y="12336"/>
                    <a:pt x="15760" y="12170"/>
                    <a:pt x="15960" y="11994"/>
                  </a:cubicBezTo>
                  <a:cubicBezTo>
                    <a:pt x="16273" y="11717"/>
                    <a:pt x="16042" y="11424"/>
                    <a:pt x="16189" y="11115"/>
                  </a:cubicBezTo>
                  <a:cubicBezTo>
                    <a:pt x="16295" y="10895"/>
                    <a:pt x="16764" y="10895"/>
                    <a:pt x="17013" y="10783"/>
                  </a:cubicBezTo>
                  <a:cubicBezTo>
                    <a:pt x="17369" y="10624"/>
                    <a:pt x="17378" y="10503"/>
                    <a:pt x="17344" y="10200"/>
                  </a:cubicBezTo>
                  <a:cubicBezTo>
                    <a:pt x="17311" y="9908"/>
                    <a:pt x="17420" y="9763"/>
                    <a:pt x="17642" y="9558"/>
                  </a:cubicBezTo>
                  <a:cubicBezTo>
                    <a:pt x="17774" y="9436"/>
                    <a:pt x="17949" y="9154"/>
                    <a:pt x="17802" y="9012"/>
                  </a:cubicBezTo>
                  <a:cubicBezTo>
                    <a:pt x="17446" y="8672"/>
                    <a:pt x="17781" y="8664"/>
                    <a:pt x="18084" y="8615"/>
                  </a:cubicBezTo>
                  <a:cubicBezTo>
                    <a:pt x="18480" y="8551"/>
                    <a:pt x="18368" y="8219"/>
                    <a:pt x="18401" y="8000"/>
                  </a:cubicBezTo>
                  <a:cubicBezTo>
                    <a:pt x="18498" y="7337"/>
                    <a:pt x="19330" y="7449"/>
                    <a:pt x="19775" y="7046"/>
                  </a:cubicBezTo>
                  <a:cubicBezTo>
                    <a:pt x="20010" y="6833"/>
                    <a:pt x="19836" y="6367"/>
                    <a:pt x="20058" y="6095"/>
                  </a:cubicBezTo>
                  <a:cubicBezTo>
                    <a:pt x="20267" y="5839"/>
                    <a:pt x="20692" y="5845"/>
                    <a:pt x="21024" y="5929"/>
                  </a:cubicBezTo>
                  <a:cubicBezTo>
                    <a:pt x="21147" y="5960"/>
                    <a:pt x="21324" y="6159"/>
                    <a:pt x="21504" y="6343"/>
                  </a:cubicBezTo>
                  <a:cubicBezTo>
                    <a:pt x="21529" y="6266"/>
                    <a:pt x="21547" y="6192"/>
                    <a:pt x="21532" y="6123"/>
                  </a:cubicBezTo>
                  <a:cubicBezTo>
                    <a:pt x="21513" y="6087"/>
                    <a:pt x="21495" y="6049"/>
                    <a:pt x="21473" y="601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32BF081A-F723-41E5-945D-8E536D5F2A59}"/>
                </a:ext>
              </a:extLst>
            </p:cNvPr>
            <p:cNvSpPr/>
            <p:nvPr/>
          </p:nvSpPr>
          <p:spPr>
            <a:xfrm>
              <a:off x="6768511" y="2272291"/>
              <a:ext cx="1167943" cy="85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384" extrusionOk="0">
                  <a:moveTo>
                    <a:pt x="21383" y="15214"/>
                  </a:moveTo>
                  <a:cubicBezTo>
                    <a:pt x="21219" y="14994"/>
                    <a:pt x="21099" y="14735"/>
                    <a:pt x="20964" y="14485"/>
                  </a:cubicBezTo>
                  <a:cubicBezTo>
                    <a:pt x="20732" y="14063"/>
                    <a:pt x="20598" y="13794"/>
                    <a:pt x="20711" y="13280"/>
                  </a:cubicBezTo>
                  <a:cubicBezTo>
                    <a:pt x="20805" y="12859"/>
                    <a:pt x="21046" y="12470"/>
                    <a:pt x="21101" y="12045"/>
                  </a:cubicBezTo>
                  <a:cubicBezTo>
                    <a:pt x="21153" y="11646"/>
                    <a:pt x="20890" y="11456"/>
                    <a:pt x="20696" y="11250"/>
                  </a:cubicBezTo>
                  <a:cubicBezTo>
                    <a:pt x="20442" y="10984"/>
                    <a:pt x="20698" y="10341"/>
                    <a:pt x="20240" y="10111"/>
                  </a:cubicBezTo>
                  <a:cubicBezTo>
                    <a:pt x="20027" y="10004"/>
                    <a:pt x="19629" y="9843"/>
                    <a:pt x="19402" y="9942"/>
                  </a:cubicBezTo>
                  <a:cubicBezTo>
                    <a:pt x="19179" y="10037"/>
                    <a:pt x="18912" y="10356"/>
                    <a:pt x="18738" y="10019"/>
                  </a:cubicBezTo>
                  <a:cubicBezTo>
                    <a:pt x="18624" y="9799"/>
                    <a:pt x="18167" y="9331"/>
                    <a:pt x="18213" y="9045"/>
                  </a:cubicBezTo>
                  <a:cubicBezTo>
                    <a:pt x="18272" y="8684"/>
                    <a:pt x="18327" y="8471"/>
                    <a:pt x="18556" y="8236"/>
                  </a:cubicBezTo>
                  <a:cubicBezTo>
                    <a:pt x="18849" y="7934"/>
                    <a:pt x="18925" y="7709"/>
                    <a:pt x="18864" y="7254"/>
                  </a:cubicBezTo>
                  <a:cubicBezTo>
                    <a:pt x="18811" y="6857"/>
                    <a:pt x="19228" y="6737"/>
                    <a:pt x="19354" y="6431"/>
                  </a:cubicBezTo>
                  <a:cubicBezTo>
                    <a:pt x="19507" y="6060"/>
                    <a:pt x="19234" y="5602"/>
                    <a:pt x="19000" y="5423"/>
                  </a:cubicBezTo>
                  <a:cubicBezTo>
                    <a:pt x="18745" y="5230"/>
                    <a:pt x="18497" y="5812"/>
                    <a:pt x="18258" y="5458"/>
                  </a:cubicBezTo>
                  <a:cubicBezTo>
                    <a:pt x="18150" y="5298"/>
                    <a:pt x="18183" y="5052"/>
                    <a:pt x="18148" y="4858"/>
                  </a:cubicBezTo>
                  <a:cubicBezTo>
                    <a:pt x="18111" y="4661"/>
                    <a:pt x="17998" y="4643"/>
                    <a:pt x="17892" y="4530"/>
                  </a:cubicBezTo>
                  <a:cubicBezTo>
                    <a:pt x="17634" y="4254"/>
                    <a:pt x="17541" y="3799"/>
                    <a:pt x="17278" y="3517"/>
                  </a:cubicBezTo>
                  <a:cubicBezTo>
                    <a:pt x="16960" y="3177"/>
                    <a:pt x="16696" y="2801"/>
                    <a:pt x="16403" y="2428"/>
                  </a:cubicBezTo>
                  <a:cubicBezTo>
                    <a:pt x="16202" y="2172"/>
                    <a:pt x="16175" y="2451"/>
                    <a:pt x="16012" y="2570"/>
                  </a:cubicBezTo>
                  <a:cubicBezTo>
                    <a:pt x="15887" y="2660"/>
                    <a:pt x="15567" y="2578"/>
                    <a:pt x="15736" y="2348"/>
                  </a:cubicBezTo>
                  <a:cubicBezTo>
                    <a:pt x="16290" y="1598"/>
                    <a:pt x="14969" y="1644"/>
                    <a:pt x="14775" y="1557"/>
                  </a:cubicBezTo>
                  <a:cubicBezTo>
                    <a:pt x="14428" y="1401"/>
                    <a:pt x="14327" y="1496"/>
                    <a:pt x="14130" y="1589"/>
                  </a:cubicBezTo>
                  <a:cubicBezTo>
                    <a:pt x="14130" y="1609"/>
                    <a:pt x="14129" y="1629"/>
                    <a:pt x="14129" y="1650"/>
                  </a:cubicBezTo>
                  <a:cubicBezTo>
                    <a:pt x="14131" y="1739"/>
                    <a:pt x="14153" y="1760"/>
                    <a:pt x="14208" y="1813"/>
                  </a:cubicBezTo>
                  <a:cubicBezTo>
                    <a:pt x="14231" y="1834"/>
                    <a:pt x="14255" y="1859"/>
                    <a:pt x="14279" y="1888"/>
                  </a:cubicBezTo>
                  <a:cubicBezTo>
                    <a:pt x="14373" y="2003"/>
                    <a:pt x="14352" y="2220"/>
                    <a:pt x="14314" y="2338"/>
                  </a:cubicBezTo>
                  <a:cubicBezTo>
                    <a:pt x="14259" y="2519"/>
                    <a:pt x="14057" y="2811"/>
                    <a:pt x="13941" y="2906"/>
                  </a:cubicBezTo>
                  <a:cubicBezTo>
                    <a:pt x="13885" y="2952"/>
                    <a:pt x="13816" y="2965"/>
                    <a:pt x="13751" y="2978"/>
                  </a:cubicBezTo>
                  <a:cubicBezTo>
                    <a:pt x="13720" y="2985"/>
                    <a:pt x="13690" y="2990"/>
                    <a:pt x="13662" y="3000"/>
                  </a:cubicBezTo>
                  <a:cubicBezTo>
                    <a:pt x="13611" y="3018"/>
                    <a:pt x="13559" y="3023"/>
                    <a:pt x="13506" y="3023"/>
                  </a:cubicBezTo>
                  <a:cubicBezTo>
                    <a:pt x="13472" y="3023"/>
                    <a:pt x="13439" y="3021"/>
                    <a:pt x="13405" y="3019"/>
                  </a:cubicBezTo>
                  <a:cubicBezTo>
                    <a:pt x="13372" y="3018"/>
                    <a:pt x="13342" y="3016"/>
                    <a:pt x="13311" y="3016"/>
                  </a:cubicBezTo>
                  <a:cubicBezTo>
                    <a:pt x="13243" y="3013"/>
                    <a:pt x="13187" y="3001"/>
                    <a:pt x="13132" y="2985"/>
                  </a:cubicBezTo>
                  <a:cubicBezTo>
                    <a:pt x="13085" y="2972"/>
                    <a:pt x="13042" y="2960"/>
                    <a:pt x="12994" y="2959"/>
                  </a:cubicBezTo>
                  <a:lnTo>
                    <a:pt x="12958" y="2959"/>
                  </a:lnTo>
                  <a:cubicBezTo>
                    <a:pt x="12922" y="2960"/>
                    <a:pt x="12880" y="2959"/>
                    <a:pt x="12835" y="2944"/>
                  </a:cubicBezTo>
                  <a:cubicBezTo>
                    <a:pt x="12743" y="2914"/>
                    <a:pt x="12718" y="2877"/>
                    <a:pt x="12679" y="2808"/>
                  </a:cubicBezTo>
                  <a:lnTo>
                    <a:pt x="12671" y="2793"/>
                  </a:lnTo>
                  <a:cubicBezTo>
                    <a:pt x="12569" y="2616"/>
                    <a:pt x="12440" y="2458"/>
                    <a:pt x="12317" y="2305"/>
                  </a:cubicBezTo>
                  <a:cubicBezTo>
                    <a:pt x="12284" y="2266"/>
                    <a:pt x="12251" y="2225"/>
                    <a:pt x="12220" y="2184"/>
                  </a:cubicBezTo>
                  <a:cubicBezTo>
                    <a:pt x="12203" y="2162"/>
                    <a:pt x="12187" y="2141"/>
                    <a:pt x="12170" y="2118"/>
                  </a:cubicBezTo>
                  <a:cubicBezTo>
                    <a:pt x="12113" y="2041"/>
                    <a:pt x="12060" y="1969"/>
                    <a:pt x="11992" y="1941"/>
                  </a:cubicBezTo>
                  <a:cubicBezTo>
                    <a:pt x="11975" y="1934"/>
                    <a:pt x="11918" y="1939"/>
                    <a:pt x="11877" y="1944"/>
                  </a:cubicBezTo>
                  <a:cubicBezTo>
                    <a:pt x="11777" y="1954"/>
                    <a:pt x="11684" y="1965"/>
                    <a:pt x="11635" y="1900"/>
                  </a:cubicBezTo>
                  <a:cubicBezTo>
                    <a:pt x="11594" y="1844"/>
                    <a:pt x="11605" y="1770"/>
                    <a:pt x="11612" y="1726"/>
                  </a:cubicBezTo>
                  <a:cubicBezTo>
                    <a:pt x="11613" y="1717"/>
                    <a:pt x="11615" y="1708"/>
                    <a:pt x="11616" y="1701"/>
                  </a:cubicBezTo>
                  <a:cubicBezTo>
                    <a:pt x="11592" y="1683"/>
                    <a:pt x="11541" y="1660"/>
                    <a:pt x="11525" y="1658"/>
                  </a:cubicBezTo>
                  <a:cubicBezTo>
                    <a:pt x="11493" y="1663"/>
                    <a:pt x="11359" y="1780"/>
                    <a:pt x="11329" y="1831"/>
                  </a:cubicBezTo>
                  <a:cubicBezTo>
                    <a:pt x="11316" y="1850"/>
                    <a:pt x="11309" y="1867"/>
                    <a:pt x="11303" y="1880"/>
                  </a:cubicBezTo>
                  <a:cubicBezTo>
                    <a:pt x="11289" y="1913"/>
                    <a:pt x="11273" y="1947"/>
                    <a:pt x="11226" y="1987"/>
                  </a:cubicBezTo>
                  <a:cubicBezTo>
                    <a:pt x="11180" y="2026"/>
                    <a:pt x="11144" y="2034"/>
                    <a:pt x="11108" y="2046"/>
                  </a:cubicBezTo>
                  <a:cubicBezTo>
                    <a:pt x="11096" y="2049"/>
                    <a:pt x="11081" y="2052"/>
                    <a:pt x="11066" y="2059"/>
                  </a:cubicBezTo>
                  <a:cubicBezTo>
                    <a:pt x="11057" y="2062"/>
                    <a:pt x="11047" y="2069"/>
                    <a:pt x="11038" y="2075"/>
                  </a:cubicBezTo>
                  <a:cubicBezTo>
                    <a:pt x="11007" y="2095"/>
                    <a:pt x="10969" y="2123"/>
                    <a:pt x="10904" y="2108"/>
                  </a:cubicBezTo>
                  <a:cubicBezTo>
                    <a:pt x="10853" y="2095"/>
                    <a:pt x="10758" y="2054"/>
                    <a:pt x="10710" y="2008"/>
                  </a:cubicBezTo>
                  <a:cubicBezTo>
                    <a:pt x="10566" y="1870"/>
                    <a:pt x="10576" y="1667"/>
                    <a:pt x="10617" y="1478"/>
                  </a:cubicBezTo>
                  <a:cubicBezTo>
                    <a:pt x="10598" y="1507"/>
                    <a:pt x="10576" y="1538"/>
                    <a:pt x="10552" y="1571"/>
                  </a:cubicBezTo>
                  <a:cubicBezTo>
                    <a:pt x="10373" y="1813"/>
                    <a:pt x="10598" y="821"/>
                    <a:pt x="10606" y="736"/>
                  </a:cubicBezTo>
                  <a:cubicBezTo>
                    <a:pt x="10613" y="657"/>
                    <a:pt x="10668" y="223"/>
                    <a:pt x="10646" y="0"/>
                  </a:cubicBezTo>
                  <a:cubicBezTo>
                    <a:pt x="10645" y="0"/>
                    <a:pt x="10644" y="0"/>
                    <a:pt x="10642" y="0"/>
                  </a:cubicBezTo>
                  <a:cubicBezTo>
                    <a:pt x="10583" y="0"/>
                    <a:pt x="10554" y="12"/>
                    <a:pt x="10506" y="28"/>
                  </a:cubicBezTo>
                  <a:lnTo>
                    <a:pt x="10467" y="41"/>
                  </a:lnTo>
                  <a:cubicBezTo>
                    <a:pt x="10295" y="99"/>
                    <a:pt x="10185" y="171"/>
                    <a:pt x="10176" y="350"/>
                  </a:cubicBezTo>
                  <a:cubicBezTo>
                    <a:pt x="10175" y="366"/>
                    <a:pt x="10176" y="379"/>
                    <a:pt x="10176" y="392"/>
                  </a:cubicBezTo>
                  <a:cubicBezTo>
                    <a:pt x="10177" y="453"/>
                    <a:pt x="10173" y="512"/>
                    <a:pt x="10105" y="562"/>
                  </a:cubicBezTo>
                  <a:cubicBezTo>
                    <a:pt x="10088" y="573"/>
                    <a:pt x="10056" y="589"/>
                    <a:pt x="9938" y="619"/>
                  </a:cubicBezTo>
                  <a:cubicBezTo>
                    <a:pt x="9914" y="626"/>
                    <a:pt x="9893" y="629"/>
                    <a:pt x="9876" y="632"/>
                  </a:cubicBezTo>
                  <a:cubicBezTo>
                    <a:pt x="9821" y="644"/>
                    <a:pt x="9821" y="644"/>
                    <a:pt x="9783" y="749"/>
                  </a:cubicBezTo>
                  <a:cubicBezTo>
                    <a:pt x="9690" y="1013"/>
                    <a:pt x="9480" y="1046"/>
                    <a:pt x="9311" y="1074"/>
                  </a:cubicBezTo>
                  <a:lnTo>
                    <a:pt x="9282" y="1079"/>
                  </a:lnTo>
                  <a:cubicBezTo>
                    <a:pt x="9265" y="1082"/>
                    <a:pt x="9256" y="1089"/>
                    <a:pt x="9240" y="1098"/>
                  </a:cubicBezTo>
                  <a:cubicBezTo>
                    <a:pt x="9225" y="1108"/>
                    <a:pt x="9206" y="1121"/>
                    <a:pt x="9181" y="1130"/>
                  </a:cubicBezTo>
                  <a:cubicBezTo>
                    <a:pt x="9149" y="1140"/>
                    <a:pt x="9116" y="1135"/>
                    <a:pt x="9090" y="1131"/>
                  </a:cubicBezTo>
                  <a:cubicBezTo>
                    <a:pt x="9071" y="1128"/>
                    <a:pt x="9050" y="1125"/>
                    <a:pt x="9040" y="1130"/>
                  </a:cubicBezTo>
                  <a:cubicBezTo>
                    <a:pt x="9012" y="1141"/>
                    <a:pt x="8989" y="1189"/>
                    <a:pt x="8964" y="1240"/>
                  </a:cubicBezTo>
                  <a:cubicBezTo>
                    <a:pt x="8930" y="1310"/>
                    <a:pt x="8886" y="1399"/>
                    <a:pt x="8807" y="1422"/>
                  </a:cubicBezTo>
                  <a:cubicBezTo>
                    <a:pt x="8756" y="1437"/>
                    <a:pt x="8705" y="1437"/>
                    <a:pt x="8657" y="1437"/>
                  </a:cubicBezTo>
                  <a:cubicBezTo>
                    <a:pt x="8611" y="1437"/>
                    <a:pt x="8570" y="1435"/>
                    <a:pt x="8534" y="1448"/>
                  </a:cubicBezTo>
                  <a:cubicBezTo>
                    <a:pt x="8519" y="1453"/>
                    <a:pt x="8504" y="1458"/>
                    <a:pt x="8488" y="1463"/>
                  </a:cubicBezTo>
                  <a:cubicBezTo>
                    <a:pt x="8397" y="1491"/>
                    <a:pt x="8376" y="1504"/>
                    <a:pt x="8368" y="1578"/>
                  </a:cubicBezTo>
                  <a:cubicBezTo>
                    <a:pt x="8362" y="1639"/>
                    <a:pt x="8362" y="1704"/>
                    <a:pt x="8362" y="1768"/>
                  </a:cubicBezTo>
                  <a:cubicBezTo>
                    <a:pt x="8362" y="1974"/>
                    <a:pt x="8363" y="2205"/>
                    <a:pt x="8154" y="2317"/>
                  </a:cubicBezTo>
                  <a:cubicBezTo>
                    <a:pt x="8117" y="2337"/>
                    <a:pt x="8083" y="2335"/>
                    <a:pt x="8056" y="2333"/>
                  </a:cubicBezTo>
                  <a:cubicBezTo>
                    <a:pt x="8039" y="2333"/>
                    <a:pt x="8024" y="2332"/>
                    <a:pt x="8012" y="2337"/>
                  </a:cubicBezTo>
                  <a:cubicBezTo>
                    <a:pt x="8001" y="2340"/>
                    <a:pt x="7983" y="2353"/>
                    <a:pt x="7966" y="2364"/>
                  </a:cubicBezTo>
                  <a:cubicBezTo>
                    <a:pt x="7948" y="2378"/>
                    <a:pt x="7928" y="2391"/>
                    <a:pt x="7911" y="2399"/>
                  </a:cubicBezTo>
                  <a:cubicBezTo>
                    <a:pt x="7894" y="2407"/>
                    <a:pt x="7875" y="2420"/>
                    <a:pt x="7854" y="2433"/>
                  </a:cubicBezTo>
                  <a:cubicBezTo>
                    <a:pt x="7778" y="2484"/>
                    <a:pt x="7683" y="2547"/>
                    <a:pt x="7594" y="2491"/>
                  </a:cubicBezTo>
                  <a:cubicBezTo>
                    <a:pt x="7562" y="2471"/>
                    <a:pt x="7542" y="2443"/>
                    <a:pt x="7525" y="2419"/>
                  </a:cubicBezTo>
                  <a:cubicBezTo>
                    <a:pt x="7510" y="2399"/>
                    <a:pt x="7502" y="2387"/>
                    <a:pt x="7491" y="2381"/>
                  </a:cubicBezTo>
                  <a:cubicBezTo>
                    <a:pt x="7464" y="2366"/>
                    <a:pt x="7366" y="2338"/>
                    <a:pt x="7349" y="2340"/>
                  </a:cubicBezTo>
                  <a:cubicBezTo>
                    <a:pt x="7322" y="2345"/>
                    <a:pt x="7291" y="2435"/>
                    <a:pt x="7270" y="2494"/>
                  </a:cubicBezTo>
                  <a:cubicBezTo>
                    <a:pt x="7252" y="2547"/>
                    <a:pt x="7234" y="2596"/>
                    <a:pt x="7211" y="2632"/>
                  </a:cubicBezTo>
                  <a:cubicBezTo>
                    <a:pt x="7120" y="2778"/>
                    <a:pt x="7012" y="2711"/>
                    <a:pt x="6941" y="2667"/>
                  </a:cubicBezTo>
                  <a:cubicBezTo>
                    <a:pt x="6915" y="2650"/>
                    <a:pt x="6891" y="2634"/>
                    <a:pt x="6866" y="2626"/>
                  </a:cubicBezTo>
                  <a:cubicBezTo>
                    <a:pt x="6811" y="2607"/>
                    <a:pt x="6749" y="2612"/>
                    <a:pt x="6684" y="2619"/>
                  </a:cubicBezTo>
                  <a:cubicBezTo>
                    <a:pt x="6607" y="2626"/>
                    <a:pt x="6527" y="2634"/>
                    <a:pt x="6448" y="2603"/>
                  </a:cubicBezTo>
                  <a:lnTo>
                    <a:pt x="6404" y="2584"/>
                  </a:lnTo>
                  <a:lnTo>
                    <a:pt x="6404" y="2524"/>
                  </a:lnTo>
                  <a:cubicBezTo>
                    <a:pt x="6404" y="2502"/>
                    <a:pt x="6404" y="2502"/>
                    <a:pt x="6390" y="2483"/>
                  </a:cubicBezTo>
                  <a:cubicBezTo>
                    <a:pt x="6380" y="2468"/>
                    <a:pt x="6366" y="2450"/>
                    <a:pt x="6354" y="2420"/>
                  </a:cubicBezTo>
                  <a:cubicBezTo>
                    <a:pt x="6346" y="2404"/>
                    <a:pt x="6340" y="2381"/>
                    <a:pt x="6333" y="2358"/>
                  </a:cubicBezTo>
                  <a:cubicBezTo>
                    <a:pt x="6329" y="2345"/>
                    <a:pt x="6323" y="2322"/>
                    <a:pt x="6320" y="2315"/>
                  </a:cubicBezTo>
                  <a:cubicBezTo>
                    <a:pt x="6266" y="2222"/>
                    <a:pt x="6186" y="2167"/>
                    <a:pt x="6097" y="2110"/>
                  </a:cubicBezTo>
                  <a:cubicBezTo>
                    <a:pt x="5972" y="2031"/>
                    <a:pt x="5770" y="2007"/>
                    <a:pt x="5646" y="2057"/>
                  </a:cubicBezTo>
                  <a:cubicBezTo>
                    <a:pt x="5620" y="2067"/>
                    <a:pt x="5589" y="2097"/>
                    <a:pt x="5559" y="2123"/>
                  </a:cubicBezTo>
                  <a:cubicBezTo>
                    <a:pt x="5529" y="2151"/>
                    <a:pt x="5498" y="2179"/>
                    <a:pt x="5465" y="2199"/>
                  </a:cubicBezTo>
                  <a:cubicBezTo>
                    <a:pt x="5435" y="2215"/>
                    <a:pt x="5404" y="2231"/>
                    <a:pt x="5374" y="2246"/>
                  </a:cubicBezTo>
                  <a:lnTo>
                    <a:pt x="5326" y="2271"/>
                  </a:lnTo>
                  <a:cubicBezTo>
                    <a:pt x="5315" y="2277"/>
                    <a:pt x="5296" y="2284"/>
                    <a:pt x="5277" y="2291"/>
                  </a:cubicBezTo>
                  <a:cubicBezTo>
                    <a:pt x="5259" y="2297"/>
                    <a:pt x="5225" y="2310"/>
                    <a:pt x="5208" y="2320"/>
                  </a:cubicBezTo>
                  <a:cubicBezTo>
                    <a:pt x="5204" y="2332"/>
                    <a:pt x="5201" y="2346"/>
                    <a:pt x="5196" y="2361"/>
                  </a:cubicBezTo>
                  <a:cubicBezTo>
                    <a:pt x="5190" y="2384"/>
                    <a:pt x="5184" y="2405"/>
                    <a:pt x="5179" y="2415"/>
                  </a:cubicBezTo>
                  <a:cubicBezTo>
                    <a:pt x="5168" y="2443"/>
                    <a:pt x="5162" y="2481"/>
                    <a:pt x="5155" y="2517"/>
                  </a:cubicBezTo>
                  <a:cubicBezTo>
                    <a:pt x="5147" y="2557"/>
                    <a:pt x="5140" y="2598"/>
                    <a:pt x="5127" y="2634"/>
                  </a:cubicBezTo>
                  <a:cubicBezTo>
                    <a:pt x="5066" y="2790"/>
                    <a:pt x="4918" y="2734"/>
                    <a:pt x="4838" y="2706"/>
                  </a:cubicBezTo>
                  <a:lnTo>
                    <a:pt x="4824" y="2701"/>
                  </a:lnTo>
                  <a:cubicBezTo>
                    <a:pt x="4779" y="2685"/>
                    <a:pt x="4733" y="2657"/>
                    <a:pt x="4687" y="2629"/>
                  </a:cubicBezTo>
                  <a:cubicBezTo>
                    <a:pt x="4529" y="2532"/>
                    <a:pt x="4455" y="2504"/>
                    <a:pt x="4397" y="2635"/>
                  </a:cubicBezTo>
                  <a:cubicBezTo>
                    <a:pt x="4346" y="2752"/>
                    <a:pt x="4293" y="2872"/>
                    <a:pt x="4157" y="2905"/>
                  </a:cubicBezTo>
                  <a:cubicBezTo>
                    <a:pt x="4050" y="2931"/>
                    <a:pt x="3998" y="2867"/>
                    <a:pt x="3952" y="2813"/>
                  </a:cubicBezTo>
                  <a:cubicBezTo>
                    <a:pt x="3941" y="2799"/>
                    <a:pt x="3930" y="2786"/>
                    <a:pt x="3917" y="2773"/>
                  </a:cubicBezTo>
                  <a:cubicBezTo>
                    <a:pt x="3768" y="2619"/>
                    <a:pt x="3619" y="2619"/>
                    <a:pt x="3428" y="2619"/>
                  </a:cubicBezTo>
                  <a:lnTo>
                    <a:pt x="3391" y="2619"/>
                  </a:lnTo>
                  <a:cubicBezTo>
                    <a:pt x="3360" y="2619"/>
                    <a:pt x="3328" y="2622"/>
                    <a:pt x="3295" y="2624"/>
                  </a:cubicBezTo>
                  <a:cubicBezTo>
                    <a:pt x="3225" y="2630"/>
                    <a:pt x="3152" y="2635"/>
                    <a:pt x="3086" y="2621"/>
                  </a:cubicBezTo>
                  <a:cubicBezTo>
                    <a:pt x="3051" y="2612"/>
                    <a:pt x="3017" y="2599"/>
                    <a:pt x="2986" y="2586"/>
                  </a:cubicBezTo>
                  <a:cubicBezTo>
                    <a:pt x="2937" y="2566"/>
                    <a:pt x="2894" y="2550"/>
                    <a:pt x="2851" y="2552"/>
                  </a:cubicBezTo>
                  <a:cubicBezTo>
                    <a:pt x="2872" y="2621"/>
                    <a:pt x="2889" y="2696"/>
                    <a:pt x="2901" y="2775"/>
                  </a:cubicBezTo>
                  <a:cubicBezTo>
                    <a:pt x="2907" y="2811"/>
                    <a:pt x="2939" y="3093"/>
                    <a:pt x="2903" y="3200"/>
                  </a:cubicBezTo>
                  <a:cubicBezTo>
                    <a:pt x="2859" y="3336"/>
                    <a:pt x="2668" y="3332"/>
                    <a:pt x="2405" y="3309"/>
                  </a:cubicBezTo>
                  <a:cubicBezTo>
                    <a:pt x="2362" y="3305"/>
                    <a:pt x="2326" y="3304"/>
                    <a:pt x="2299" y="3302"/>
                  </a:cubicBezTo>
                  <a:cubicBezTo>
                    <a:pt x="2187" y="3302"/>
                    <a:pt x="2083" y="3277"/>
                    <a:pt x="1978" y="3233"/>
                  </a:cubicBezTo>
                  <a:cubicBezTo>
                    <a:pt x="1936" y="3215"/>
                    <a:pt x="1892" y="3192"/>
                    <a:pt x="1849" y="3164"/>
                  </a:cubicBezTo>
                  <a:cubicBezTo>
                    <a:pt x="1834" y="3156"/>
                    <a:pt x="1821" y="3149"/>
                    <a:pt x="1806" y="3139"/>
                  </a:cubicBezTo>
                  <a:lnTo>
                    <a:pt x="1782" y="3123"/>
                  </a:lnTo>
                  <a:cubicBezTo>
                    <a:pt x="1713" y="3075"/>
                    <a:pt x="1713" y="3075"/>
                    <a:pt x="1629" y="3126"/>
                  </a:cubicBezTo>
                  <a:cubicBezTo>
                    <a:pt x="1529" y="3187"/>
                    <a:pt x="1434" y="3207"/>
                    <a:pt x="1324" y="3192"/>
                  </a:cubicBezTo>
                  <a:cubicBezTo>
                    <a:pt x="1227" y="3179"/>
                    <a:pt x="1152" y="3105"/>
                    <a:pt x="1081" y="3031"/>
                  </a:cubicBezTo>
                  <a:cubicBezTo>
                    <a:pt x="997" y="2941"/>
                    <a:pt x="992" y="2869"/>
                    <a:pt x="984" y="2786"/>
                  </a:cubicBezTo>
                  <a:cubicBezTo>
                    <a:pt x="983" y="2768"/>
                    <a:pt x="981" y="2747"/>
                    <a:pt x="978" y="2722"/>
                  </a:cubicBezTo>
                  <a:cubicBezTo>
                    <a:pt x="970" y="2653"/>
                    <a:pt x="941" y="2555"/>
                    <a:pt x="895" y="2437"/>
                  </a:cubicBezTo>
                  <a:cubicBezTo>
                    <a:pt x="851" y="2327"/>
                    <a:pt x="801" y="2274"/>
                    <a:pt x="732" y="2200"/>
                  </a:cubicBezTo>
                  <a:cubicBezTo>
                    <a:pt x="712" y="2179"/>
                    <a:pt x="690" y="2156"/>
                    <a:pt x="668" y="2130"/>
                  </a:cubicBezTo>
                  <a:cubicBezTo>
                    <a:pt x="617" y="2072"/>
                    <a:pt x="599" y="2000"/>
                    <a:pt x="583" y="1943"/>
                  </a:cubicBezTo>
                  <a:cubicBezTo>
                    <a:pt x="573" y="1905"/>
                    <a:pt x="565" y="1874"/>
                    <a:pt x="550" y="1849"/>
                  </a:cubicBezTo>
                  <a:cubicBezTo>
                    <a:pt x="543" y="1887"/>
                    <a:pt x="536" y="1924"/>
                    <a:pt x="526" y="1965"/>
                  </a:cubicBezTo>
                  <a:cubicBezTo>
                    <a:pt x="486" y="2135"/>
                    <a:pt x="445" y="2310"/>
                    <a:pt x="359" y="2463"/>
                  </a:cubicBezTo>
                  <a:cubicBezTo>
                    <a:pt x="336" y="2504"/>
                    <a:pt x="307" y="2537"/>
                    <a:pt x="281" y="2566"/>
                  </a:cubicBezTo>
                  <a:cubicBezTo>
                    <a:pt x="217" y="2640"/>
                    <a:pt x="203" y="2665"/>
                    <a:pt x="218" y="2724"/>
                  </a:cubicBezTo>
                  <a:cubicBezTo>
                    <a:pt x="229" y="2763"/>
                    <a:pt x="284" y="2846"/>
                    <a:pt x="309" y="2867"/>
                  </a:cubicBezTo>
                  <a:cubicBezTo>
                    <a:pt x="320" y="2877"/>
                    <a:pt x="337" y="2883"/>
                    <a:pt x="355" y="2892"/>
                  </a:cubicBezTo>
                  <a:cubicBezTo>
                    <a:pt x="399" y="2911"/>
                    <a:pt x="458" y="2939"/>
                    <a:pt x="492" y="3020"/>
                  </a:cubicBezTo>
                  <a:cubicBezTo>
                    <a:pt x="600" y="3279"/>
                    <a:pt x="449" y="3412"/>
                    <a:pt x="348" y="3499"/>
                  </a:cubicBezTo>
                  <a:cubicBezTo>
                    <a:pt x="281" y="3557"/>
                    <a:pt x="219" y="3611"/>
                    <a:pt x="212" y="3683"/>
                  </a:cubicBezTo>
                  <a:cubicBezTo>
                    <a:pt x="205" y="3763"/>
                    <a:pt x="203" y="3872"/>
                    <a:pt x="218" y="3934"/>
                  </a:cubicBezTo>
                  <a:cubicBezTo>
                    <a:pt x="223" y="3952"/>
                    <a:pt x="234" y="3970"/>
                    <a:pt x="246" y="3990"/>
                  </a:cubicBezTo>
                  <a:cubicBezTo>
                    <a:pt x="264" y="4020"/>
                    <a:pt x="286" y="4056"/>
                    <a:pt x="297" y="4105"/>
                  </a:cubicBezTo>
                  <a:cubicBezTo>
                    <a:pt x="331" y="4274"/>
                    <a:pt x="304" y="4510"/>
                    <a:pt x="199" y="4611"/>
                  </a:cubicBezTo>
                  <a:cubicBezTo>
                    <a:pt x="162" y="4645"/>
                    <a:pt x="130" y="4665"/>
                    <a:pt x="103" y="4681"/>
                  </a:cubicBezTo>
                  <a:cubicBezTo>
                    <a:pt x="49" y="4714"/>
                    <a:pt x="42" y="4719"/>
                    <a:pt x="45" y="4809"/>
                  </a:cubicBezTo>
                  <a:cubicBezTo>
                    <a:pt x="46" y="4864"/>
                    <a:pt x="52" y="4916"/>
                    <a:pt x="59" y="4969"/>
                  </a:cubicBezTo>
                  <a:cubicBezTo>
                    <a:pt x="62" y="4985"/>
                    <a:pt x="63" y="5001"/>
                    <a:pt x="66" y="5018"/>
                  </a:cubicBezTo>
                  <a:cubicBezTo>
                    <a:pt x="70" y="5057"/>
                    <a:pt x="75" y="5098"/>
                    <a:pt x="80" y="5139"/>
                  </a:cubicBezTo>
                  <a:cubicBezTo>
                    <a:pt x="86" y="5200"/>
                    <a:pt x="91" y="5262"/>
                    <a:pt x="87" y="5330"/>
                  </a:cubicBezTo>
                  <a:cubicBezTo>
                    <a:pt x="84" y="5418"/>
                    <a:pt x="59" y="5496"/>
                    <a:pt x="38" y="5565"/>
                  </a:cubicBezTo>
                  <a:cubicBezTo>
                    <a:pt x="13" y="5640"/>
                    <a:pt x="-6" y="5704"/>
                    <a:pt x="1" y="5771"/>
                  </a:cubicBezTo>
                  <a:cubicBezTo>
                    <a:pt x="11" y="5865"/>
                    <a:pt x="66" y="6051"/>
                    <a:pt x="115" y="6103"/>
                  </a:cubicBezTo>
                  <a:cubicBezTo>
                    <a:pt x="124" y="6110"/>
                    <a:pt x="159" y="6116"/>
                    <a:pt x="179" y="6121"/>
                  </a:cubicBezTo>
                  <a:cubicBezTo>
                    <a:pt x="234" y="6133"/>
                    <a:pt x="290" y="6143"/>
                    <a:pt x="320" y="6198"/>
                  </a:cubicBezTo>
                  <a:cubicBezTo>
                    <a:pt x="354" y="6261"/>
                    <a:pt x="347" y="6349"/>
                    <a:pt x="342" y="6420"/>
                  </a:cubicBezTo>
                  <a:cubicBezTo>
                    <a:pt x="341" y="6438"/>
                    <a:pt x="339" y="6453"/>
                    <a:pt x="339" y="6466"/>
                  </a:cubicBezTo>
                  <a:cubicBezTo>
                    <a:pt x="337" y="6583"/>
                    <a:pt x="375" y="6648"/>
                    <a:pt x="484" y="6717"/>
                  </a:cubicBezTo>
                  <a:cubicBezTo>
                    <a:pt x="596" y="6791"/>
                    <a:pt x="656" y="6870"/>
                    <a:pt x="703" y="7013"/>
                  </a:cubicBezTo>
                  <a:cubicBezTo>
                    <a:pt x="732" y="7103"/>
                    <a:pt x="772" y="7180"/>
                    <a:pt x="815" y="7262"/>
                  </a:cubicBezTo>
                  <a:cubicBezTo>
                    <a:pt x="835" y="7303"/>
                    <a:pt x="857" y="7344"/>
                    <a:pt x="878" y="7389"/>
                  </a:cubicBezTo>
                  <a:cubicBezTo>
                    <a:pt x="918" y="7476"/>
                    <a:pt x="924" y="7566"/>
                    <a:pt x="927" y="7645"/>
                  </a:cubicBezTo>
                  <a:cubicBezTo>
                    <a:pt x="931" y="7707"/>
                    <a:pt x="933" y="7762"/>
                    <a:pt x="953" y="7809"/>
                  </a:cubicBezTo>
                  <a:cubicBezTo>
                    <a:pt x="964" y="7835"/>
                    <a:pt x="974" y="7860"/>
                    <a:pt x="982" y="7881"/>
                  </a:cubicBezTo>
                  <a:cubicBezTo>
                    <a:pt x="1024" y="7982"/>
                    <a:pt x="1055" y="8054"/>
                    <a:pt x="1055" y="8229"/>
                  </a:cubicBezTo>
                  <a:cubicBezTo>
                    <a:pt x="1056" y="8397"/>
                    <a:pt x="1017" y="8517"/>
                    <a:pt x="921" y="8645"/>
                  </a:cubicBezTo>
                  <a:cubicBezTo>
                    <a:pt x="909" y="8661"/>
                    <a:pt x="892" y="8681"/>
                    <a:pt x="873" y="8702"/>
                  </a:cubicBezTo>
                  <a:cubicBezTo>
                    <a:pt x="857" y="8720"/>
                    <a:pt x="833" y="8750"/>
                    <a:pt x="810" y="8780"/>
                  </a:cubicBezTo>
                  <a:cubicBezTo>
                    <a:pt x="828" y="8780"/>
                    <a:pt x="845" y="8778"/>
                    <a:pt x="862" y="8776"/>
                  </a:cubicBezTo>
                  <a:lnTo>
                    <a:pt x="886" y="8775"/>
                  </a:lnTo>
                  <a:cubicBezTo>
                    <a:pt x="915" y="8773"/>
                    <a:pt x="929" y="8765"/>
                    <a:pt x="950" y="8750"/>
                  </a:cubicBezTo>
                  <a:cubicBezTo>
                    <a:pt x="970" y="8738"/>
                    <a:pt x="990" y="8725"/>
                    <a:pt x="1020" y="8716"/>
                  </a:cubicBezTo>
                  <a:cubicBezTo>
                    <a:pt x="1095" y="8691"/>
                    <a:pt x="1189" y="8701"/>
                    <a:pt x="1272" y="8709"/>
                  </a:cubicBezTo>
                  <a:cubicBezTo>
                    <a:pt x="1307" y="8712"/>
                    <a:pt x="1342" y="8716"/>
                    <a:pt x="1372" y="8717"/>
                  </a:cubicBezTo>
                  <a:cubicBezTo>
                    <a:pt x="1511" y="8719"/>
                    <a:pt x="1605" y="8758"/>
                    <a:pt x="1683" y="8952"/>
                  </a:cubicBezTo>
                  <a:cubicBezTo>
                    <a:pt x="1704" y="9008"/>
                    <a:pt x="1720" y="9067"/>
                    <a:pt x="1735" y="9124"/>
                  </a:cubicBezTo>
                  <a:cubicBezTo>
                    <a:pt x="1749" y="9179"/>
                    <a:pt x="1763" y="9231"/>
                    <a:pt x="1780" y="9272"/>
                  </a:cubicBezTo>
                  <a:cubicBezTo>
                    <a:pt x="1785" y="9282"/>
                    <a:pt x="1799" y="9298"/>
                    <a:pt x="1812" y="9312"/>
                  </a:cubicBezTo>
                  <a:cubicBezTo>
                    <a:pt x="1834" y="9333"/>
                    <a:pt x="1857" y="9356"/>
                    <a:pt x="1875" y="9392"/>
                  </a:cubicBezTo>
                  <a:cubicBezTo>
                    <a:pt x="1895" y="9433"/>
                    <a:pt x="1902" y="9469"/>
                    <a:pt x="1906" y="9494"/>
                  </a:cubicBezTo>
                  <a:cubicBezTo>
                    <a:pt x="1907" y="9500"/>
                    <a:pt x="1908" y="9509"/>
                    <a:pt x="1909" y="9512"/>
                  </a:cubicBezTo>
                  <a:cubicBezTo>
                    <a:pt x="1909" y="9512"/>
                    <a:pt x="1909" y="9512"/>
                    <a:pt x="1909" y="9512"/>
                  </a:cubicBezTo>
                  <a:cubicBezTo>
                    <a:pt x="1911" y="9512"/>
                    <a:pt x="1917" y="9517"/>
                    <a:pt x="1931" y="9520"/>
                  </a:cubicBezTo>
                  <a:cubicBezTo>
                    <a:pt x="1975" y="9535"/>
                    <a:pt x="2004" y="9507"/>
                    <a:pt x="2054" y="9451"/>
                  </a:cubicBezTo>
                  <a:cubicBezTo>
                    <a:pt x="2088" y="9413"/>
                    <a:pt x="2126" y="9371"/>
                    <a:pt x="2177" y="9351"/>
                  </a:cubicBezTo>
                  <a:cubicBezTo>
                    <a:pt x="2299" y="9303"/>
                    <a:pt x="2370" y="9341"/>
                    <a:pt x="2409" y="9381"/>
                  </a:cubicBezTo>
                  <a:cubicBezTo>
                    <a:pt x="2444" y="9417"/>
                    <a:pt x="2485" y="9487"/>
                    <a:pt x="2484" y="9625"/>
                  </a:cubicBezTo>
                  <a:cubicBezTo>
                    <a:pt x="2483" y="9783"/>
                    <a:pt x="2427" y="9871"/>
                    <a:pt x="2358" y="9949"/>
                  </a:cubicBezTo>
                  <a:cubicBezTo>
                    <a:pt x="2363" y="9958"/>
                    <a:pt x="2368" y="9968"/>
                    <a:pt x="2371" y="9978"/>
                  </a:cubicBezTo>
                  <a:cubicBezTo>
                    <a:pt x="2386" y="10011"/>
                    <a:pt x="2393" y="10027"/>
                    <a:pt x="2409" y="10039"/>
                  </a:cubicBezTo>
                  <a:cubicBezTo>
                    <a:pt x="2425" y="10050"/>
                    <a:pt x="2465" y="10059"/>
                    <a:pt x="2492" y="10065"/>
                  </a:cubicBezTo>
                  <a:cubicBezTo>
                    <a:pt x="2519" y="10072"/>
                    <a:pt x="2545" y="10077"/>
                    <a:pt x="2564" y="10085"/>
                  </a:cubicBezTo>
                  <a:cubicBezTo>
                    <a:pt x="2671" y="10128"/>
                    <a:pt x="2720" y="10155"/>
                    <a:pt x="2735" y="10325"/>
                  </a:cubicBezTo>
                  <a:cubicBezTo>
                    <a:pt x="2740" y="10384"/>
                    <a:pt x="2737" y="10441"/>
                    <a:pt x="2736" y="10499"/>
                  </a:cubicBezTo>
                  <a:cubicBezTo>
                    <a:pt x="2735" y="10530"/>
                    <a:pt x="2734" y="10561"/>
                    <a:pt x="2734" y="10591"/>
                  </a:cubicBezTo>
                  <a:cubicBezTo>
                    <a:pt x="2735" y="10673"/>
                    <a:pt x="2746" y="10692"/>
                    <a:pt x="2746" y="10692"/>
                  </a:cubicBezTo>
                  <a:cubicBezTo>
                    <a:pt x="2743" y="10686"/>
                    <a:pt x="2771" y="10674"/>
                    <a:pt x="2854" y="10574"/>
                  </a:cubicBezTo>
                  <a:cubicBezTo>
                    <a:pt x="2960" y="10445"/>
                    <a:pt x="3163" y="10449"/>
                    <a:pt x="3272" y="10494"/>
                  </a:cubicBezTo>
                  <a:lnTo>
                    <a:pt x="3313" y="10510"/>
                  </a:lnTo>
                  <a:lnTo>
                    <a:pt x="3314" y="10569"/>
                  </a:lnTo>
                  <a:cubicBezTo>
                    <a:pt x="3316" y="10601"/>
                    <a:pt x="3323" y="10619"/>
                    <a:pt x="3336" y="10650"/>
                  </a:cubicBezTo>
                  <a:cubicBezTo>
                    <a:pt x="3343" y="10665"/>
                    <a:pt x="3350" y="10681"/>
                    <a:pt x="3357" y="10699"/>
                  </a:cubicBezTo>
                  <a:cubicBezTo>
                    <a:pt x="3381" y="10765"/>
                    <a:pt x="3386" y="10789"/>
                    <a:pt x="3391" y="10827"/>
                  </a:cubicBezTo>
                  <a:cubicBezTo>
                    <a:pt x="3393" y="10842"/>
                    <a:pt x="3396" y="10860"/>
                    <a:pt x="3402" y="10888"/>
                  </a:cubicBezTo>
                  <a:cubicBezTo>
                    <a:pt x="3415" y="10952"/>
                    <a:pt x="3433" y="11027"/>
                    <a:pt x="3451" y="11093"/>
                  </a:cubicBezTo>
                  <a:cubicBezTo>
                    <a:pt x="3473" y="11174"/>
                    <a:pt x="3530" y="11244"/>
                    <a:pt x="3586" y="11313"/>
                  </a:cubicBezTo>
                  <a:cubicBezTo>
                    <a:pt x="3621" y="11358"/>
                    <a:pt x="3657" y="11402"/>
                    <a:pt x="3687" y="11451"/>
                  </a:cubicBezTo>
                  <a:lnTo>
                    <a:pt x="3706" y="11482"/>
                  </a:lnTo>
                  <a:cubicBezTo>
                    <a:pt x="3750" y="11555"/>
                    <a:pt x="3809" y="11653"/>
                    <a:pt x="3826" y="11735"/>
                  </a:cubicBezTo>
                  <a:cubicBezTo>
                    <a:pt x="3839" y="11801"/>
                    <a:pt x="3834" y="11881"/>
                    <a:pt x="3830" y="11952"/>
                  </a:cubicBezTo>
                  <a:cubicBezTo>
                    <a:pt x="3827" y="11985"/>
                    <a:pt x="3826" y="12016"/>
                    <a:pt x="3826" y="12044"/>
                  </a:cubicBezTo>
                  <a:cubicBezTo>
                    <a:pt x="3827" y="12129"/>
                    <a:pt x="3813" y="12185"/>
                    <a:pt x="3799" y="12234"/>
                  </a:cubicBezTo>
                  <a:cubicBezTo>
                    <a:pt x="3793" y="12259"/>
                    <a:pt x="3786" y="12284"/>
                    <a:pt x="3781" y="12316"/>
                  </a:cubicBezTo>
                  <a:cubicBezTo>
                    <a:pt x="3771" y="12376"/>
                    <a:pt x="3774" y="12500"/>
                    <a:pt x="3781" y="12574"/>
                  </a:cubicBezTo>
                  <a:cubicBezTo>
                    <a:pt x="3788" y="12642"/>
                    <a:pt x="3849" y="12788"/>
                    <a:pt x="3889" y="12820"/>
                  </a:cubicBezTo>
                  <a:cubicBezTo>
                    <a:pt x="3893" y="12820"/>
                    <a:pt x="3901" y="12819"/>
                    <a:pt x="3908" y="12817"/>
                  </a:cubicBezTo>
                  <a:cubicBezTo>
                    <a:pt x="3923" y="12814"/>
                    <a:pt x="3942" y="12812"/>
                    <a:pt x="3963" y="12816"/>
                  </a:cubicBezTo>
                  <a:cubicBezTo>
                    <a:pt x="3992" y="12822"/>
                    <a:pt x="4016" y="12835"/>
                    <a:pt x="4037" y="12845"/>
                  </a:cubicBezTo>
                  <a:cubicBezTo>
                    <a:pt x="4049" y="12852"/>
                    <a:pt x="4061" y="12858"/>
                    <a:pt x="4074" y="12863"/>
                  </a:cubicBezTo>
                  <a:cubicBezTo>
                    <a:pt x="4089" y="12868"/>
                    <a:pt x="4105" y="12866"/>
                    <a:pt x="4123" y="12866"/>
                  </a:cubicBezTo>
                  <a:cubicBezTo>
                    <a:pt x="4146" y="12865"/>
                    <a:pt x="4171" y="12863"/>
                    <a:pt x="4199" y="12871"/>
                  </a:cubicBezTo>
                  <a:cubicBezTo>
                    <a:pt x="4247" y="12886"/>
                    <a:pt x="4270" y="12921"/>
                    <a:pt x="4284" y="12945"/>
                  </a:cubicBezTo>
                  <a:cubicBezTo>
                    <a:pt x="4291" y="12957"/>
                    <a:pt x="4295" y="12962"/>
                    <a:pt x="4300" y="12967"/>
                  </a:cubicBezTo>
                  <a:cubicBezTo>
                    <a:pt x="4329" y="12990"/>
                    <a:pt x="4384" y="13003"/>
                    <a:pt x="4432" y="13016"/>
                  </a:cubicBezTo>
                  <a:cubicBezTo>
                    <a:pt x="4458" y="13022"/>
                    <a:pt x="4483" y="13029"/>
                    <a:pt x="4505" y="13036"/>
                  </a:cubicBezTo>
                  <a:cubicBezTo>
                    <a:pt x="4518" y="13041"/>
                    <a:pt x="4535" y="13041"/>
                    <a:pt x="4553" y="13041"/>
                  </a:cubicBezTo>
                  <a:cubicBezTo>
                    <a:pt x="4597" y="13041"/>
                    <a:pt x="4670" y="13041"/>
                    <a:pt x="4706" y="13147"/>
                  </a:cubicBezTo>
                  <a:cubicBezTo>
                    <a:pt x="4734" y="13233"/>
                    <a:pt x="4707" y="13448"/>
                    <a:pt x="4698" y="13494"/>
                  </a:cubicBezTo>
                  <a:cubicBezTo>
                    <a:pt x="4687" y="13543"/>
                    <a:pt x="4668" y="13582"/>
                    <a:pt x="4655" y="13614"/>
                  </a:cubicBezTo>
                  <a:cubicBezTo>
                    <a:pt x="4628" y="13673"/>
                    <a:pt x="4625" y="13686"/>
                    <a:pt x="4637" y="13719"/>
                  </a:cubicBezTo>
                  <a:cubicBezTo>
                    <a:pt x="4644" y="13738"/>
                    <a:pt x="4672" y="13771"/>
                    <a:pt x="4693" y="13794"/>
                  </a:cubicBezTo>
                  <a:cubicBezTo>
                    <a:pt x="4700" y="13802"/>
                    <a:pt x="4706" y="13811"/>
                    <a:pt x="4712" y="13817"/>
                  </a:cubicBezTo>
                  <a:cubicBezTo>
                    <a:pt x="4809" y="13755"/>
                    <a:pt x="4910" y="13691"/>
                    <a:pt x="4990" y="13605"/>
                  </a:cubicBezTo>
                  <a:cubicBezTo>
                    <a:pt x="5013" y="13581"/>
                    <a:pt x="5033" y="13554"/>
                    <a:pt x="5055" y="13528"/>
                  </a:cubicBezTo>
                  <a:cubicBezTo>
                    <a:pt x="5124" y="13443"/>
                    <a:pt x="5203" y="13348"/>
                    <a:pt x="5312" y="13329"/>
                  </a:cubicBezTo>
                  <a:cubicBezTo>
                    <a:pt x="5359" y="13321"/>
                    <a:pt x="5407" y="13325"/>
                    <a:pt x="5452" y="13328"/>
                  </a:cubicBezTo>
                  <a:cubicBezTo>
                    <a:pt x="5478" y="13329"/>
                    <a:pt x="5505" y="13331"/>
                    <a:pt x="5529" y="13331"/>
                  </a:cubicBezTo>
                  <a:cubicBezTo>
                    <a:pt x="5533" y="13331"/>
                    <a:pt x="5539" y="13329"/>
                    <a:pt x="5546" y="13329"/>
                  </a:cubicBezTo>
                  <a:cubicBezTo>
                    <a:pt x="5595" y="13323"/>
                    <a:pt x="5637" y="13320"/>
                    <a:pt x="5669" y="13349"/>
                  </a:cubicBezTo>
                  <a:cubicBezTo>
                    <a:pt x="5706" y="13385"/>
                    <a:pt x="5711" y="13433"/>
                    <a:pt x="5713" y="13458"/>
                  </a:cubicBezTo>
                  <a:cubicBezTo>
                    <a:pt x="5751" y="13528"/>
                    <a:pt x="5778" y="13508"/>
                    <a:pt x="5786" y="13502"/>
                  </a:cubicBezTo>
                  <a:cubicBezTo>
                    <a:pt x="5802" y="13490"/>
                    <a:pt x="5804" y="13477"/>
                    <a:pt x="5808" y="13415"/>
                  </a:cubicBezTo>
                  <a:cubicBezTo>
                    <a:pt x="5809" y="13394"/>
                    <a:pt x="5810" y="13374"/>
                    <a:pt x="5813" y="13352"/>
                  </a:cubicBezTo>
                  <a:lnTo>
                    <a:pt x="5819" y="13303"/>
                  </a:lnTo>
                  <a:lnTo>
                    <a:pt x="5854" y="13288"/>
                  </a:lnTo>
                  <a:cubicBezTo>
                    <a:pt x="6010" y="13223"/>
                    <a:pt x="6097" y="13348"/>
                    <a:pt x="6166" y="13448"/>
                  </a:cubicBezTo>
                  <a:cubicBezTo>
                    <a:pt x="6172" y="13456"/>
                    <a:pt x="6178" y="13464"/>
                    <a:pt x="6184" y="13474"/>
                  </a:cubicBezTo>
                  <a:cubicBezTo>
                    <a:pt x="6200" y="13443"/>
                    <a:pt x="6218" y="13418"/>
                    <a:pt x="6224" y="13410"/>
                  </a:cubicBezTo>
                  <a:cubicBezTo>
                    <a:pt x="6264" y="13362"/>
                    <a:pt x="6315" y="13333"/>
                    <a:pt x="6360" y="13306"/>
                  </a:cubicBezTo>
                  <a:lnTo>
                    <a:pt x="6395" y="13285"/>
                  </a:lnTo>
                  <a:cubicBezTo>
                    <a:pt x="6436" y="13259"/>
                    <a:pt x="6483" y="13242"/>
                    <a:pt x="6528" y="13226"/>
                  </a:cubicBezTo>
                  <a:cubicBezTo>
                    <a:pt x="6646" y="13183"/>
                    <a:pt x="6720" y="13152"/>
                    <a:pt x="6732" y="13036"/>
                  </a:cubicBezTo>
                  <a:cubicBezTo>
                    <a:pt x="6743" y="12934"/>
                    <a:pt x="6660" y="12766"/>
                    <a:pt x="6579" y="12655"/>
                  </a:cubicBezTo>
                  <a:cubicBezTo>
                    <a:pt x="6566" y="12637"/>
                    <a:pt x="6552" y="12619"/>
                    <a:pt x="6539" y="12602"/>
                  </a:cubicBezTo>
                  <a:cubicBezTo>
                    <a:pt x="6466" y="12509"/>
                    <a:pt x="6384" y="12402"/>
                    <a:pt x="6401" y="12277"/>
                  </a:cubicBezTo>
                  <a:cubicBezTo>
                    <a:pt x="6412" y="12195"/>
                    <a:pt x="6461" y="12128"/>
                    <a:pt x="6554" y="12073"/>
                  </a:cubicBezTo>
                  <a:cubicBezTo>
                    <a:pt x="6556" y="12072"/>
                    <a:pt x="6750" y="11963"/>
                    <a:pt x="6818" y="11980"/>
                  </a:cubicBezTo>
                  <a:cubicBezTo>
                    <a:pt x="6888" y="11996"/>
                    <a:pt x="6926" y="12075"/>
                    <a:pt x="6954" y="12131"/>
                  </a:cubicBezTo>
                  <a:cubicBezTo>
                    <a:pt x="6960" y="12144"/>
                    <a:pt x="6967" y="12159"/>
                    <a:pt x="6973" y="12170"/>
                  </a:cubicBezTo>
                  <a:cubicBezTo>
                    <a:pt x="7087" y="12371"/>
                    <a:pt x="7257" y="12574"/>
                    <a:pt x="7389" y="12543"/>
                  </a:cubicBezTo>
                  <a:cubicBezTo>
                    <a:pt x="7430" y="12533"/>
                    <a:pt x="7447" y="12509"/>
                    <a:pt x="7481" y="12451"/>
                  </a:cubicBezTo>
                  <a:cubicBezTo>
                    <a:pt x="7502" y="12417"/>
                    <a:pt x="7526" y="12375"/>
                    <a:pt x="7561" y="12339"/>
                  </a:cubicBezTo>
                  <a:cubicBezTo>
                    <a:pt x="7609" y="12288"/>
                    <a:pt x="7662" y="12262"/>
                    <a:pt x="7712" y="12238"/>
                  </a:cubicBezTo>
                  <a:cubicBezTo>
                    <a:pt x="7733" y="12228"/>
                    <a:pt x="7755" y="12216"/>
                    <a:pt x="7775" y="12205"/>
                  </a:cubicBezTo>
                  <a:cubicBezTo>
                    <a:pt x="7783" y="12200"/>
                    <a:pt x="7791" y="12193"/>
                    <a:pt x="7800" y="12187"/>
                  </a:cubicBezTo>
                  <a:cubicBezTo>
                    <a:pt x="7842" y="12152"/>
                    <a:pt x="7929" y="12082"/>
                    <a:pt x="8001" y="12172"/>
                  </a:cubicBezTo>
                  <a:cubicBezTo>
                    <a:pt x="8040" y="12219"/>
                    <a:pt x="8031" y="12282"/>
                    <a:pt x="8028" y="12311"/>
                  </a:cubicBezTo>
                  <a:cubicBezTo>
                    <a:pt x="8030" y="12351"/>
                    <a:pt x="8037" y="12382"/>
                    <a:pt x="8043" y="12413"/>
                  </a:cubicBezTo>
                  <a:cubicBezTo>
                    <a:pt x="8048" y="12438"/>
                    <a:pt x="8053" y="12464"/>
                    <a:pt x="8058" y="12489"/>
                  </a:cubicBezTo>
                  <a:cubicBezTo>
                    <a:pt x="8064" y="12525"/>
                    <a:pt x="8068" y="12554"/>
                    <a:pt x="8071" y="12582"/>
                  </a:cubicBezTo>
                  <a:cubicBezTo>
                    <a:pt x="8080" y="12658"/>
                    <a:pt x="8082" y="12676"/>
                    <a:pt x="8142" y="12727"/>
                  </a:cubicBezTo>
                  <a:cubicBezTo>
                    <a:pt x="8199" y="12776"/>
                    <a:pt x="8239" y="12788"/>
                    <a:pt x="8292" y="12773"/>
                  </a:cubicBezTo>
                  <a:cubicBezTo>
                    <a:pt x="8302" y="12770"/>
                    <a:pt x="8313" y="12761"/>
                    <a:pt x="8325" y="12753"/>
                  </a:cubicBezTo>
                  <a:cubicBezTo>
                    <a:pt x="8348" y="12735"/>
                    <a:pt x="8383" y="12709"/>
                    <a:pt x="8423" y="12733"/>
                  </a:cubicBezTo>
                  <a:cubicBezTo>
                    <a:pt x="8464" y="12758"/>
                    <a:pt x="8480" y="12824"/>
                    <a:pt x="8491" y="12889"/>
                  </a:cubicBezTo>
                  <a:cubicBezTo>
                    <a:pt x="8499" y="12944"/>
                    <a:pt x="8497" y="12986"/>
                    <a:pt x="8494" y="13019"/>
                  </a:cubicBezTo>
                  <a:cubicBezTo>
                    <a:pt x="8491" y="13063"/>
                    <a:pt x="8491" y="13068"/>
                    <a:pt x="8509" y="13091"/>
                  </a:cubicBezTo>
                  <a:cubicBezTo>
                    <a:pt x="8583" y="13185"/>
                    <a:pt x="8773" y="13203"/>
                    <a:pt x="8868" y="13149"/>
                  </a:cubicBezTo>
                  <a:cubicBezTo>
                    <a:pt x="8894" y="13132"/>
                    <a:pt x="8921" y="13113"/>
                    <a:pt x="8948" y="13093"/>
                  </a:cubicBezTo>
                  <a:cubicBezTo>
                    <a:pt x="9042" y="13024"/>
                    <a:pt x="9148" y="12944"/>
                    <a:pt x="9282" y="13014"/>
                  </a:cubicBezTo>
                  <a:cubicBezTo>
                    <a:pt x="9384" y="13067"/>
                    <a:pt x="9459" y="13188"/>
                    <a:pt x="9532" y="13306"/>
                  </a:cubicBezTo>
                  <a:cubicBezTo>
                    <a:pt x="9583" y="13389"/>
                    <a:pt x="9630" y="13466"/>
                    <a:pt x="9682" y="13512"/>
                  </a:cubicBezTo>
                  <a:cubicBezTo>
                    <a:pt x="9722" y="13548"/>
                    <a:pt x="9756" y="13549"/>
                    <a:pt x="9802" y="13549"/>
                  </a:cubicBezTo>
                  <a:cubicBezTo>
                    <a:pt x="9833" y="13551"/>
                    <a:pt x="9868" y="13551"/>
                    <a:pt x="9907" y="13564"/>
                  </a:cubicBezTo>
                  <a:cubicBezTo>
                    <a:pt x="10033" y="13602"/>
                    <a:pt x="10073" y="13753"/>
                    <a:pt x="10087" y="13853"/>
                  </a:cubicBezTo>
                  <a:cubicBezTo>
                    <a:pt x="10158" y="13873"/>
                    <a:pt x="10230" y="13904"/>
                    <a:pt x="10297" y="13932"/>
                  </a:cubicBezTo>
                  <a:cubicBezTo>
                    <a:pt x="10326" y="13945"/>
                    <a:pt x="10355" y="13957"/>
                    <a:pt x="10381" y="13966"/>
                  </a:cubicBezTo>
                  <a:cubicBezTo>
                    <a:pt x="10522" y="14021"/>
                    <a:pt x="10514" y="14185"/>
                    <a:pt x="10509" y="14293"/>
                  </a:cubicBezTo>
                  <a:cubicBezTo>
                    <a:pt x="10508" y="14323"/>
                    <a:pt x="10507" y="14354"/>
                    <a:pt x="10507" y="14385"/>
                  </a:cubicBezTo>
                  <a:cubicBezTo>
                    <a:pt x="10510" y="14482"/>
                    <a:pt x="10514" y="14482"/>
                    <a:pt x="10615" y="14479"/>
                  </a:cubicBezTo>
                  <a:lnTo>
                    <a:pt x="10657" y="14477"/>
                  </a:lnTo>
                  <a:cubicBezTo>
                    <a:pt x="10771" y="14477"/>
                    <a:pt x="10805" y="14477"/>
                    <a:pt x="10862" y="14370"/>
                  </a:cubicBezTo>
                  <a:cubicBezTo>
                    <a:pt x="10869" y="14356"/>
                    <a:pt x="10874" y="14343"/>
                    <a:pt x="10879" y="14324"/>
                  </a:cubicBezTo>
                  <a:cubicBezTo>
                    <a:pt x="10891" y="14285"/>
                    <a:pt x="10908" y="14224"/>
                    <a:pt x="10971" y="14193"/>
                  </a:cubicBezTo>
                  <a:cubicBezTo>
                    <a:pt x="11045" y="14157"/>
                    <a:pt x="11106" y="14201"/>
                    <a:pt x="11144" y="14232"/>
                  </a:cubicBezTo>
                  <a:lnTo>
                    <a:pt x="11158" y="14242"/>
                  </a:lnTo>
                  <a:cubicBezTo>
                    <a:pt x="11209" y="14278"/>
                    <a:pt x="11329" y="14380"/>
                    <a:pt x="11346" y="14526"/>
                  </a:cubicBezTo>
                  <a:cubicBezTo>
                    <a:pt x="11352" y="14577"/>
                    <a:pt x="11347" y="14654"/>
                    <a:pt x="11292" y="14733"/>
                  </a:cubicBezTo>
                  <a:cubicBezTo>
                    <a:pt x="11266" y="14771"/>
                    <a:pt x="11247" y="14789"/>
                    <a:pt x="11235" y="14801"/>
                  </a:cubicBezTo>
                  <a:cubicBezTo>
                    <a:pt x="11230" y="14806"/>
                    <a:pt x="11228" y="14819"/>
                    <a:pt x="11222" y="14860"/>
                  </a:cubicBezTo>
                  <a:cubicBezTo>
                    <a:pt x="11221" y="14870"/>
                    <a:pt x="11221" y="14883"/>
                    <a:pt x="11221" y="14897"/>
                  </a:cubicBezTo>
                  <a:cubicBezTo>
                    <a:pt x="11222" y="14940"/>
                    <a:pt x="11224" y="15021"/>
                    <a:pt x="11154" y="15078"/>
                  </a:cubicBezTo>
                  <a:cubicBezTo>
                    <a:pt x="11124" y="15103"/>
                    <a:pt x="11078" y="15113"/>
                    <a:pt x="11028" y="15122"/>
                  </a:cubicBezTo>
                  <a:cubicBezTo>
                    <a:pt x="11005" y="15127"/>
                    <a:pt x="10983" y="15131"/>
                    <a:pt x="10969" y="15137"/>
                  </a:cubicBezTo>
                  <a:cubicBezTo>
                    <a:pt x="10952" y="15144"/>
                    <a:pt x="10936" y="15149"/>
                    <a:pt x="10919" y="15154"/>
                  </a:cubicBezTo>
                  <a:cubicBezTo>
                    <a:pt x="10899" y="15160"/>
                    <a:pt x="10885" y="15164"/>
                    <a:pt x="10873" y="15170"/>
                  </a:cubicBezTo>
                  <a:cubicBezTo>
                    <a:pt x="10876" y="15183"/>
                    <a:pt x="10881" y="15198"/>
                    <a:pt x="10885" y="15211"/>
                  </a:cubicBezTo>
                  <a:cubicBezTo>
                    <a:pt x="10918" y="15324"/>
                    <a:pt x="10947" y="15423"/>
                    <a:pt x="11007" y="15518"/>
                  </a:cubicBezTo>
                  <a:cubicBezTo>
                    <a:pt x="11019" y="15538"/>
                    <a:pt x="11035" y="15556"/>
                    <a:pt x="11050" y="15576"/>
                  </a:cubicBezTo>
                  <a:cubicBezTo>
                    <a:pt x="11063" y="15594"/>
                    <a:pt x="11078" y="15610"/>
                    <a:pt x="11089" y="15628"/>
                  </a:cubicBezTo>
                  <a:cubicBezTo>
                    <a:pt x="11108" y="15656"/>
                    <a:pt x="11126" y="15689"/>
                    <a:pt x="11144" y="15722"/>
                  </a:cubicBezTo>
                  <a:cubicBezTo>
                    <a:pt x="11164" y="15756"/>
                    <a:pt x="11182" y="15791"/>
                    <a:pt x="11200" y="15814"/>
                  </a:cubicBezTo>
                  <a:cubicBezTo>
                    <a:pt x="11239" y="15863"/>
                    <a:pt x="11314" y="15863"/>
                    <a:pt x="11393" y="15863"/>
                  </a:cubicBezTo>
                  <a:cubicBezTo>
                    <a:pt x="11523" y="15861"/>
                    <a:pt x="11692" y="15863"/>
                    <a:pt x="11726" y="16137"/>
                  </a:cubicBezTo>
                  <a:cubicBezTo>
                    <a:pt x="11758" y="16392"/>
                    <a:pt x="11645" y="16523"/>
                    <a:pt x="11546" y="16638"/>
                  </a:cubicBezTo>
                  <a:cubicBezTo>
                    <a:pt x="11464" y="16732"/>
                    <a:pt x="11394" y="16814"/>
                    <a:pt x="11389" y="16957"/>
                  </a:cubicBezTo>
                  <a:cubicBezTo>
                    <a:pt x="11388" y="16976"/>
                    <a:pt x="11387" y="17001"/>
                    <a:pt x="11386" y="17029"/>
                  </a:cubicBezTo>
                  <a:cubicBezTo>
                    <a:pt x="11381" y="17103"/>
                    <a:pt x="11371" y="17255"/>
                    <a:pt x="11390" y="17296"/>
                  </a:cubicBezTo>
                  <a:cubicBezTo>
                    <a:pt x="11397" y="17311"/>
                    <a:pt x="11410" y="17323"/>
                    <a:pt x="11430" y="17334"/>
                  </a:cubicBezTo>
                  <a:cubicBezTo>
                    <a:pt x="11468" y="17355"/>
                    <a:pt x="11673" y="17354"/>
                    <a:pt x="11730" y="17331"/>
                  </a:cubicBezTo>
                  <a:cubicBezTo>
                    <a:pt x="11761" y="17318"/>
                    <a:pt x="11792" y="17305"/>
                    <a:pt x="11823" y="17291"/>
                  </a:cubicBezTo>
                  <a:cubicBezTo>
                    <a:pt x="11877" y="17269"/>
                    <a:pt x="11930" y="17246"/>
                    <a:pt x="11987" y="17226"/>
                  </a:cubicBezTo>
                  <a:cubicBezTo>
                    <a:pt x="12033" y="17209"/>
                    <a:pt x="12239" y="17159"/>
                    <a:pt x="12329" y="17231"/>
                  </a:cubicBezTo>
                  <a:cubicBezTo>
                    <a:pt x="12372" y="17265"/>
                    <a:pt x="12395" y="17323"/>
                    <a:pt x="12415" y="17375"/>
                  </a:cubicBezTo>
                  <a:cubicBezTo>
                    <a:pt x="12428" y="17410"/>
                    <a:pt x="12441" y="17443"/>
                    <a:pt x="12457" y="17461"/>
                  </a:cubicBezTo>
                  <a:cubicBezTo>
                    <a:pt x="12490" y="17495"/>
                    <a:pt x="12500" y="17495"/>
                    <a:pt x="12544" y="17497"/>
                  </a:cubicBezTo>
                  <a:lnTo>
                    <a:pt x="12571" y="17498"/>
                  </a:lnTo>
                  <a:cubicBezTo>
                    <a:pt x="12664" y="17503"/>
                    <a:pt x="12763" y="17469"/>
                    <a:pt x="12856" y="17397"/>
                  </a:cubicBezTo>
                  <a:cubicBezTo>
                    <a:pt x="12863" y="17392"/>
                    <a:pt x="12868" y="17382"/>
                    <a:pt x="12878" y="17365"/>
                  </a:cubicBezTo>
                  <a:cubicBezTo>
                    <a:pt x="12890" y="17344"/>
                    <a:pt x="12907" y="17314"/>
                    <a:pt x="12936" y="17291"/>
                  </a:cubicBezTo>
                  <a:cubicBezTo>
                    <a:pt x="12985" y="17254"/>
                    <a:pt x="13051" y="17260"/>
                    <a:pt x="13106" y="17267"/>
                  </a:cubicBezTo>
                  <a:cubicBezTo>
                    <a:pt x="13146" y="17272"/>
                    <a:pt x="13174" y="17272"/>
                    <a:pt x="13209" y="17275"/>
                  </a:cubicBezTo>
                  <a:cubicBezTo>
                    <a:pt x="13246" y="17278"/>
                    <a:pt x="13288" y="17283"/>
                    <a:pt x="13317" y="17275"/>
                  </a:cubicBezTo>
                  <a:cubicBezTo>
                    <a:pt x="13328" y="17272"/>
                    <a:pt x="13335" y="17265"/>
                    <a:pt x="13349" y="17254"/>
                  </a:cubicBezTo>
                  <a:cubicBezTo>
                    <a:pt x="13366" y="17239"/>
                    <a:pt x="13387" y="17223"/>
                    <a:pt x="13416" y="17213"/>
                  </a:cubicBezTo>
                  <a:lnTo>
                    <a:pt x="13423" y="17211"/>
                  </a:lnTo>
                  <a:lnTo>
                    <a:pt x="13431" y="17211"/>
                  </a:lnTo>
                  <a:cubicBezTo>
                    <a:pt x="13456" y="17213"/>
                    <a:pt x="13482" y="17214"/>
                    <a:pt x="13507" y="17218"/>
                  </a:cubicBezTo>
                  <a:lnTo>
                    <a:pt x="13511" y="17190"/>
                  </a:lnTo>
                  <a:lnTo>
                    <a:pt x="13537" y="17167"/>
                  </a:lnTo>
                  <a:cubicBezTo>
                    <a:pt x="13541" y="17163"/>
                    <a:pt x="13556" y="17155"/>
                    <a:pt x="13571" y="17145"/>
                  </a:cubicBezTo>
                  <a:cubicBezTo>
                    <a:pt x="13596" y="17131"/>
                    <a:pt x="13628" y="17111"/>
                    <a:pt x="13639" y="17103"/>
                  </a:cubicBezTo>
                  <a:cubicBezTo>
                    <a:pt x="13677" y="17057"/>
                    <a:pt x="13672" y="17017"/>
                    <a:pt x="13646" y="16909"/>
                  </a:cubicBezTo>
                  <a:cubicBezTo>
                    <a:pt x="13639" y="16878"/>
                    <a:pt x="13631" y="16843"/>
                    <a:pt x="13625" y="16806"/>
                  </a:cubicBezTo>
                  <a:cubicBezTo>
                    <a:pt x="13571" y="16797"/>
                    <a:pt x="13516" y="16815"/>
                    <a:pt x="13457" y="16833"/>
                  </a:cubicBezTo>
                  <a:cubicBezTo>
                    <a:pt x="13402" y="16850"/>
                    <a:pt x="13346" y="16868"/>
                    <a:pt x="13284" y="16866"/>
                  </a:cubicBezTo>
                  <a:cubicBezTo>
                    <a:pt x="13284" y="16866"/>
                    <a:pt x="13284" y="16866"/>
                    <a:pt x="13284" y="16866"/>
                  </a:cubicBezTo>
                  <a:cubicBezTo>
                    <a:pt x="13273" y="16866"/>
                    <a:pt x="13259" y="16870"/>
                    <a:pt x="13243" y="16871"/>
                  </a:cubicBezTo>
                  <a:cubicBezTo>
                    <a:pt x="13195" y="16879"/>
                    <a:pt x="13148" y="16886"/>
                    <a:pt x="13111" y="16863"/>
                  </a:cubicBezTo>
                  <a:cubicBezTo>
                    <a:pt x="13012" y="16802"/>
                    <a:pt x="13028" y="16658"/>
                    <a:pt x="13037" y="16569"/>
                  </a:cubicBezTo>
                  <a:lnTo>
                    <a:pt x="13039" y="16540"/>
                  </a:lnTo>
                  <a:cubicBezTo>
                    <a:pt x="13060" y="16313"/>
                    <a:pt x="13175" y="16175"/>
                    <a:pt x="13260" y="16090"/>
                  </a:cubicBezTo>
                  <a:cubicBezTo>
                    <a:pt x="13268" y="16081"/>
                    <a:pt x="13283" y="16070"/>
                    <a:pt x="13297" y="16057"/>
                  </a:cubicBezTo>
                  <a:cubicBezTo>
                    <a:pt x="13311" y="16045"/>
                    <a:pt x="13336" y="16024"/>
                    <a:pt x="13342" y="16016"/>
                  </a:cubicBezTo>
                  <a:cubicBezTo>
                    <a:pt x="13342" y="16006"/>
                    <a:pt x="13337" y="15924"/>
                    <a:pt x="13328" y="15861"/>
                  </a:cubicBezTo>
                  <a:cubicBezTo>
                    <a:pt x="13318" y="15799"/>
                    <a:pt x="13292" y="15696"/>
                    <a:pt x="13276" y="15653"/>
                  </a:cubicBezTo>
                  <a:cubicBezTo>
                    <a:pt x="13269" y="15638"/>
                    <a:pt x="13256" y="15623"/>
                    <a:pt x="13240" y="15609"/>
                  </a:cubicBezTo>
                  <a:cubicBezTo>
                    <a:pt x="13219" y="15586"/>
                    <a:pt x="13192" y="15559"/>
                    <a:pt x="13175" y="15513"/>
                  </a:cubicBezTo>
                  <a:cubicBezTo>
                    <a:pt x="13118" y="15357"/>
                    <a:pt x="13168" y="15146"/>
                    <a:pt x="13204" y="14990"/>
                  </a:cubicBezTo>
                  <a:lnTo>
                    <a:pt x="13222" y="14909"/>
                  </a:lnTo>
                  <a:cubicBezTo>
                    <a:pt x="13235" y="14845"/>
                    <a:pt x="13251" y="14766"/>
                    <a:pt x="13291" y="14727"/>
                  </a:cubicBezTo>
                  <a:cubicBezTo>
                    <a:pt x="13332" y="14686"/>
                    <a:pt x="13403" y="14691"/>
                    <a:pt x="13505" y="14704"/>
                  </a:cubicBezTo>
                  <a:cubicBezTo>
                    <a:pt x="13528" y="14707"/>
                    <a:pt x="13546" y="14709"/>
                    <a:pt x="13559" y="14709"/>
                  </a:cubicBezTo>
                  <a:cubicBezTo>
                    <a:pt x="13563" y="14709"/>
                    <a:pt x="13566" y="14709"/>
                    <a:pt x="13569" y="14709"/>
                  </a:cubicBezTo>
                  <a:cubicBezTo>
                    <a:pt x="13762" y="14709"/>
                    <a:pt x="13828" y="14786"/>
                    <a:pt x="13945" y="14945"/>
                  </a:cubicBezTo>
                  <a:cubicBezTo>
                    <a:pt x="14062" y="15105"/>
                    <a:pt x="14214" y="15106"/>
                    <a:pt x="14391" y="15108"/>
                  </a:cubicBezTo>
                  <a:cubicBezTo>
                    <a:pt x="14460" y="15108"/>
                    <a:pt x="14513" y="15080"/>
                    <a:pt x="14568" y="15050"/>
                  </a:cubicBezTo>
                  <a:cubicBezTo>
                    <a:pt x="14609" y="15027"/>
                    <a:pt x="14651" y="15006"/>
                    <a:pt x="14700" y="14993"/>
                  </a:cubicBezTo>
                  <a:cubicBezTo>
                    <a:pt x="14912" y="14937"/>
                    <a:pt x="15060" y="15180"/>
                    <a:pt x="15130" y="15297"/>
                  </a:cubicBezTo>
                  <a:cubicBezTo>
                    <a:pt x="15191" y="15395"/>
                    <a:pt x="15219" y="15395"/>
                    <a:pt x="15321" y="15394"/>
                  </a:cubicBezTo>
                  <a:lnTo>
                    <a:pt x="15403" y="15392"/>
                  </a:lnTo>
                  <a:cubicBezTo>
                    <a:pt x="15516" y="15389"/>
                    <a:pt x="15644" y="15384"/>
                    <a:pt x="15707" y="15618"/>
                  </a:cubicBezTo>
                  <a:cubicBezTo>
                    <a:pt x="15735" y="15724"/>
                    <a:pt x="15729" y="15858"/>
                    <a:pt x="15723" y="15976"/>
                  </a:cubicBezTo>
                  <a:cubicBezTo>
                    <a:pt x="15721" y="16021"/>
                    <a:pt x="15718" y="16063"/>
                    <a:pt x="15718" y="16101"/>
                  </a:cubicBezTo>
                  <a:lnTo>
                    <a:pt x="15718" y="16160"/>
                  </a:lnTo>
                  <a:cubicBezTo>
                    <a:pt x="15717" y="16316"/>
                    <a:pt x="15717" y="16430"/>
                    <a:pt x="15774" y="16569"/>
                  </a:cubicBezTo>
                  <a:lnTo>
                    <a:pt x="15799" y="16628"/>
                  </a:lnTo>
                  <a:cubicBezTo>
                    <a:pt x="15855" y="16761"/>
                    <a:pt x="15913" y="16898"/>
                    <a:pt x="15888" y="17083"/>
                  </a:cubicBezTo>
                  <a:cubicBezTo>
                    <a:pt x="15878" y="17157"/>
                    <a:pt x="15862" y="17226"/>
                    <a:pt x="15847" y="17292"/>
                  </a:cubicBezTo>
                  <a:cubicBezTo>
                    <a:pt x="15825" y="17388"/>
                    <a:pt x="15803" y="17479"/>
                    <a:pt x="15803" y="17577"/>
                  </a:cubicBezTo>
                  <a:cubicBezTo>
                    <a:pt x="15802" y="17643"/>
                    <a:pt x="15803" y="17710"/>
                    <a:pt x="15804" y="17778"/>
                  </a:cubicBezTo>
                  <a:cubicBezTo>
                    <a:pt x="15808" y="17955"/>
                    <a:pt x="15812" y="18137"/>
                    <a:pt x="15780" y="18313"/>
                  </a:cubicBezTo>
                  <a:cubicBezTo>
                    <a:pt x="15763" y="18405"/>
                    <a:pt x="15751" y="18487"/>
                    <a:pt x="15758" y="18567"/>
                  </a:cubicBezTo>
                  <a:cubicBezTo>
                    <a:pt x="15762" y="18610"/>
                    <a:pt x="15774" y="18631"/>
                    <a:pt x="15791" y="18663"/>
                  </a:cubicBezTo>
                  <a:cubicBezTo>
                    <a:pt x="15804" y="18689"/>
                    <a:pt x="15820" y="18717"/>
                    <a:pt x="15832" y="18758"/>
                  </a:cubicBezTo>
                  <a:cubicBezTo>
                    <a:pt x="15850" y="18819"/>
                    <a:pt x="15845" y="18874"/>
                    <a:pt x="15842" y="18919"/>
                  </a:cubicBezTo>
                  <a:cubicBezTo>
                    <a:pt x="15839" y="18945"/>
                    <a:pt x="15838" y="18968"/>
                    <a:pt x="15841" y="18988"/>
                  </a:cubicBezTo>
                  <a:cubicBezTo>
                    <a:pt x="15845" y="19021"/>
                    <a:pt x="15860" y="19048"/>
                    <a:pt x="15876" y="19081"/>
                  </a:cubicBezTo>
                  <a:cubicBezTo>
                    <a:pt x="15892" y="19113"/>
                    <a:pt x="15911" y="19150"/>
                    <a:pt x="15922" y="19198"/>
                  </a:cubicBezTo>
                  <a:cubicBezTo>
                    <a:pt x="15944" y="19193"/>
                    <a:pt x="15967" y="19191"/>
                    <a:pt x="15987" y="19193"/>
                  </a:cubicBezTo>
                  <a:cubicBezTo>
                    <a:pt x="16060" y="19201"/>
                    <a:pt x="16116" y="19244"/>
                    <a:pt x="16136" y="19310"/>
                  </a:cubicBezTo>
                  <a:cubicBezTo>
                    <a:pt x="16180" y="19444"/>
                    <a:pt x="16107" y="19745"/>
                    <a:pt x="16083" y="19833"/>
                  </a:cubicBezTo>
                  <a:cubicBezTo>
                    <a:pt x="16072" y="19874"/>
                    <a:pt x="16061" y="19909"/>
                    <a:pt x="16052" y="19942"/>
                  </a:cubicBezTo>
                  <a:cubicBezTo>
                    <a:pt x="16024" y="20030"/>
                    <a:pt x="16005" y="20089"/>
                    <a:pt x="16010" y="20198"/>
                  </a:cubicBezTo>
                  <a:cubicBezTo>
                    <a:pt x="16013" y="20263"/>
                    <a:pt x="16032" y="20326"/>
                    <a:pt x="16052" y="20393"/>
                  </a:cubicBezTo>
                  <a:cubicBezTo>
                    <a:pt x="16070" y="20454"/>
                    <a:pt x="16088" y="20516"/>
                    <a:pt x="16096" y="20589"/>
                  </a:cubicBezTo>
                  <a:cubicBezTo>
                    <a:pt x="16116" y="20736"/>
                    <a:pt x="16088" y="20881"/>
                    <a:pt x="16064" y="21007"/>
                  </a:cubicBezTo>
                  <a:cubicBezTo>
                    <a:pt x="16059" y="21034"/>
                    <a:pt x="16055" y="21061"/>
                    <a:pt x="16053" y="21089"/>
                  </a:cubicBezTo>
                  <a:cubicBezTo>
                    <a:pt x="16253" y="21421"/>
                    <a:pt x="16441" y="21600"/>
                    <a:pt x="16504" y="20917"/>
                  </a:cubicBezTo>
                  <a:cubicBezTo>
                    <a:pt x="16561" y="20301"/>
                    <a:pt x="16985" y="20892"/>
                    <a:pt x="17180" y="21047"/>
                  </a:cubicBezTo>
                  <a:cubicBezTo>
                    <a:pt x="17350" y="21181"/>
                    <a:pt x="17486" y="20810"/>
                    <a:pt x="17561" y="20654"/>
                  </a:cubicBezTo>
                  <a:cubicBezTo>
                    <a:pt x="17600" y="20572"/>
                    <a:pt x="17664" y="20286"/>
                    <a:pt x="17740" y="20250"/>
                  </a:cubicBezTo>
                  <a:cubicBezTo>
                    <a:pt x="17858" y="20196"/>
                    <a:pt x="17972" y="20308"/>
                    <a:pt x="18098" y="20234"/>
                  </a:cubicBezTo>
                  <a:cubicBezTo>
                    <a:pt x="18278" y="20129"/>
                    <a:pt x="18028" y="19592"/>
                    <a:pt x="17994" y="19420"/>
                  </a:cubicBezTo>
                  <a:cubicBezTo>
                    <a:pt x="17922" y="19070"/>
                    <a:pt x="17836" y="18784"/>
                    <a:pt x="18098" y="18641"/>
                  </a:cubicBezTo>
                  <a:cubicBezTo>
                    <a:pt x="18354" y="18503"/>
                    <a:pt x="18274" y="18144"/>
                    <a:pt x="18478" y="17953"/>
                  </a:cubicBezTo>
                  <a:cubicBezTo>
                    <a:pt x="18689" y="17758"/>
                    <a:pt x="19835" y="17620"/>
                    <a:pt x="19788" y="17191"/>
                  </a:cubicBezTo>
                  <a:cubicBezTo>
                    <a:pt x="19726" y="16633"/>
                    <a:pt x="19687" y="16635"/>
                    <a:pt x="19882" y="16116"/>
                  </a:cubicBezTo>
                  <a:cubicBezTo>
                    <a:pt x="20063" y="15633"/>
                    <a:pt x="20114" y="15587"/>
                    <a:pt x="20450" y="15912"/>
                  </a:cubicBezTo>
                  <a:cubicBezTo>
                    <a:pt x="20608" y="16067"/>
                    <a:pt x="20895" y="16412"/>
                    <a:pt x="21097" y="16178"/>
                  </a:cubicBezTo>
                  <a:cubicBezTo>
                    <a:pt x="21218" y="16037"/>
                    <a:pt x="21586" y="15518"/>
                    <a:pt x="21586" y="15315"/>
                  </a:cubicBezTo>
                  <a:cubicBezTo>
                    <a:pt x="21594" y="15263"/>
                    <a:pt x="21412" y="15253"/>
                    <a:pt x="21383" y="1521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830A263A-4706-4B7D-BB2F-9B7EC22DB988}"/>
                </a:ext>
              </a:extLst>
            </p:cNvPr>
            <p:cNvSpPr/>
            <p:nvPr/>
          </p:nvSpPr>
          <p:spPr>
            <a:xfrm>
              <a:off x="6173369" y="2485064"/>
              <a:ext cx="920051" cy="111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3" extrusionOk="0">
                  <a:moveTo>
                    <a:pt x="12874" y="21101"/>
                  </a:moveTo>
                  <a:cubicBezTo>
                    <a:pt x="12954" y="21060"/>
                    <a:pt x="13044" y="21016"/>
                    <a:pt x="13136" y="20997"/>
                  </a:cubicBezTo>
                  <a:lnTo>
                    <a:pt x="13157" y="20921"/>
                  </a:lnTo>
                  <a:lnTo>
                    <a:pt x="13213" y="20918"/>
                  </a:lnTo>
                  <a:cubicBezTo>
                    <a:pt x="13302" y="20912"/>
                    <a:pt x="13413" y="20791"/>
                    <a:pt x="13473" y="20682"/>
                  </a:cubicBezTo>
                  <a:cubicBezTo>
                    <a:pt x="13508" y="20614"/>
                    <a:pt x="13516" y="20555"/>
                    <a:pt x="13497" y="20477"/>
                  </a:cubicBezTo>
                  <a:cubicBezTo>
                    <a:pt x="13479" y="20462"/>
                    <a:pt x="13459" y="20442"/>
                    <a:pt x="13451" y="20416"/>
                  </a:cubicBezTo>
                  <a:cubicBezTo>
                    <a:pt x="13437" y="20369"/>
                    <a:pt x="13437" y="20254"/>
                    <a:pt x="13451" y="20205"/>
                  </a:cubicBezTo>
                  <a:cubicBezTo>
                    <a:pt x="13462" y="20166"/>
                    <a:pt x="13488" y="20124"/>
                    <a:pt x="13513" y="20084"/>
                  </a:cubicBezTo>
                  <a:cubicBezTo>
                    <a:pt x="13527" y="20063"/>
                    <a:pt x="13541" y="20040"/>
                    <a:pt x="13550" y="20021"/>
                  </a:cubicBezTo>
                  <a:cubicBezTo>
                    <a:pt x="13573" y="19972"/>
                    <a:pt x="13585" y="19932"/>
                    <a:pt x="13599" y="19884"/>
                  </a:cubicBezTo>
                  <a:cubicBezTo>
                    <a:pt x="13607" y="19860"/>
                    <a:pt x="13614" y="19835"/>
                    <a:pt x="13624" y="19807"/>
                  </a:cubicBezTo>
                  <a:cubicBezTo>
                    <a:pt x="13647" y="19738"/>
                    <a:pt x="13700" y="19670"/>
                    <a:pt x="13748" y="19612"/>
                  </a:cubicBezTo>
                  <a:lnTo>
                    <a:pt x="13782" y="19570"/>
                  </a:lnTo>
                  <a:cubicBezTo>
                    <a:pt x="13794" y="19554"/>
                    <a:pt x="13807" y="19534"/>
                    <a:pt x="13819" y="19512"/>
                  </a:cubicBezTo>
                  <a:cubicBezTo>
                    <a:pt x="13857" y="19446"/>
                    <a:pt x="13902" y="19372"/>
                    <a:pt x="13977" y="19337"/>
                  </a:cubicBezTo>
                  <a:cubicBezTo>
                    <a:pt x="14057" y="19298"/>
                    <a:pt x="14173" y="19307"/>
                    <a:pt x="14274" y="19314"/>
                  </a:cubicBezTo>
                  <a:cubicBezTo>
                    <a:pt x="14313" y="19316"/>
                    <a:pt x="14350" y="19319"/>
                    <a:pt x="14377" y="19319"/>
                  </a:cubicBezTo>
                  <a:cubicBezTo>
                    <a:pt x="14482" y="19316"/>
                    <a:pt x="14522" y="19315"/>
                    <a:pt x="14590" y="19276"/>
                  </a:cubicBezTo>
                  <a:cubicBezTo>
                    <a:pt x="14703" y="19208"/>
                    <a:pt x="14722" y="19142"/>
                    <a:pt x="14748" y="19042"/>
                  </a:cubicBezTo>
                  <a:cubicBezTo>
                    <a:pt x="14760" y="18995"/>
                    <a:pt x="14774" y="18942"/>
                    <a:pt x="14802" y="18884"/>
                  </a:cubicBezTo>
                  <a:cubicBezTo>
                    <a:pt x="14811" y="18864"/>
                    <a:pt x="14825" y="18841"/>
                    <a:pt x="14840" y="18817"/>
                  </a:cubicBezTo>
                  <a:cubicBezTo>
                    <a:pt x="14857" y="18790"/>
                    <a:pt x="14876" y="18758"/>
                    <a:pt x="14882" y="18739"/>
                  </a:cubicBezTo>
                  <a:cubicBezTo>
                    <a:pt x="14891" y="18710"/>
                    <a:pt x="14893" y="18686"/>
                    <a:pt x="14896" y="18664"/>
                  </a:cubicBezTo>
                  <a:cubicBezTo>
                    <a:pt x="14902" y="18593"/>
                    <a:pt x="14917" y="18538"/>
                    <a:pt x="15036" y="18477"/>
                  </a:cubicBezTo>
                  <a:cubicBezTo>
                    <a:pt x="15110" y="18440"/>
                    <a:pt x="15173" y="18413"/>
                    <a:pt x="15259" y="18385"/>
                  </a:cubicBezTo>
                  <a:lnTo>
                    <a:pt x="15302" y="18371"/>
                  </a:lnTo>
                  <a:cubicBezTo>
                    <a:pt x="15377" y="18346"/>
                    <a:pt x="15462" y="18318"/>
                    <a:pt x="15536" y="18302"/>
                  </a:cubicBezTo>
                  <a:cubicBezTo>
                    <a:pt x="15603" y="18290"/>
                    <a:pt x="15670" y="18288"/>
                    <a:pt x="15731" y="18290"/>
                  </a:cubicBezTo>
                  <a:cubicBezTo>
                    <a:pt x="15856" y="18293"/>
                    <a:pt x="15933" y="18286"/>
                    <a:pt x="15986" y="18212"/>
                  </a:cubicBezTo>
                  <a:cubicBezTo>
                    <a:pt x="16017" y="18170"/>
                    <a:pt x="16017" y="18170"/>
                    <a:pt x="15988" y="18126"/>
                  </a:cubicBezTo>
                  <a:cubicBezTo>
                    <a:pt x="15976" y="18109"/>
                    <a:pt x="15960" y="18088"/>
                    <a:pt x="15945" y="18061"/>
                  </a:cubicBezTo>
                  <a:cubicBezTo>
                    <a:pt x="15911" y="17999"/>
                    <a:pt x="15848" y="17877"/>
                    <a:pt x="15814" y="17763"/>
                  </a:cubicBezTo>
                  <a:cubicBezTo>
                    <a:pt x="15793" y="17692"/>
                    <a:pt x="15796" y="17622"/>
                    <a:pt x="15800" y="17553"/>
                  </a:cubicBezTo>
                  <a:cubicBezTo>
                    <a:pt x="15805" y="17464"/>
                    <a:pt x="15808" y="17388"/>
                    <a:pt x="15759" y="17321"/>
                  </a:cubicBezTo>
                  <a:cubicBezTo>
                    <a:pt x="15691" y="17230"/>
                    <a:pt x="15576" y="17170"/>
                    <a:pt x="15453" y="17107"/>
                  </a:cubicBezTo>
                  <a:cubicBezTo>
                    <a:pt x="15408" y="17084"/>
                    <a:pt x="15365" y="17063"/>
                    <a:pt x="15325" y="17039"/>
                  </a:cubicBezTo>
                  <a:cubicBezTo>
                    <a:pt x="15302" y="17025"/>
                    <a:pt x="15277" y="17012"/>
                    <a:pt x="15253" y="16998"/>
                  </a:cubicBezTo>
                  <a:cubicBezTo>
                    <a:pt x="15197" y="16967"/>
                    <a:pt x="15142" y="16937"/>
                    <a:pt x="15093" y="16902"/>
                  </a:cubicBezTo>
                  <a:cubicBezTo>
                    <a:pt x="15063" y="16882"/>
                    <a:pt x="15042" y="16856"/>
                    <a:pt x="15025" y="16835"/>
                  </a:cubicBezTo>
                  <a:cubicBezTo>
                    <a:pt x="14997" y="16800"/>
                    <a:pt x="14987" y="16790"/>
                    <a:pt x="14968" y="16790"/>
                  </a:cubicBezTo>
                  <a:cubicBezTo>
                    <a:pt x="14959" y="16790"/>
                    <a:pt x="14933" y="16802"/>
                    <a:pt x="14917" y="16809"/>
                  </a:cubicBezTo>
                  <a:cubicBezTo>
                    <a:pt x="14891" y="16821"/>
                    <a:pt x="14862" y="16835"/>
                    <a:pt x="14830" y="16840"/>
                  </a:cubicBezTo>
                  <a:cubicBezTo>
                    <a:pt x="14799" y="16845"/>
                    <a:pt x="14767" y="16845"/>
                    <a:pt x="14740" y="16845"/>
                  </a:cubicBezTo>
                  <a:cubicBezTo>
                    <a:pt x="14717" y="16845"/>
                    <a:pt x="14696" y="16845"/>
                    <a:pt x="14679" y="16847"/>
                  </a:cubicBezTo>
                  <a:cubicBezTo>
                    <a:pt x="14657" y="16851"/>
                    <a:pt x="14636" y="16856"/>
                    <a:pt x="14616" y="16860"/>
                  </a:cubicBezTo>
                  <a:cubicBezTo>
                    <a:pt x="14490" y="16887"/>
                    <a:pt x="14345" y="16919"/>
                    <a:pt x="14222" y="16767"/>
                  </a:cubicBezTo>
                  <a:cubicBezTo>
                    <a:pt x="14190" y="16726"/>
                    <a:pt x="14177" y="16675"/>
                    <a:pt x="14167" y="16631"/>
                  </a:cubicBezTo>
                  <a:cubicBezTo>
                    <a:pt x="14162" y="16611"/>
                    <a:pt x="14157" y="16593"/>
                    <a:pt x="14151" y="16577"/>
                  </a:cubicBezTo>
                  <a:cubicBezTo>
                    <a:pt x="14131" y="16528"/>
                    <a:pt x="14104" y="16478"/>
                    <a:pt x="14077" y="16430"/>
                  </a:cubicBezTo>
                  <a:cubicBezTo>
                    <a:pt x="14056" y="16390"/>
                    <a:pt x="14034" y="16351"/>
                    <a:pt x="14017" y="16312"/>
                  </a:cubicBezTo>
                  <a:cubicBezTo>
                    <a:pt x="13994" y="16264"/>
                    <a:pt x="13960" y="16228"/>
                    <a:pt x="13922" y="16188"/>
                  </a:cubicBezTo>
                  <a:cubicBezTo>
                    <a:pt x="13897" y="16162"/>
                    <a:pt x="13873" y="16135"/>
                    <a:pt x="13850" y="16105"/>
                  </a:cubicBezTo>
                  <a:cubicBezTo>
                    <a:pt x="13824" y="16072"/>
                    <a:pt x="13804" y="16041"/>
                    <a:pt x="13785" y="16012"/>
                  </a:cubicBezTo>
                  <a:cubicBezTo>
                    <a:pt x="13745" y="15951"/>
                    <a:pt x="13713" y="15902"/>
                    <a:pt x="13641" y="15853"/>
                  </a:cubicBezTo>
                  <a:cubicBezTo>
                    <a:pt x="13617" y="15837"/>
                    <a:pt x="13571" y="15817"/>
                    <a:pt x="13522" y="15794"/>
                  </a:cubicBezTo>
                  <a:cubicBezTo>
                    <a:pt x="13351" y="15718"/>
                    <a:pt x="13091" y="15600"/>
                    <a:pt x="13190" y="15422"/>
                  </a:cubicBezTo>
                  <a:cubicBezTo>
                    <a:pt x="13231" y="15347"/>
                    <a:pt x="13345" y="15305"/>
                    <a:pt x="13525" y="15298"/>
                  </a:cubicBezTo>
                  <a:lnTo>
                    <a:pt x="13574" y="15297"/>
                  </a:lnTo>
                  <a:cubicBezTo>
                    <a:pt x="13673" y="15295"/>
                    <a:pt x="13693" y="15295"/>
                    <a:pt x="13753" y="15242"/>
                  </a:cubicBezTo>
                  <a:cubicBezTo>
                    <a:pt x="13765" y="15232"/>
                    <a:pt x="13777" y="15222"/>
                    <a:pt x="13790" y="15213"/>
                  </a:cubicBezTo>
                  <a:cubicBezTo>
                    <a:pt x="13804" y="15202"/>
                    <a:pt x="13817" y="15191"/>
                    <a:pt x="13830" y="15179"/>
                  </a:cubicBezTo>
                  <a:cubicBezTo>
                    <a:pt x="13845" y="15163"/>
                    <a:pt x="13854" y="15148"/>
                    <a:pt x="13865" y="15130"/>
                  </a:cubicBezTo>
                  <a:cubicBezTo>
                    <a:pt x="13876" y="15111"/>
                    <a:pt x="13888" y="15092"/>
                    <a:pt x="13905" y="15072"/>
                  </a:cubicBezTo>
                  <a:cubicBezTo>
                    <a:pt x="13971" y="14994"/>
                    <a:pt x="14047" y="14957"/>
                    <a:pt x="14159" y="14946"/>
                  </a:cubicBezTo>
                  <a:cubicBezTo>
                    <a:pt x="14196" y="14942"/>
                    <a:pt x="14228" y="14941"/>
                    <a:pt x="14259" y="14938"/>
                  </a:cubicBezTo>
                  <a:cubicBezTo>
                    <a:pt x="14336" y="14933"/>
                    <a:pt x="14397" y="14929"/>
                    <a:pt x="14477" y="14906"/>
                  </a:cubicBezTo>
                  <a:cubicBezTo>
                    <a:pt x="14504" y="14898"/>
                    <a:pt x="14534" y="14886"/>
                    <a:pt x="14567" y="14873"/>
                  </a:cubicBezTo>
                  <a:cubicBezTo>
                    <a:pt x="14620" y="14851"/>
                    <a:pt x="14679" y="14827"/>
                    <a:pt x="14737" y="14816"/>
                  </a:cubicBezTo>
                  <a:cubicBezTo>
                    <a:pt x="14750" y="14752"/>
                    <a:pt x="14744" y="14679"/>
                    <a:pt x="14736" y="14606"/>
                  </a:cubicBezTo>
                  <a:cubicBezTo>
                    <a:pt x="14728" y="14533"/>
                    <a:pt x="14720" y="14456"/>
                    <a:pt x="14733" y="14384"/>
                  </a:cubicBezTo>
                  <a:cubicBezTo>
                    <a:pt x="14739" y="14343"/>
                    <a:pt x="14754" y="14313"/>
                    <a:pt x="14767" y="14287"/>
                  </a:cubicBezTo>
                  <a:cubicBezTo>
                    <a:pt x="14776" y="14268"/>
                    <a:pt x="14785" y="14250"/>
                    <a:pt x="14790" y="14230"/>
                  </a:cubicBezTo>
                  <a:cubicBezTo>
                    <a:pt x="14791" y="14223"/>
                    <a:pt x="14788" y="14209"/>
                    <a:pt x="14787" y="14197"/>
                  </a:cubicBezTo>
                  <a:cubicBezTo>
                    <a:pt x="14782" y="14172"/>
                    <a:pt x="14776" y="14141"/>
                    <a:pt x="14787" y="14109"/>
                  </a:cubicBezTo>
                  <a:cubicBezTo>
                    <a:pt x="14797" y="14076"/>
                    <a:pt x="14820" y="14057"/>
                    <a:pt x="14836" y="14044"/>
                  </a:cubicBezTo>
                  <a:lnTo>
                    <a:pt x="14864" y="13998"/>
                  </a:lnTo>
                  <a:cubicBezTo>
                    <a:pt x="14891" y="13944"/>
                    <a:pt x="14925" y="13879"/>
                    <a:pt x="14934" y="13839"/>
                  </a:cubicBezTo>
                  <a:cubicBezTo>
                    <a:pt x="14940" y="13813"/>
                    <a:pt x="14945" y="13790"/>
                    <a:pt x="14948" y="13767"/>
                  </a:cubicBezTo>
                  <a:cubicBezTo>
                    <a:pt x="14956" y="13720"/>
                    <a:pt x="14963" y="13672"/>
                    <a:pt x="14990" y="13617"/>
                  </a:cubicBezTo>
                  <a:cubicBezTo>
                    <a:pt x="15043" y="13505"/>
                    <a:pt x="15085" y="13379"/>
                    <a:pt x="15119" y="13235"/>
                  </a:cubicBezTo>
                  <a:lnTo>
                    <a:pt x="15133" y="13172"/>
                  </a:lnTo>
                  <a:lnTo>
                    <a:pt x="15208" y="13184"/>
                  </a:lnTo>
                  <a:cubicBezTo>
                    <a:pt x="15347" y="13204"/>
                    <a:pt x="15367" y="13502"/>
                    <a:pt x="15367" y="13505"/>
                  </a:cubicBezTo>
                  <a:cubicBezTo>
                    <a:pt x="15368" y="13530"/>
                    <a:pt x="15368" y="13555"/>
                    <a:pt x="15367" y="13576"/>
                  </a:cubicBezTo>
                  <a:cubicBezTo>
                    <a:pt x="15367" y="13590"/>
                    <a:pt x="15367" y="13607"/>
                    <a:pt x="15367" y="13620"/>
                  </a:cubicBezTo>
                  <a:cubicBezTo>
                    <a:pt x="15377" y="13620"/>
                    <a:pt x="15393" y="13618"/>
                    <a:pt x="15420" y="13613"/>
                  </a:cubicBezTo>
                  <a:cubicBezTo>
                    <a:pt x="15427" y="13612"/>
                    <a:pt x="15439" y="13607"/>
                    <a:pt x="15448" y="13603"/>
                  </a:cubicBezTo>
                  <a:cubicBezTo>
                    <a:pt x="15473" y="13593"/>
                    <a:pt x="15505" y="13581"/>
                    <a:pt x="15543" y="13576"/>
                  </a:cubicBezTo>
                  <a:cubicBezTo>
                    <a:pt x="15594" y="13571"/>
                    <a:pt x="15647" y="13572"/>
                    <a:pt x="15697" y="13575"/>
                  </a:cubicBezTo>
                  <a:cubicBezTo>
                    <a:pt x="15720" y="13576"/>
                    <a:pt x="15742" y="13572"/>
                    <a:pt x="15767" y="13578"/>
                  </a:cubicBezTo>
                  <a:lnTo>
                    <a:pt x="15902" y="13578"/>
                  </a:lnTo>
                  <a:cubicBezTo>
                    <a:pt x="15982" y="13578"/>
                    <a:pt x="16060" y="13579"/>
                    <a:pt x="16139" y="13578"/>
                  </a:cubicBezTo>
                  <a:cubicBezTo>
                    <a:pt x="16293" y="13576"/>
                    <a:pt x="16380" y="13645"/>
                    <a:pt x="16460" y="13705"/>
                  </a:cubicBezTo>
                  <a:cubicBezTo>
                    <a:pt x="16516" y="13747"/>
                    <a:pt x="16566" y="13786"/>
                    <a:pt x="16639" y="13803"/>
                  </a:cubicBezTo>
                  <a:cubicBezTo>
                    <a:pt x="16722" y="13822"/>
                    <a:pt x="16779" y="13795"/>
                    <a:pt x="16873" y="13746"/>
                  </a:cubicBezTo>
                  <a:lnTo>
                    <a:pt x="16903" y="13730"/>
                  </a:lnTo>
                  <a:cubicBezTo>
                    <a:pt x="17026" y="13668"/>
                    <a:pt x="17122" y="13649"/>
                    <a:pt x="17243" y="13625"/>
                  </a:cubicBezTo>
                  <a:cubicBezTo>
                    <a:pt x="17265" y="13621"/>
                    <a:pt x="17285" y="13613"/>
                    <a:pt x="17305" y="13606"/>
                  </a:cubicBezTo>
                  <a:cubicBezTo>
                    <a:pt x="17334" y="13594"/>
                    <a:pt x="17368" y="13583"/>
                    <a:pt x="17408" y="13576"/>
                  </a:cubicBezTo>
                  <a:cubicBezTo>
                    <a:pt x="17453" y="13570"/>
                    <a:pt x="17497" y="13574"/>
                    <a:pt x="17537" y="13578"/>
                  </a:cubicBezTo>
                  <a:cubicBezTo>
                    <a:pt x="17568" y="13580"/>
                    <a:pt x="17599" y="13584"/>
                    <a:pt x="17622" y="13580"/>
                  </a:cubicBezTo>
                  <a:cubicBezTo>
                    <a:pt x="17660" y="13575"/>
                    <a:pt x="17694" y="13567"/>
                    <a:pt x="17726" y="13561"/>
                  </a:cubicBezTo>
                  <a:cubicBezTo>
                    <a:pt x="17802" y="13547"/>
                    <a:pt x="17874" y="13532"/>
                    <a:pt x="17982" y="13532"/>
                  </a:cubicBezTo>
                  <a:cubicBezTo>
                    <a:pt x="18062" y="13532"/>
                    <a:pt x="18148" y="13536"/>
                    <a:pt x="18236" y="13539"/>
                  </a:cubicBezTo>
                  <a:cubicBezTo>
                    <a:pt x="18411" y="13547"/>
                    <a:pt x="18591" y="13556"/>
                    <a:pt x="18745" y="13534"/>
                  </a:cubicBezTo>
                  <a:cubicBezTo>
                    <a:pt x="18831" y="13523"/>
                    <a:pt x="18831" y="13515"/>
                    <a:pt x="18840" y="13439"/>
                  </a:cubicBezTo>
                  <a:cubicBezTo>
                    <a:pt x="18843" y="13418"/>
                    <a:pt x="18845" y="13397"/>
                    <a:pt x="18851" y="13372"/>
                  </a:cubicBezTo>
                  <a:cubicBezTo>
                    <a:pt x="18857" y="13342"/>
                    <a:pt x="18874" y="13322"/>
                    <a:pt x="18883" y="13309"/>
                  </a:cubicBezTo>
                  <a:cubicBezTo>
                    <a:pt x="18886" y="13310"/>
                    <a:pt x="18886" y="13305"/>
                    <a:pt x="18877" y="13291"/>
                  </a:cubicBezTo>
                  <a:cubicBezTo>
                    <a:pt x="18872" y="13283"/>
                    <a:pt x="18868" y="13281"/>
                    <a:pt x="18842" y="13273"/>
                  </a:cubicBezTo>
                  <a:cubicBezTo>
                    <a:pt x="18817" y="13265"/>
                    <a:pt x="18779" y="13255"/>
                    <a:pt x="18754" y="13223"/>
                  </a:cubicBezTo>
                  <a:cubicBezTo>
                    <a:pt x="18700" y="13155"/>
                    <a:pt x="18706" y="12910"/>
                    <a:pt x="18752" y="12850"/>
                  </a:cubicBezTo>
                  <a:cubicBezTo>
                    <a:pt x="18791" y="12799"/>
                    <a:pt x="18908" y="12761"/>
                    <a:pt x="19100" y="12736"/>
                  </a:cubicBezTo>
                  <a:cubicBezTo>
                    <a:pt x="19100" y="12713"/>
                    <a:pt x="19102" y="12687"/>
                    <a:pt x="19116" y="12660"/>
                  </a:cubicBezTo>
                  <a:cubicBezTo>
                    <a:pt x="19137" y="12621"/>
                    <a:pt x="19171" y="12602"/>
                    <a:pt x="19194" y="12589"/>
                  </a:cubicBezTo>
                  <a:cubicBezTo>
                    <a:pt x="19206" y="12583"/>
                    <a:pt x="19212" y="12579"/>
                    <a:pt x="19217" y="12574"/>
                  </a:cubicBezTo>
                  <a:cubicBezTo>
                    <a:pt x="19254" y="12533"/>
                    <a:pt x="19263" y="12497"/>
                    <a:pt x="19268" y="12443"/>
                  </a:cubicBezTo>
                  <a:cubicBezTo>
                    <a:pt x="19276" y="12346"/>
                    <a:pt x="19219" y="12287"/>
                    <a:pt x="19140" y="12208"/>
                  </a:cubicBezTo>
                  <a:cubicBezTo>
                    <a:pt x="19116" y="12184"/>
                    <a:pt x="19091" y="12158"/>
                    <a:pt x="19068" y="12130"/>
                  </a:cubicBezTo>
                  <a:lnTo>
                    <a:pt x="19036" y="12093"/>
                  </a:lnTo>
                  <a:cubicBezTo>
                    <a:pt x="19005" y="12059"/>
                    <a:pt x="18976" y="12025"/>
                    <a:pt x="18946" y="11988"/>
                  </a:cubicBezTo>
                  <a:cubicBezTo>
                    <a:pt x="18906" y="11936"/>
                    <a:pt x="18886" y="11885"/>
                    <a:pt x="18866" y="11835"/>
                  </a:cubicBezTo>
                  <a:cubicBezTo>
                    <a:pt x="18851" y="11797"/>
                    <a:pt x="18836" y="11761"/>
                    <a:pt x="18814" y="11728"/>
                  </a:cubicBezTo>
                  <a:cubicBezTo>
                    <a:pt x="18794" y="11697"/>
                    <a:pt x="18768" y="11668"/>
                    <a:pt x="18742" y="11639"/>
                  </a:cubicBezTo>
                  <a:cubicBezTo>
                    <a:pt x="18720" y="11613"/>
                    <a:pt x="18699" y="11589"/>
                    <a:pt x="18679" y="11565"/>
                  </a:cubicBezTo>
                  <a:cubicBezTo>
                    <a:pt x="18660" y="11541"/>
                    <a:pt x="18639" y="11518"/>
                    <a:pt x="18616" y="11493"/>
                  </a:cubicBezTo>
                  <a:cubicBezTo>
                    <a:pt x="18591" y="11467"/>
                    <a:pt x="18565" y="11440"/>
                    <a:pt x="18545" y="11412"/>
                  </a:cubicBezTo>
                  <a:cubicBezTo>
                    <a:pt x="18513" y="11369"/>
                    <a:pt x="18486" y="11315"/>
                    <a:pt x="18459" y="11257"/>
                  </a:cubicBezTo>
                  <a:cubicBezTo>
                    <a:pt x="18423" y="11183"/>
                    <a:pt x="18385" y="11100"/>
                    <a:pt x="18340" y="11071"/>
                  </a:cubicBezTo>
                  <a:cubicBezTo>
                    <a:pt x="18314" y="11053"/>
                    <a:pt x="18265" y="11048"/>
                    <a:pt x="18213" y="11041"/>
                  </a:cubicBezTo>
                  <a:cubicBezTo>
                    <a:pt x="18159" y="11035"/>
                    <a:pt x="18102" y="11028"/>
                    <a:pt x="18051" y="11007"/>
                  </a:cubicBezTo>
                  <a:cubicBezTo>
                    <a:pt x="17923" y="10953"/>
                    <a:pt x="17928" y="10886"/>
                    <a:pt x="17931" y="10822"/>
                  </a:cubicBezTo>
                  <a:cubicBezTo>
                    <a:pt x="17933" y="10807"/>
                    <a:pt x="17933" y="10789"/>
                    <a:pt x="17933" y="10769"/>
                  </a:cubicBezTo>
                  <a:cubicBezTo>
                    <a:pt x="17931" y="10688"/>
                    <a:pt x="17954" y="10629"/>
                    <a:pt x="18002" y="10589"/>
                  </a:cubicBezTo>
                  <a:cubicBezTo>
                    <a:pt x="18077" y="10525"/>
                    <a:pt x="18189" y="10527"/>
                    <a:pt x="18323" y="10528"/>
                  </a:cubicBezTo>
                  <a:cubicBezTo>
                    <a:pt x="18363" y="10528"/>
                    <a:pt x="18402" y="10530"/>
                    <a:pt x="18440" y="10532"/>
                  </a:cubicBezTo>
                  <a:cubicBezTo>
                    <a:pt x="18559" y="10537"/>
                    <a:pt x="18694" y="10543"/>
                    <a:pt x="18772" y="10505"/>
                  </a:cubicBezTo>
                  <a:cubicBezTo>
                    <a:pt x="18886" y="10449"/>
                    <a:pt x="18888" y="10406"/>
                    <a:pt x="18892" y="10281"/>
                  </a:cubicBezTo>
                  <a:cubicBezTo>
                    <a:pt x="18902" y="10039"/>
                    <a:pt x="19186" y="10040"/>
                    <a:pt x="19354" y="10041"/>
                  </a:cubicBezTo>
                  <a:lnTo>
                    <a:pt x="19397" y="10041"/>
                  </a:lnTo>
                  <a:cubicBezTo>
                    <a:pt x="19397" y="10041"/>
                    <a:pt x="19397" y="10041"/>
                    <a:pt x="19399" y="10041"/>
                  </a:cubicBezTo>
                  <a:cubicBezTo>
                    <a:pt x="19436" y="10041"/>
                    <a:pt x="19476" y="10043"/>
                    <a:pt x="19517" y="10045"/>
                  </a:cubicBezTo>
                  <a:cubicBezTo>
                    <a:pt x="19636" y="10050"/>
                    <a:pt x="19759" y="10055"/>
                    <a:pt x="19842" y="10018"/>
                  </a:cubicBezTo>
                  <a:cubicBezTo>
                    <a:pt x="19899" y="9993"/>
                    <a:pt x="19948" y="9952"/>
                    <a:pt x="19979" y="9922"/>
                  </a:cubicBezTo>
                  <a:cubicBezTo>
                    <a:pt x="19992" y="9909"/>
                    <a:pt x="20009" y="9880"/>
                    <a:pt x="20025" y="9851"/>
                  </a:cubicBezTo>
                  <a:cubicBezTo>
                    <a:pt x="20059" y="9792"/>
                    <a:pt x="20094" y="9730"/>
                    <a:pt x="20159" y="9702"/>
                  </a:cubicBezTo>
                  <a:cubicBezTo>
                    <a:pt x="20217" y="9676"/>
                    <a:pt x="20268" y="9673"/>
                    <a:pt x="20305" y="9672"/>
                  </a:cubicBezTo>
                  <a:cubicBezTo>
                    <a:pt x="20345" y="9671"/>
                    <a:pt x="20363" y="9669"/>
                    <a:pt x="20399" y="9640"/>
                  </a:cubicBezTo>
                  <a:cubicBezTo>
                    <a:pt x="20466" y="9584"/>
                    <a:pt x="20499" y="9561"/>
                    <a:pt x="20595" y="9528"/>
                  </a:cubicBezTo>
                  <a:cubicBezTo>
                    <a:pt x="20711" y="9488"/>
                    <a:pt x="20795" y="9454"/>
                    <a:pt x="20849" y="9425"/>
                  </a:cubicBezTo>
                  <a:cubicBezTo>
                    <a:pt x="20863" y="9417"/>
                    <a:pt x="20877" y="9406"/>
                    <a:pt x="20892" y="9392"/>
                  </a:cubicBezTo>
                  <a:cubicBezTo>
                    <a:pt x="20911" y="9375"/>
                    <a:pt x="20931" y="9357"/>
                    <a:pt x="20954" y="9344"/>
                  </a:cubicBezTo>
                  <a:cubicBezTo>
                    <a:pt x="21008" y="9313"/>
                    <a:pt x="21040" y="9305"/>
                    <a:pt x="21078" y="9297"/>
                  </a:cubicBezTo>
                  <a:cubicBezTo>
                    <a:pt x="21092" y="9295"/>
                    <a:pt x="21109" y="9292"/>
                    <a:pt x="21132" y="9285"/>
                  </a:cubicBezTo>
                  <a:cubicBezTo>
                    <a:pt x="21271" y="9243"/>
                    <a:pt x="21457" y="9160"/>
                    <a:pt x="21528" y="9092"/>
                  </a:cubicBezTo>
                  <a:cubicBezTo>
                    <a:pt x="21542" y="9078"/>
                    <a:pt x="21557" y="9069"/>
                    <a:pt x="21569" y="9064"/>
                  </a:cubicBezTo>
                  <a:cubicBezTo>
                    <a:pt x="21568" y="9059"/>
                    <a:pt x="21565" y="9046"/>
                    <a:pt x="21563" y="9035"/>
                  </a:cubicBezTo>
                  <a:cubicBezTo>
                    <a:pt x="21562" y="9021"/>
                    <a:pt x="21560" y="9009"/>
                    <a:pt x="21560" y="9002"/>
                  </a:cubicBezTo>
                  <a:cubicBezTo>
                    <a:pt x="21558" y="8948"/>
                    <a:pt x="21560" y="8894"/>
                    <a:pt x="21560" y="8840"/>
                  </a:cubicBezTo>
                  <a:lnTo>
                    <a:pt x="21560" y="8757"/>
                  </a:lnTo>
                  <a:cubicBezTo>
                    <a:pt x="21560" y="8734"/>
                    <a:pt x="21562" y="8711"/>
                    <a:pt x="21563" y="8687"/>
                  </a:cubicBezTo>
                  <a:cubicBezTo>
                    <a:pt x="21566" y="8645"/>
                    <a:pt x="21568" y="8602"/>
                    <a:pt x="21562" y="8566"/>
                  </a:cubicBezTo>
                  <a:cubicBezTo>
                    <a:pt x="21558" y="8552"/>
                    <a:pt x="21558" y="8542"/>
                    <a:pt x="21557" y="8534"/>
                  </a:cubicBezTo>
                  <a:cubicBezTo>
                    <a:pt x="21546" y="8534"/>
                    <a:pt x="21534" y="8533"/>
                    <a:pt x="21522" y="8533"/>
                  </a:cubicBezTo>
                  <a:cubicBezTo>
                    <a:pt x="21369" y="8527"/>
                    <a:pt x="21218" y="8529"/>
                    <a:pt x="21072" y="8532"/>
                  </a:cubicBezTo>
                  <a:cubicBezTo>
                    <a:pt x="20966" y="8533"/>
                    <a:pt x="20868" y="8530"/>
                    <a:pt x="20746" y="8538"/>
                  </a:cubicBezTo>
                  <a:cubicBezTo>
                    <a:pt x="20612" y="8547"/>
                    <a:pt x="20409" y="8561"/>
                    <a:pt x="20348" y="8402"/>
                  </a:cubicBezTo>
                  <a:cubicBezTo>
                    <a:pt x="20312" y="8309"/>
                    <a:pt x="20317" y="8235"/>
                    <a:pt x="20365" y="8181"/>
                  </a:cubicBezTo>
                  <a:cubicBezTo>
                    <a:pt x="20415" y="8124"/>
                    <a:pt x="20512" y="8097"/>
                    <a:pt x="20651" y="8097"/>
                  </a:cubicBezTo>
                  <a:cubicBezTo>
                    <a:pt x="20674" y="8097"/>
                    <a:pt x="20702" y="8100"/>
                    <a:pt x="20731" y="8101"/>
                  </a:cubicBezTo>
                  <a:cubicBezTo>
                    <a:pt x="20780" y="8105"/>
                    <a:pt x="20842" y="8109"/>
                    <a:pt x="20872" y="8101"/>
                  </a:cubicBezTo>
                  <a:cubicBezTo>
                    <a:pt x="20891" y="8097"/>
                    <a:pt x="20911" y="8083"/>
                    <a:pt x="20935" y="8069"/>
                  </a:cubicBezTo>
                  <a:cubicBezTo>
                    <a:pt x="20959" y="8054"/>
                    <a:pt x="20986" y="8037"/>
                    <a:pt x="21018" y="8025"/>
                  </a:cubicBezTo>
                  <a:cubicBezTo>
                    <a:pt x="21048" y="8013"/>
                    <a:pt x="21085" y="8004"/>
                    <a:pt x="21123" y="7997"/>
                  </a:cubicBezTo>
                  <a:cubicBezTo>
                    <a:pt x="21160" y="7989"/>
                    <a:pt x="21203" y="7979"/>
                    <a:pt x="21222" y="7969"/>
                  </a:cubicBezTo>
                  <a:cubicBezTo>
                    <a:pt x="21243" y="7956"/>
                    <a:pt x="21260" y="7938"/>
                    <a:pt x="21280" y="7916"/>
                  </a:cubicBezTo>
                  <a:cubicBezTo>
                    <a:pt x="21306" y="7888"/>
                    <a:pt x="21335" y="7858"/>
                    <a:pt x="21382" y="7832"/>
                  </a:cubicBezTo>
                  <a:cubicBezTo>
                    <a:pt x="21403" y="7821"/>
                    <a:pt x="21423" y="7812"/>
                    <a:pt x="21440" y="7804"/>
                  </a:cubicBezTo>
                  <a:cubicBezTo>
                    <a:pt x="21442" y="7804"/>
                    <a:pt x="21442" y="7803"/>
                    <a:pt x="21443" y="7803"/>
                  </a:cubicBezTo>
                  <a:cubicBezTo>
                    <a:pt x="21442" y="7801"/>
                    <a:pt x="21438" y="7798"/>
                    <a:pt x="21437" y="7794"/>
                  </a:cubicBezTo>
                  <a:cubicBezTo>
                    <a:pt x="21417" y="7767"/>
                    <a:pt x="21368" y="7751"/>
                    <a:pt x="21314" y="7733"/>
                  </a:cubicBezTo>
                  <a:cubicBezTo>
                    <a:pt x="21251" y="7711"/>
                    <a:pt x="21178" y="7688"/>
                    <a:pt x="21134" y="7636"/>
                  </a:cubicBezTo>
                  <a:cubicBezTo>
                    <a:pt x="21095" y="7592"/>
                    <a:pt x="21082" y="7542"/>
                    <a:pt x="21094" y="7492"/>
                  </a:cubicBezTo>
                  <a:cubicBezTo>
                    <a:pt x="21120" y="7392"/>
                    <a:pt x="21249" y="7310"/>
                    <a:pt x="21354" y="7260"/>
                  </a:cubicBezTo>
                  <a:cubicBezTo>
                    <a:pt x="21437" y="7221"/>
                    <a:pt x="21515" y="7179"/>
                    <a:pt x="21560" y="7106"/>
                  </a:cubicBezTo>
                  <a:cubicBezTo>
                    <a:pt x="21600" y="7044"/>
                    <a:pt x="21568" y="6952"/>
                    <a:pt x="21537" y="6866"/>
                  </a:cubicBezTo>
                  <a:cubicBezTo>
                    <a:pt x="21522" y="6820"/>
                    <a:pt x="21506" y="6776"/>
                    <a:pt x="21498" y="6736"/>
                  </a:cubicBezTo>
                  <a:cubicBezTo>
                    <a:pt x="21498" y="6736"/>
                    <a:pt x="21498" y="6736"/>
                    <a:pt x="21497" y="6734"/>
                  </a:cubicBezTo>
                  <a:cubicBezTo>
                    <a:pt x="21478" y="6723"/>
                    <a:pt x="21458" y="6710"/>
                    <a:pt x="21440" y="6696"/>
                  </a:cubicBezTo>
                  <a:cubicBezTo>
                    <a:pt x="21415" y="6677"/>
                    <a:pt x="21394" y="6658"/>
                    <a:pt x="21372" y="6639"/>
                  </a:cubicBezTo>
                  <a:cubicBezTo>
                    <a:pt x="21297" y="6573"/>
                    <a:pt x="21254" y="6537"/>
                    <a:pt x="21183" y="6542"/>
                  </a:cubicBezTo>
                  <a:cubicBezTo>
                    <a:pt x="21178" y="6592"/>
                    <a:pt x="21169" y="6663"/>
                    <a:pt x="21078" y="6705"/>
                  </a:cubicBezTo>
                  <a:cubicBezTo>
                    <a:pt x="20982" y="6751"/>
                    <a:pt x="20871" y="6728"/>
                    <a:pt x="20789" y="6645"/>
                  </a:cubicBezTo>
                  <a:cubicBezTo>
                    <a:pt x="20768" y="6624"/>
                    <a:pt x="20762" y="6601"/>
                    <a:pt x="20759" y="6585"/>
                  </a:cubicBezTo>
                  <a:cubicBezTo>
                    <a:pt x="20743" y="6585"/>
                    <a:pt x="20723" y="6588"/>
                    <a:pt x="20712" y="6588"/>
                  </a:cubicBezTo>
                  <a:cubicBezTo>
                    <a:pt x="20689" y="6590"/>
                    <a:pt x="20675" y="6590"/>
                    <a:pt x="20662" y="6590"/>
                  </a:cubicBezTo>
                  <a:cubicBezTo>
                    <a:pt x="20631" y="6590"/>
                    <a:pt x="20602" y="6589"/>
                    <a:pt x="20569" y="6588"/>
                  </a:cubicBezTo>
                  <a:cubicBezTo>
                    <a:pt x="20515" y="6585"/>
                    <a:pt x="20463" y="6584"/>
                    <a:pt x="20417" y="6588"/>
                  </a:cubicBezTo>
                  <a:cubicBezTo>
                    <a:pt x="20328" y="6597"/>
                    <a:pt x="20254" y="6652"/>
                    <a:pt x="20175" y="6710"/>
                  </a:cubicBezTo>
                  <a:cubicBezTo>
                    <a:pt x="20145" y="6733"/>
                    <a:pt x="20115" y="6755"/>
                    <a:pt x="20085" y="6775"/>
                  </a:cubicBezTo>
                  <a:cubicBezTo>
                    <a:pt x="19969" y="6850"/>
                    <a:pt x="19834" y="6904"/>
                    <a:pt x="19703" y="6955"/>
                  </a:cubicBezTo>
                  <a:lnTo>
                    <a:pt x="19603" y="6994"/>
                  </a:lnTo>
                  <a:lnTo>
                    <a:pt x="19565" y="6957"/>
                  </a:lnTo>
                  <a:cubicBezTo>
                    <a:pt x="19551" y="6945"/>
                    <a:pt x="19532" y="6932"/>
                    <a:pt x="19512" y="6918"/>
                  </a:cubicBezTo>
                  <a:cubicBezTo>
                    <a:pt x="19471" y="6888"/>
                    <a:pt x="19428" y="6858"/>
                    <a:pt x="19405" y="6821"/>
                  </a:cubicBezTo>
                  <a:cubicBezTo>
                    <a:pt x="19348" y="6729"/>
                    <a:pt x="19397" y="6663"/>
                    <a:pt x="19432" y="6615"/>
                  </a:cubicBezTo>
                  <a:cubicBezTo>
                    <a:pt x="19448" y="6593"/>
                    <a:pt x="19463" y="6574"/>
                    <a:pt x="19471" y="6551"/>
                  </a:cubicBezTo>
                  <a:cubicBezTo>
                    <a:pt x="19485" y="6513"/>
                    <a:pt x="19499" y="6395"/>
                    <a:pt x="19488" y="6370"/>
                  </a:cubicBezTo>
                  <a:cubicBezTo>
                    <a:pt x="19479" y="6364"/>
                    <a:pt x="19451" y="6364"/>
                    <a:pt x="19434" y="6364"/>
                  </a:cubicBezTo>
                  <a:cubicBezTo>
                    <a:pt x="19405" y="6364"/>
                    <a:pt x="19372" y="6364"/>
                    <a:pt x="19337" y="6356"/>
                  </a:cubicBezTo>
                  <a:cubicBezTo>
                    <a:pt x="19312" y="6351"/>
                    <a:pt x="19283" y="6347"/>
                    <a:pt x="19254" y="6342"/>
                  </a:cubicBezTo>
                  <a:cubicBezTo>
                    <a:pt x="19176" y="6330"/>
                    <a:pt x="19096" y="6318"/>
                    <a:pt x="19034" y="6288"/>
                  </a:cubicBezTo>
                  <a:cubicBezTo>
                    <a:pt x="19006" y="6274"/>
                    <a:pt x="18988" y="6258"/>
                    <a:pt x="18976" y="6246"/>
                  </a:cubicBezTo>
                  <a:cubicBezTo>
                    <a:pt x="18962" y="6234"/>
                    <a:pt x="18960" y="6232"/>
                    <a:pt x="18949" y="6230"/>
                  </a:cubicBezTo>
                  <a:cubicBezTo>
                    <a:pt x="18934" y="6227"/>
                    <a:pt x="18916" y="6227"/>
                    <a:pt x="18894" y="6229"/>
                  </a:cubicBezTo>
                  <a:cubicBezTo>
                    <a:pt x="18865" y="6230"/>
                    <a:pt x="18826" y="6231"/>
                    <a:pt x="18785" y="6223"/>
                  </a:cubicBezTo>
                  <a:cubicBezTo>
                    <a:pt x="18762" y="6218"/>
                    <a:pt x="18742" y="6212"/>
                    <a:pt x="18720" y="6206"/>
                  </a:cubicBezTo>
                  <a:cubicBezTo>
                    <a:pt x="18697" y="6198"/>
                    <a:pt x="18679" y="6192"/>
                    <a:pt x="18657" y="6189"/>
                  </a:cubicBezTo>
                  <a:cubicBezTo>
                    <a:pt x="18653" y="6188"/>
                    <a:pt x="18642" y="6189"/>
                    <a:pt x="18631" y="6190"/>
                  </a:cubicBezTo>
                  <a:cubicBezTo>
                    <a:pt x="18600" y="6193"/>
                    <a:pt x="18556" y="6198"/>
                    <a:pt x="18509" y="6175"/>
                  </a:cubicBezTo>
                  <a:cubicBezTo>
                    <a:pt x="18406" y="6124"/>
                    <a:pt x="18313" y="5971"/>
                    <a:pt x="18299" y="5894"/>
                  </a:cubicBezTo>
                  <a:cubicBezTo>
                    <a:pt x="18289" y="5836"/>
                    <a:pt x="18282" y="5718"/>
                    <a:pt x="18300" y="5649"/>
                  </a:cubicBezTo>
                  <a:cubicBezTo>
                    <a:pt x="18308" y="5618"/>
                    <a:pt x="18319" y="5593"/>
                    <a:pt x="18329" y="5570"/>
                  </a:cubicBezTo>
                  <a:cubicBezTo>
                    <a:pt x="18345" y="5536"/>
                    <a:pt x="18356" y="5510"/>
                    <a:pt x="18354" y="5466"/>
                  </a:cubicBezTo>
                  <a:cubicBezTo>
                    <a:pt x="18354" y="5440"/>
                    <a:pt x="18357" y="5412"/>
                    <a:pt x="18360" y="5381"/>
                  </a:cubicBezTo>
                  <a:cubicBezTo>
                    <a:pt x="18365" y="5337"/>
                    <a:pt x="18369" y="5287"/>
                    <a:pt x="18360" y="5258"/>
                  </a:cubicBezTo>
                  <a:cubicBezTo>
                    <a:pt x="18348" y="5220"/>
                    <a:pt x="18279" y="5151"/>
                    <a:pt x="18237" y="5109"/>
                  </a:cubicBezTo>
                  <a:lnTo>
                    <a:pt x="18211" y="5083"/>
                  </a:lnTo>
                  <a:cubicBezTo>
                    <a:pt x="18182" y="5053"/>
                    <a:pt x="18142" y="5022"/>
                    <a:pt x="18100" y="4990"/>
                  </a:cubicBezTo>
                  <a:cubicBezTo>
                    <a:pt x="18020" y="4931"/>
                    <a:pt x="17931" y="4862"/>
                    <a:pt x="17890" y="4771"/>
                  </a:cubicBezTo>
                  <a:cubicBezTo>
                    <a:pt x="17865" y="4718"/>
                    <a:pt x="17840" y="4654"/>
                    <a:pt x="17822" y="4602"/>
                  </a:cubicBezTo>
                  <a:cubicBezTo>
                    <a:pt x="17813" y="4575"/>
                    <a:pt x="17810" y="4559"/>
                    <a:pt x="17805" y="4546"/>
                  </a:cubicBezTo>
                  <a:cubicBezTo>
                    <a:pt x="17800" y="4525"/>
                    <a:pt x="17799" y="4518"/>
                    <a:pt x="17774" y="4478"/>
                  </a:cubicBezTo>
                  <a:cubicBezTo>
                    <a:pt x="17768" y="4468"/>
                    <a:pt x="17760" y="4458"/>
                    <a:pt x="17754" y="4449"/>
                  </a:cubicBezTo>
                  <a:cubicBezTo>
                    <a:pt x="17739" y="4429"/>
                    <a:pt x="17722" y="4406"/>
                    <a:pt x="17713" y="4375"/>
                  </a:cubicBezTo>
                  <a:cubicBezTo>
                    <a:pt x="17594" y="4357"/>
                    <a:pt x="17440" y="4370"/>
                    <a:pt x="17374" y="4420"/>
                  </a:cubicBezTo>
                  <a:cubicBezTo>
                    <a:pt x="17273" y="4495"/>
                    <a:pt x="17163" y="4566"/>
                    <a:pt x="17065" y="4531"/>
                  </a:cubicBezTo>
                  <a:cubicBezTo>
                    <a:pt x="16977" y="4499"/>
                    <a:pt x="16965" y="4407"/>
                    <a:pt x="16965" y="4341"/>
                  </a:cubicBezTo>
                  <a:cubicBezTo>
                    <a:pt x="16965" y="4315"/>
                    <a:pt x="16966" y="4289"/>
                    <a:pt x="16968" y="4262"/>
                  </a:cubicBezTo>
                  <a:cubicBezTo>
                    <a:pt x="16970" y="4221"/>
                    <a:pt x="16973" y="4183"/>
                    <a:pt x="16968" y="4147"/>
                  </a:cubicBezTo>
                  <a:cubicBezTo>
                    <a:pt x="16960" y="4094"/>
                    <a:pt x="16960" y="4094"/>
                    <a:pt x="16867" y="4069"/>
                  </a:cubicBezTo>
                  <a:cubicBezTo>
                    <a:pt x="16840" y="4063"/>
                    <a:pt x="16814" y="4059"/>
                    <a:pt x="16788" y="4057"/>
                  </a:cubicBezTo>
                  <a:cubicBezTo>
                    <a:pt x="16733" y="4049"/>
                    <a:pt x="16674" y="4041"/>
                    <a:pt x="16633" y="4022"/>
                  </a:cubicBezTo>
                  <a:cubicBezTo>
                    <a:pt x="16574" y="3997"/>
                    <a:pt x="16548" y="3959"/>
                    <a:pt x="16527" y="3928"/>
                  </a:cubicBezTo>
                  <a:cubicBezTo>
                    <a:pt x="16513" y="3909"/>
                    <a:pt x="16500" y="3892"/>
                    <a:pt x="16483" y="3880"/>
                  </a:cubicBezTo>
                  <a:lnTo>
                    <a:pt x="16410" y="3829"/>
                  </a:lnTo>
                  <a:lnTo>
                    <a:pt x="16485" y="3780"/>
                  </a:lnTo>
                  <a:cubicBezTo>
                    <a:pt x="16600" y="3706"/>
                    <a:pt x="16647" y="3675"/>
                    <a:pt x="16648" y="3588"/>
                  </a:cubicBezTo>
                  <a:cubicBezTo>
                    <a:pt x="16648" y="3559"/>
                    <a:pt x="16643" y="3519"/>
                    <a:pt x="16614" y="3501"/>
                  </a:cubicBezTo>
                  <a:cubicBezTo>
                    <a:pt x="16585" y="3482"/>
                    <a:pt x="16528" y="3482"/>
                    <a:pt x="16457" y="3499"/>
                  </a:cubicBezTo>
                  <a:cubicBezTo>
                    <a:pt x="16423" y="3508"/>
                    <a:pt x="16390" y="3529"/>
                    <a:pt x="16354" y="3554"/>
                  </a:cubicBezTo>
                  <a:cubicBezTo>
                    <a:pt x="16288" y="3598"/>
                    <a:pt x="16199" y="3659"/>
                    <a:pt x="16065" y="3631"/>
                  </a:cubicBezTo>
                  <a:cubicBezTo>
                    <a:pt x="15956" y="3610"/>
                    <a:pt x="15934" y="3562"/>
                    <a:pt x="15920" y="3517"/>
                  </a:cubicBezTo>
                  <a:cubicBezTo>
                    <a:pt x="15916" y="3503"/>
                    <a:pt x="15913" y="3491"/>
                    <a:pt x="15902" y="3477"/>
                  </a:cubicBezTo>
                  <a:cubicBezTo>
                    <a:pt x="15896" y="3468"/>
                    <a:pt x="15877" y="3458"/>
                    <a:pt x="15860" y="3448"/>
                  </a:cubicBezTo>
                  <a:cubicBezTo>
                    <a:pt x="15831" y="3430"/>
                    <a:pt x="15797" y="3410"/>
                    <a:pt x="15776" y="3379"/>
                  </a:cubicBezTo>
                  <a:cubicBezTo>
                    <a:pt x="15745" y="3336"/>
                    <a:pt x="15725" y="3289"/>
                    <a:pt x="15707" y="3243"/>
                  </a:cubicBezTo>
                  <a:cubicBezTo>
                    <a:pt x="15690" y="3202"/>
                    <a:pt x="15673" y="3162"/>
                    <a:pt x="15650" y="3128"/>
                  </a:cubicBezTo>
                  <a:cubicBezTo>
                    <a:pt x="15591" y="3038"/>
                    <a:pt x="15537" y="3013"/>
                    <a:pt x="15390" y="3012"/>
                  </a:cubicBezTo>
                  <a:cubicBezTo>
                    <a:pt x="15348" y="3012"/>
                    <a:pt x="15300" y="3008"/>
                    <a:pt x="15251" y="3006"/>
                  </a:cubicBezTo>
                  <a:cubicBezTo>
                    <a:pt x="15157" y="2999"/>
                    <a:pt x="15051" y="2993"/>
                    <a:pt x="14979" y="3008"/>
                  </a:cubicBezTo>
                  <a:cubicBezTo>
                    <a:pt x="14954" y="3013"/>
                    <a:pt x="14937" y="3020"/>
                    <a:pt x="14920" y="3026"/>
                  </a:cubicBezTo>
                  <a:cubicBezTo>
                    <a:pt x="14887" y="3039"/>
                    <a:pt x="14848" y="3054"/>
                    <a:pt x="14780" y="3057"/>
                  </a:cubicBezTo>
                  <a:lnTo>
                    <a:pt x="14751" y="3058"/>
                  </a:lnTo>
                  <a:cubicBezTo>
                    <a:pt x="14677" y="3061"/>
                    <a:pt x="14593" y="3064"/>
                    <a:pt x="14517" y="3044"/>
                  </a:cubicBezTo>
                  <a:lnTo>
                    <a:pt x="14454" y="3026"/>
                  </a:lnTo>
                  <a:lnTo>
                    <a:pt x="14465" y="2973"/>
                  </a:lnTo>
                  <a:cubicBezTo>
                    <a:pt x="14481" y="2901"/>
                    <a:pt x="14573" y="2835"/>
                    <a:pt x="14654" y="2776"/>
                  </a:cubicBezTo>
                  <a:cubicBezTo>
                    <a:pt x="14674" y="2761"/>
                    <a:pt x="14694" y="2748"/>
                    <a:pt x="14708" y="2737"/>
                  </a:cubicBezTo>
                  <a:cubicBezTo>
                    <a:pt x="14799" y="2663"/>
                    <a:pt x="14833" y="2601"/>
                    <a:pt x="14831" y="2506"/>
                  </a:cubicBezTo>
                  <a:cubicBezTo>
                    <a:pt x="14830" y="2403"/>
                    <a:pt x="14808" y="2370"/>
                    <a:pt x="14759" y="2297"/>
                  </a:cubicBezTo>
                  <a:cubicBezTo>
                    <a:pt x="14747" y="2280"/>
                    <a:pt x="14734" y="2261"/>
                    <a:pt x="14719" y="2239"/>
                  </a:cubicBezTo>
                  <a:cubicBezTo>
                    <a:pt x="14680" y="2179"/>
                    <a:pt x="14674" y="2117"/>
                    <a:pt x="14670" y="2062"/>
                  </a:cubicBezTo>
                  <a:cubicBezTo>
                    <a:pt x="14665" y="2008"/>
                    <a:pt x="14660" y="1962"/>
                    <a:pt x="14630" y="1922"/>
                  </a:cubicBezTo>
                  <a:cubicBezTo>
                    <a:pt x="14605" y="1890"/>
                    <a:pt x="14579" y="1859"/>
                    <a:pt x="14554" y="1829"/>
                  </a:cubicBezTo>
                  <a:cubicBezTo>
                    <a:pt x="14499" y="1764"/>
                    <a:pt x="14442" y="1695"/>
                    <a:pt x="14399" y="1613"/>
                  </a:cubicBezTo>
                  <a:cubicBezTo>
                    <a:pt x="14356" y="1532"/>
                    <a:pt x="14307" y="1491"/>
                    <a:pt x="14196" y="1448"/>
                  </a:cubicBezTo>
                  <a:cubicBezTo>
                    <a:pt x="14068" y="1397"/>
                    <a:pt x="13921" y="1315"/>
                    <a:pt x="13925" y="1134"/>
                  </a:cubicBezTo>
                  <a:cubicBezTo>
                    <a:pt x="13925" y="1122"/>
                    <a:pt x="13928" y="1105"/>
                    <a:pt x="13930" y="1087"/>
                  </a:cubicBezTo>
                  <a:cubicBezTo>
                    <a:pt x="13933" y="1064"/>
                    <a:pt x="13939" y="1017"/>
                    <a:pt x="13931" y="1003"/>
                  </a:cubicBezTo>
                  <a:cubicBezTo>
                    <a:pt x="13921" y="1002"/>
                    <a:pt x="13881" y="998"/>
                    <a:pt x="13854" y="994"/>
                  </a:cubicBezTo>
                  <a:cubicBezTo>
                    <a:pt x="13794" y="987"/>
                    <a:pt x="13737" y="980"/>
                    <a:pt x="13697" y="954"/>
                  </a:cubicBezTo>
                  <a:cubicBezTo>
                    <a:pt x="13587" y="880"/>
                    <a:pt x="13511" y="694"/>
                    <a:pt x="13498" y="615"/>
                  </a:cubicBezTo>
                  <a:cubicBezTo>
                    <a:pt x="13482" y="528"/>
                    <a:pt x="13521" y="453"/>
                    <a:pt x="13554" y="387"/>
                  </a:cubicBezTo>
                  <a:cubicBezTo>
                    <a:pt x="13579" y="340"/>
                    <a:pt x="13602" y="294"/>
                    <a:pt x="13605" y="248"/>
                  </a:cubicBezTo>
                  <a:cubicBezTo>
                    <a:pt x="13608" y="190"/>
                    <a:pt x="13601" y="138"/>
                    <a:pt x="13590" y="85"/>
                  </a:cubicBezTo>
                  <a:cubicBezTo>
                    <a:pt x="13524" y="73"/>
                    <a:pt x="13456" y="61"/>
                    <a:pt x="13387" y="45"/>
                  </a:cubicBezTo>
                  <a:lnTo>
                    <a:pt x="13354" y="39"/>
                  </a:lnTo>
                  <a:cubicBezTo>
                    <a:pt x="13331" y="34"/>
                    <a:pt x="13311" y="27"/>
                    <a:pt x="13293" y="22"/>
                  </a:cubicBezTo>
                  <a:cubicBezTo>
                    <a:pt x="13262" y="12"/>
                    <a:pt x="13242" y="7"/>
                    <a:pt x="13202" y="7"/>
                  </a:cubicBezTo>
                  <a:cubicBezTo>
                    <a:pt x="13167" y="7"/>
                    <a:pt x="13131" y="7"/>
                    <a:pt x="13098" y="7"/>
                  </a:cubicBezTo>
                  <a:lnTo>
                    <a:pt x="13042" y="7"/>
                  </a:lnTo>
                  <a:cubicBezTo>
                    <a:pt x="13014" y="7"/>
                    <a:pt x="12984" y="6"/>
                    <a:pt x="12953" y="3"/>
                  </a:cubicBezTo>
                  <a:cubicBezTo>
                    <a:pt x="12864" y="-2"/>
                    <a:pt x="12764" y="-7"/>
                    <a:pt x="12719" y="29"/>
                  </a:cubicBezTo>
                  <a:cubicBezTo>
                    <a:pt x="12687" y="55"/>
                    <a:pt x="12685" y="78"/>
                    <a:pt x="12682" y="117"/>
                  </a:cubicBezTo>
                  <a:cubicBezTo>
                    <a:pt x="12679" y="171"/>
                    <a:pt x="12674" y="248"/>
                    <a:pt x="12548" y="309"/>
                  </a:cubicBezTo>
                  <a:cubicBezTo>
                    <a:pt x="12434" y="364"/>
                    <a:pt x="12333" y="407"/>
                    <a:pt x="12190" y="404"/>
                  </a:cubicBezTo>
                  <a:cubicBezTo>
                    <a:pt x="12170" y="404"/>
                    <a:pt x="12141" y="402"/>
                    <a:pt x="12108" y="399"/>
                  </a:cubicBezTo>
                  <a:cubicBezTo>
                    <a:pt x="12064" y="396"/>
                    <a:pt x="11973" y="388"/>
                    <a:pt x="11948" y="396"/>
                  </a:cubicBezTo>
                  <a:cubicBezTo>
                    <a:pt x="11947" y="396"/>
                    <a:pt x="11945" y="397"/>
                    <a:pt x="11945" y="397"/>
                  </a:cubicBezTo>
                  <a:cubicBezTo>
                    <a:pt x="11945" y="410"/>
                    <a:pt x="11945" y="421"/>
                    <a:pt x="11942" y="436"/>
                  </a:cubicBezTo>
                  <a:lnTo>
                    <a:pt x="11939" y="462"/>
                  </a:lnTo>
                  <a:cubicBezTo>
                    <a:pt x="11924" y="570"/>
                    <a:pt x="11913" y="655"/>
                    <a:pt x="11716" y="701"/>
                  </a:cubicBezTo>
                  <a:cubicBezTo>
                    <a:pt x="11530" y="745"/>
                    <a:pt x="11361" y="797"/>
                    <a:pt x="11151" y="872"/>
                  </a:cubicBezTo>
                  <a:cubicBezTo>
                    <a:pt x="11065" y="904"/>
                    <a:pt x="10996" y="914"/>
                    <a:pt x="10928" y="923"/>
                  </a:cubicBezTo>
                  <a:cubicBezTo>
                    <a:pt x="10895" y="928"/>
                    <a:pt x="10859" y="933"/>
                    <a:pt x="10819" y="941"/>
                  </a:cubicBezTo>
                  <a:cubicBezTo>
                    <a:pt x="10776" y="950"/>
                    <a:pt x="10733" y="962"/>
                    <a:pt x="10688" y="975"/>
                  </a:cubicBezTo>
                  <a:cubicBezTo>
                    <a:pt x="10625" y="993"/>
                    <a:pt x="10561" y="1012"/>
                    <a:pt x="10493" y="1022"/>
                  </a:cubicBezTo>
                  <a:cubicBezTo>
                    <a:pt x="10425" y="1032"/>
                    <a:pt x="10358" y="1025"/>
                    <a:pt x="10293" y="1018"/>
                  </a:cubicBezTo>
                  <a:cubicBezTo>
                    <a:pt x="10230" y="1012"/>
                    <a:pt x="10170" y="1006"/>
                    <a:pt x="10124" y="1016"/>
                  </a:cubicBezTo>
                  <a:cubicBezTo>
                    <a:pt x="10062" y="1029"/>
                    <a:pt x="10053" y="1052"/>
                    <a:pt x="10033" y="1120"/>
                  </a:cubicBezTo>
                  <a:lnTo>
                    <a:pt x="10024" y="1150"/>
                  </a:lnTo>
                  <a:cubicBezTo>
                    <a:pt x="10015" y="1178"/>
                    <a:pt x="9921" y="1380"/>
                    <a:pt x="9787" y="1399"/>
                  </a:cubicBezTo>
                  <a:cubicBezTo>
                    <a:pt x="9669" y="1416"/>
                    <a:pt x="9601" y="1314"/>
                    <a:pt x="9556" y="1246"/>
                  </a:cubicBezTo>
                  <a:cubicBezTo>
                    <a:pt x="9545" y="1230"/>
                    <a:pt x="9535" y="1215"/>
                    <a:pt x="9527" y="1206"/>
                  </a:cubicBezTo>
                  <a:cubicBezTo>
                    <a:pt x="9495" y="1173"/>
                    <a:pt x="9461" y="1155"/>
                    <a:pt x="9424" y="1152"/>
                  </a:cubicBezTo>
                  <a:cubicBezTo>
                    <a:pt x="9364" y="1148"/>
                    <a:pt x="9284" y="1183"/>
                    <a:pt x="9184" y="1258"/>
                  </a:cubicBezTo>
                  <a:cubicBezTo>
                    <a:pt x="9133" y="1296"/>
                    <a:pt x="8996" y="1397"/>
                    <a:pt x="8861" y="1278"/>
                  </a:cubicBezTo>
                  <a:cubicBezTo>
                    <a:pt x="8793" y="1220"/>
                    <a:pt x="8799" y="1153"/>
                    <a:pt x="8802" y="1106"/>
                  </a:cubicBezTo>
                  <a:cubicBezTo>
                    <a:pt x="8804" y="1089"/>
                    <a:pt x="8806" y="1071"/>
                    <a:pt x="8802" y="1052"/>
                  </a:cubicBezTo>
                  <a:cubicBezTo>
                    <a:pt x="8796" y="1003"/>
                    <a:pt x="8764" y="945"/>
                    <a:pt x="8698" y="927"/>
                  </a:cubicBezTo>
                  <a:cubicBezTo>
                    <a:pt x="8649" y="914"/>
                    <a:pt x="8590" y="931"/>
                    <a:pt x="8535" y="946"/>
                  </a:cubicBezTo>
                  <a:cubicBezTo>
                    <a:pt x="8507" y="953"/>
                    <a:pt x="8479" y="961"/>
                    <a:pt x="8455" y="965"/>
                  </a:cubicBezTo>
                  <a:cubicBezTo>
                    <a:pt x="8422" y="970"/>
                    <a:pt x="8393" y="973"/>
                    <a:pt x="8369" y="975"/>
                  </a:cubicBezTo>
                  <a:cubicBezTo>
                    <a:pt x="8315" y="980"/>
                    <a:pt x="8292" y="983"/>
                    <a:pt x="8250" y="1015"/>
                  </a:cubicBezTo>
                  <a:lnTo>
                    <a:pt x="8236" y="1025"/>
                  </a:lnTo>
                  <a:cubicBezTo>
                    <a:pt x="8144" y="1096"/>
                    <a:pt x="8084" y="1134"/>
                    <a:pt x="7919" y="1096"/>
                  </a:cubicBezTo>
                  <a:cubicBezTo>
                    <a:pt x="7867" y="1083"/>
                    <a:pt x="7829" y="1068"/>
                    <a:pt x="7796" y="1054"/>
                  </a:cubicBezTo>
                  <a:cubicBezTo>
                    <a:pt x="7747" y="1034"/>
                    <a:pt x="7723" y="1022"/>
                    <a:pt x="7652" y="1021"/>
                  </a:cubicBezTo>
                  <a:cubicBezTo>
                    <a:pt x="7627" y="1021"/>
                    <a:pt x="7601" y="1020"/>
                    <a:pt x="7575" y="1018"/>
                  </a:cubicBezTo>
                  <a:cubicBezTo>
                    <a:pt x="7512" y="1015"/>
                    <a:pt x="7450" y="1012"/>
                    <a:pt x="7421" y="1035"/>
                  </a:cubicBezTo>
                  <a:cubicBezTo>
                    <a:pt x="7392" y="1057"/>
                    <a:pt x="7381" y="1096"/>
                    <a:pt x="7370" y="1137"/>
                  </a:cubicBezTo>
                  <a:cubicBezTo>
                    <a:pt x="7364" y="1159"/>
                    <a:pt x="7358" y="1179"/>
                    <a:pt x="7350" y="1198"/>
                  </a:cubicBezTo>
                  <a:cubicBezTo>
                    <a:pt x="7323" y="1267"/>
                    <a:pt x="7301" y="1324"/>
                    <a:pt x="7301" y="1398"/>
                  </a:cubicBezTo>
                  <a:lnTo>
                    <a:pt x="7301" y="1450"/>
                  </a:lnTo>
                  <a:cubicBezTo>
                    <a:pt x="7299" y="1528"/>
                    <a:pt x="7299" y="1567"/>
                    <a:pt x="7350" y="1624"/>
                  </a:cubicBezTo>
                  <a:cubicBezTo>
                    <a:pt x="7375" y="1650"/>
                    <a:pt x="7401" y="1672"/>
                    <a:pt x="7427" y="1691"/>
                  </a:cubicBezTo>
                  <a:cubicBezTo>
                    <a:pt x="7499" y="1748"/>
                    <a:pt x="7589" y="1818"/>
                    <a:pt x="7524" y="1953"/>
                  </a:cubicBezTo>
                  <a:cubicBezTo>
                    <a:pt x="7466" y="2076"/>
                    <a:pt x="7404" y="2086"/>
                    <a:pt x="7286" y="2082"/>
                  </a:cubicBezTo>
                  <a:cubicBezTo>
                    <a:pt x="7267" y="2082"/>
                    <a:pt x="7246" y="2081"/>
                    <a:pt x="7223" y="2081"/>
                  </a:cubicBezTo>
                  <a:cubicBezTo>
                    <a:pt x="7192" y="2081"/>
                    <a:pt x="7158" y="2083"/>
                    <a:pt x="7123" y="2086"/>
                  </a:cubicBezTo>
                  <a:cubicBezTo>
                    <a:pt x="7041" y="2091"/>
                    <a:pt x="6958" y="2096"/>
                    <a:pt x="6884" y="2082"/>
                  </a:cubicBezTo>
                  <a:cubicBezTo>
                    <a:pt x="6846" y="2074"/>
                    <a:pt x="6820" y="2063"/>
                    <a:pt x="6800" y="2054"/>
                  </a:cubicBezTo>
                  <a:cubicBezTo>
                    <a:pt x="6778" y="2045"/>
                    <a:pt x="6764" y="2039"/>
                    <a:pt x="6736" y="2036"/>
                  </a:cubicBezTo>
                  <a:cubicBezTo>
                    <a:pt x="6707" y="2034"/>
                    <a:pt x="6675" y="2035"/>
                    <a:pt x="6644" y="2036"/>
                  </a:cubicBezTo>
                  <a:cubicBezTo>
                    <a:pt x="6624" y="2038"/>
                    <a:pt x="6604" y="2038"/>
                    <a:pt x="6586" y="2038"/>
                  </a:cubicBezTo>
                  <a:cubicBezTo>
                    <a:pt x="6470" y="2038"/>
                    <a:pt x="6395" y="2047"/>
                    <a:pt x="6284" y="2069"/>
                  </a:cubicBezTo>
                  <a:cubicBezTo>
                    <a:pt x="6240" y="2080"/>
                    <a:pt x="6203" y="2080"/>
                    <a:pt x="6169" y="2078"/>
                  </a:cubicBezTo>
                  <a:cubicBezTo>
                    <a:pt x="6150" y="2078"/>
                    <a:pt x="6133" y="2078"/>
                    <a:pt x="6112" y="2080"/>
                  </a:cubicBezTo>
                  <a:cubicBezTo>
                    <a:pt x="6095" y="2081"/>
                    <a:pt x="6083" y="2086"/>
                    <a:pt x="6064" y="2094"/>
                  </a:cubicBezTo>
                  <a:cubicBezTo>
                    <a:pt x="6046" y="2101"/>
                    <a:pt x="6026" y="2109"/>
                    <a:pt x="6001" y="2114"/>
                  </a:cubicBezTo>
                  <a:cubicBezTo>
                    <a:pt x="5964" y="2120"/>
                    <a:pt x="5926" y="2119"/>
                    <a:pt x="5889" y="2119"/>
                  </a:cubicBezTo>
                  <a:cubicBezTo>
                    <a:pt x="5855" y="2118"/>
                    <a:pt x="5803" y="2118"/>
                    <a:pt x="5798" y="2128"/>
                  </a:cubicBezTo>
                  <a:cubicBezTo>
                    <a:pt x="5784" y="2155"/>
                    <a:pt x="5790" y="2204"/>
                    <a:pt x="5797" y="2253"/>
                  </a:cubicBezTo>
                  <a:cubicBezTo>
                    <a:pt x="5804" y="2310"/>
                    <a:pt x="5812" y="2369"/>
                    <a:pt x="5793" y="2422"/>
                  </a:cubicBezTo>
                  <a:cubicBezTo>
                    <a:pt x="5772" y="2485"/>
                    <a:pt x="5712" y="2541"/>
                    <a:pt x="5657" y="2588"/>
                  </a:cubicBezTo>
                  <a:cubicBezTo>
                    <a:pt x="5669" y="2673"/>
                    <a:pt x="5661" y="2768"/>
                    <a:pt x="5655" y="2853"/>
                  </a:cubicBezTo>
                  <a:cubicBezTo>
                    <a:pt x="5652" y="2900"/>
                    <a:pt x="5647" y="2947"/>
                    <a:pt x="5647" y="2988"/>
                  </a:cubicBezTo>
                  <a:lnTo>
                    <a:pt x="5647" y="3052"/>
                  </a:lnTo>
                  <a:cubicBezTo>
                    <a:pt x="5649" y="3210"/>
                    <a:pt x="5650" y="3373"/>
                    <a:pt x="5578" y="3531"/>
                  </a:cubicBezTo>
                  <a:cubicBezTo>
                    <a:pt x="5558" y="3574"/>
                    <a:pt x="5526" y="3610"/>
                    <a:pt x="5497" y="3641"/>
                  </a:cubicBezTo>
                  <a:cubicBezTo>
                    <a:pt x="5463" y="3678"/>
                    <a:pt x="5435" y="3709"/>
                    <a:pt x="5429" y="3747"/>
                  </a:cubicBezTo>
                  <a:cubicBezTo>
                    <a:pt x="5424" y="3782"/>
                    <a:pt x="5433" y="3798"/>
                    <a:pt x="5438" y="3801"/>
                  </a:cubicBezTo>
                  <a:cubicBezTo>
                    <a:pt x="5443" y="3803"/>
                    <a:pt x="5461" y="3802"/>
                    <a:pt x="5487" y="3787"/>
                  </a:cubicBezTo>
                  <a:cubicBezTo>
                    <a:pt x="5503" y="3778"/>
                    <a:pt x="5520" y="3760"/>
                    <a:pt x="5538" y="3742"/>
                  </a:cubicBezTo>
                  <a:cubicBezTo>
                    <a:pt x="5560" y="3719"/>
                    <a:pt x="5584" y="3694"/>
                    <a:pt x="5618" y="3675"/>
                  </a:cubicBezTo>
                  <a:cubicBezTo>
                    <a:pt x="5657" y="3652"/>
                    <a:pt x="5698" y="3639"/>
                    <a:pt x="5733" y="3629"/>
                  </a:cubicBezTo>
                  <a:cubicBezTo>
                    <a:pt x="5777" y="3616"/>
                    <a:pt x="5810" y="3604"/>
                    <a:pt x="5835" y="3582"/>
                  </a:cubicBezTo>
                  <a:lnTo>
                    <a:pt x="5992" y="3426"/>
                  </a:lnTo>
                  <a:lnTo>
                    <a:pt x="5972" y="3627"/>
                  </a:lnTo>
                  <a:cubicBezTo>
                    <a:pt x="5969" y="3652"/>
                    <a:pt x="5972" y="3678"/>
                    <a:pt x="5975" y="3705"/>
                  </a:cubicBezTo>
                  <a:cubicBezTo>
                    <a:pt x="5980" y="3751"/>
                    <a:pt x="5983" y="3799"/>
                    <a:pt x="5970" y="3845"/>
                  </a:cubicBezTo>
                  <a:cubicBezTo>
                    <a:pt x="5961" y="3875"/>
                    <a:pt x="5952" y="3897"/>
                    <a:pt x="5943" y="3919"/>
                  </a:cubicBezTo>
                  <a:cubicBezTo>
                    <a:pt x="5927" y="3952"/>
                    <a:pt x="5916" y="3978"/>
                    <a:pt x="5916" y="4026"/>
                  </a:cubicBezTo>
                  <a:cubicBezTo>
                    <a:pt x="5916" y="4052"/>
                    <a:pt x="5915" y="4080"/>
                    <a:pt x="5912" y="4109"/>
                  </a:cubicBezTo>
                  <a:cubicBezTo>
                    <a:pt x="5907" y="4155"/>
                    <a:pt x="5903" y="4202"/>
                    <a:pt x="5912" y="4235"/>
                  </a:cubicBezTo>
                  <a:cubicBezTo>
                    <a:pt x="5918" y="4258"/>
                    <a:pt x="5927" y="4277"/>
                    <a:pt x="5935" y="4296"/>
                  </a:cubicBezTo>
                  <a:cubicBezTo>
                    <a:pt x="5952" y="4337"/>
                    <a:pt x="5970" y="4380"/>
                    <a:pt x="5969" y="4449"/>
                  </a:cubicBezTo>
                  <a:lnTo>
                    <a:pt x="5969" y="4496"/>
                  </a:lnTo>
                  <a:cubicBezTo>
                    <a:pt x="5967" y="4627"/>
                    <a:pt x="5967" y="4731"/>
                    <a:pt x="5896" y="4861"/>
                  </a:cubicBezTo>
                  <a:cubicBezTo>
                    <a:pt x="5884" y="4882"/>
                    <a:pt x="5876" y="4894"/>
                    <a:pt x="5870" y="4901"/>
                  </a:cubicBezTo>
                  <a:cubicBezTo>
                    <a:pt x="5867" y="4906"/>
                    <a:pt x="5864" y="4914"/>
                    <a:pt x="5861" y="4940"/>
                  </a:cubicBezTo>
                  <a:cubicBezTo>
                    <a:pt x="5861" y="4943"/>
                    <a:pt x="5863" y="4956"/>
                    <a:pt x="5864" y="4964"/>
                  </a:cubicBezTo>
                  <a:cubicBezTo>
                    <a:pt x="5870" y="4993"/>
                    <a:pt x="5880" y="5039"/>
                    <a:pt x="5847" y="5077"/>
                  </a:cubicBezTo>
                  <a:cubicBezTo>
                    <a:pt x="5818" y="5113"/>
                    <a:pt x="5757" y="5138"/>
                    <a:pt x="5644" y="5162"/>
                  </a:cubicBezTo>
                  <a:cubicBezTo>
                    <a:pt x="5681" y="5210"/>
                    <a:pt x="5721" y="5249"/>
                    <a:pt x="5775" y="5298"/>
                  </a:cubicBezTo>
                  <a:cubicBezTo>
                    <a:pt x="5803" y="5322"/>
                    <a:pt x="5824" y="5354"/>
                    <a:pt x="5846" y="5385"/>
                  </a:cubicBezTo>
                  <a:cubicBezTo>
                    <a:pt x="5860" y="5406"/>
                    <a:pt x="5884" y="5441"/>
                    <a:pt x="5895" y="5449"/>
                  </a:cubicBezTo>
                  <a:cubicBezTo>
                    <a:pt x="5918" y="5458"/>
                    <a:pt x="6026" y="5453"/>
                    <a:pt x="6061" y="5439"/>
                  </a:cubicBezTo>
                  <a:cubicBezTo>
                    <a:pt x="6078" y="5433"/>
                    <a:pt x="6106" y="5411"/>
                    <a:pt x="6129" y="5390"/>
                  </a:cubicBezTo>
                  <a:cubicBezTo>
                    <a:pt x="6181" y="5347"/>
                    <a:pt x="6247" y="5291"/>
                    <a:pt x="6333" y="5301"/>
                  </a:cubicBezTo>
                  <a:cubicBezTo>
                    <a:pt x="6390" y="5306"/>
                    <a:pt x="6438" y="5337"/>
                    <a:pt x="6480" y="5393"/>
                  </a:cubicBezTo>
                  <a:cubicBezTo>
                    <a:pt x="6523" y="5452"/>
                    <a:pt x="6520" y="5597"/>
                    <a:pt x="6493" y="5645"/>
                  </a:cubicBezTo>
                  <a:cubicBezTo>
                    <a:pt x="6426" y="5766"/>
                    <a:pt x="6313" y="5747"/>
                    <a:pt x="6252" y="5737"/>
                  </a:cubicBezTo>
                  <a:cubicBezTo>
                    <a:pt x="6204" y="5729"/>
                    <a:pt x="6189" y="5728"/>
                    <a:pt x="6173" y="5740"/>
                  </a:cubicBezTo>
                  <a:cubicBezTo>
                    <a:pt x="6172" y="5745"/>
                    <a:pt x="6160" y="5785"/>
                    <a:pt x="6144" y="5853"/>
                  </a:cubicBezTo>
                  <a:lnTo>
                    <a:pt x="6140" y="5873"/>
                  </a:lnTo>
                  <a:cubicBezTo>
                    <a:pt x="6133" y="5900"/>
                    <a:pt x="6136" y="5909"/>
                    <a:pt x="6136" y="5909"/>
                  </a:cubicBezTo>
                  <a:cubicBezTo>
                    <a:pt x="6136" y="5909"/>
                    <a:pt x="6144" y="5913"/>
                    <a:pt x="6150" y="5917"/>
                  </a:cubicBezTo>
                  <a:cubicBezTo>
                    <a:pt x="6176" y="5932"/>
                    <a:pt x="6221" y="5959"/>
                    <a:pt x="6241" y="6021"/>
                  </a:cubicBezTo>
                  <a:cubicBezTo>
                    <a:pt x="6276" y="6132"/>
                    <a:pt x="6170" y="6187"/>
                    <a:pt x="6107" y="6219"/>
                  </a:cubicBezTo>
                  <a:cubicBezTo>
                    <a:pt x="6030" y="6258"/>
                    <a:pt x="6012" y="6273"/>
                    <a:pt x="6021" y="6314"/>
                  </a:cubicBezTo>
                  <a:cubicBezTo>
                    <a:pt x="6029" y="6348"/>
                    <a:pt x="6060" y="6383"/>
                    <a:pt x="6092" y="6420"/>
                  </a:cubicBezTo>
                  <a:cubicBezTo>
                    <a:pt x="6132" y="6464"/>
                    <a:pt x="6178" y="6517"/>
                    <a:pt x="6187" y="6580"/>
                  </a:cubicBezTo>
                  <a:cubicBezTo>
                    <a:pt x="6203" y="6682"/>
                    <a:pt x="6123" y="6754"/>
                    <a:pt x="6060" y="6811"/>
                  </a:cubicBezTo>
                  <a:cubicBezTo>
                    <a:pt x="6023" y="6844"/>
                    <a:pt x="5989" y="6875"/>
                    <a:pt x="5980" y="6904"/>
                  </a:cubicBezTo>
                  <a:cubicBezTo>
                    <a:pt x="5955" y="6976"/>
                    <a:pt x="5960" y="7071"/>
                    <a:pt x="5966" y="7161"/>
                  </a:cubicBezTo>
                  <a:cubicBezTo>
                    <a:pt x="5969" y="7201"/>
                    <a:pt x="5970" y="7238"/>
                    <a:pt x="5970" y="7273"/>
                  </a:cubicBezTo>
                  <a:lnTo>
                    <a:pt x="5970" y="7347"/>
                  </a:lnTo>
                  <a:cubicBezTo>
                    <a:pt x="5970" y="7397"/>
                    <a:pt x="5970" y="7445"/>
                    <a:pt x="5970" y="7495"/>
                  </a:cubicBezTo>
                  <a:cubicBezTo>
                    <a:pt x="5970" y="7505"/>
                    <a:pt x="5970" y="7517"/>
                    <a:pt x="5969" y="7528"/>
                  </a:cubicBezTo>
                  <a:cubicBezTo>
                    <a:pt x="5967" y="7545"/>
                    <a:pt x="5966" y="7562"/>
                    <a:pt x="5969" y="7576"/>
                  </a:cubicBezTo>
                  <a:cubicBezTo>
                    <a:pt x="5972" y="7594"/>
                    <a:pt x="5977" y="7601"/>
                    <a:pt x="5984" y="7613"/>
                  </a:cubicBezTo>
                  <a:cubicBezTo>
                    <a:pt x="5993" y="7626"/>
                    <a:pt x="6003" y="7643"/>
                    <a:pt x="6010" y="7667"/>
                  </a:cubicBezTo>
                  <a:cubicBezTo>
                    <a:pt x="6036" y="7759"/>
                    <a:pt x="6032" y="7857"/>
                    <a:pt x="6027" y="7951"/>
                  </a:cubicBezTo>
                  <a:cubicBezTo>
                    <a:pt x="6026" y="7990"/>
                    <a:pt x="6024" y="8030"/>
                    <a:pt x="6024" y="8068"/>
                  </a:cubicBezTo>
                  <a:cubicBezTo>
                    <a:pt x="6026" y="8156"/>
                    <a:pt x="6004" y="8215"/>
                    <a:pt x="5956" y="8254"/>
                  </a:cubicBezTo>
                  <a:cubicBezTo>
                    <a:pt x="5887" y="8311"/>
                    <a:pt x="5787" y="8310"/>
                    <a:pt x="5672" y="8309"/>
                  </a:cubicBezTo>
                  <a:lnTo>
                    <a:pt x="5629" y="8309"/>
                  </a:lnTo>
                  <a:cubicBezTo>
                    <a:pt x="5583" y="8309"/>
                    <a:pt x="5529" y="8305"/>
                    <a:pt x="5472" y="8301"/>
                  </a:cubicBezTo>
                  <a:cubicBezTo>
                    <a:pt x="5364" y="8294"/>
                    <a:pt x="5241" y="8285"/>
                    <a:pt x="5170" y="8304"/>
                  </a:cubicBezTo>
                  <a:cubicBezTo>
                    <a:pt x="5157" y="8308"/>
                    <a:pt x="5141" y="8324"/>
                    <a:pt x="5124" y="8341"/>
                  </a:cubicBezTo>
                  <a:cubicBezTo>
                    <a:pt x="5101" y="8365"/>
                    <a:pt x="5072" y="8396"/>
                    <a:pt x="5026" y="8415"/>
                  </a:cubicBezTo>
                  <a:cubicBezTo>
                    <a:pt x="4943" y="8450"/>
                    <a:pt x="4743" y="8464"/>
                    <a:pt x="4655" y="8440"/>
                  </a:cubicBezTo>
                  <a:cubicBezTo>
                    <a:pt x="4550" y="8412"/>
                    <a:pt x="4481" y="8354"/>
                    <a:pt x="4414" y="8297"/>
                  </a:cubicBezTo>
                  <a:cubicBezTo>
                    <a:pt x="4378" y="8268"/>
                    <a:pt x="4344" y="8239"/>
                    <a:pt x="4306" y="8217"/>
                  </a:cubicBezTo>
                  <a:cubicBezTo>
                    <a:pt x="4207" y="8159"/>
                    <a:pt x="4098" y="8165"/>
                    <a:pt x="3974" y="8173"/>
                  </a:cubicBezTo>
                  <a:cubicBezTo>
                    <a:pt x="3949" y="8174"/>
                    <a:pt x="3924" y="8175"/>
                    <a:pt x="3901" y="8176"/>
                  </a:cubicBezTo>
                  <a:cubicBezTo>
                    <a:pt x="3874" y="8178"/>
                    <a:pt x="3849" y="8178"/>
                    <a:pt x="3827" y="8176"/>
                  </a:cubicBezTo>
                  <a:cubicBezTo>
                    <a:pt x="3754" y="8175"/>
                    <a:pt x="3743" y="8175"/>
                    <a:pt x="3706" y="8224"/>
                  </a:cubicBezTo>
                  <a:cubicBezTo>
                    <a:pt x="3681" y="8255"/>
                    <a:pt x="3661" y="8290"/>
                    <a:pt x="3641" y="8324"/>
                  </a:cubicBezTo>
                  <a:lnTo>
                    <a:pt x="3620" y="8361"/>
                  </a:lnTo>
                  <a:cubicBezTo>
                    <a:pt x="3523" y="8522"/>
                    <a:pt x="3434" y="8592"/>
                    <a:pt x="3240" y="8662"/>
                  </a:cubicBezTo>
                  <a:cubicBezTo>
                    <a:pt x="2986" y="8754"/>
                    <a:pt x="2798" y="8770"/>
                    <a:pt x="2663" y="8711"/>
                  </a:cubicBezTo>
                  <a:cubicBezTo>
                    <a:pt x="2646" y="8704"/>
                    <a:pt x="2624" y="8691"/>
                    <a:pt x="2604" y="8677"/>
                  </a:cubicBezTo>
                  <a:cubicBezTo>
                    <a:pt x="2592" y="8669"/>
                    <a:pt x="2572" y="8657"/>
                    <a:pt x="2564" y="8653"/>
                  </a:cubicBezTo>
                  <a:cubicBezTo>
                    <a:pt x="2535" y="8644"/>
                    <a:pt x="2534" y="8645"/>
                    <a:pt x="2512" y="8650"/>
                  </a:cubicBezTo>
                  <a:cubicBezTo>
                    <a:pt x="2494" y="8655"/>
                    <a:pt x="2471" y="8661"/>
                    <a:pt x="2438" y="8663"/>
                  </a:cubicBezTo>
                  <a:cubicBezTo>
                    <a:pt x="2368" y="8668"/>
                    <a:pt x="2303" y="8653"/>
                    <a:pt x="2246" y="8639"/>
                  </a:cubicBezTo>
                  <a:cubicBezTo>
                    <a:pt x="2229" y="8635"/>
                    <a:pt x="2212" y="8631"/>
                    <a:pt x="2197" y="8627"/>
                  </a:cubicBezTo>
                  <a:cubicBezTo>
                    <a:pt x="2184" y="8643"/>
                    <a:pt x="2168" y="8653"/>
                    <a:pt x="2155" y="8661"/>
                  </a:cubicBezTo>
                  <a:cubicBezTo>
                    <a:pt x="2148" y="8666"/>
                    <a:pt x="2137" y="8672"/>
                    <a:pt x="2134" y="8676"/>
                  </a:cubicBezTo>
                  <a:cubicBezTo>
                    <a:pt x="2144" y="8745"/>
                    <a:pt x="2151" y="8840"/>
                    <a:pt x="2094" y="8903"/>
                  </a:cubicBezTo>
                  <a:cubicBezTo>
                    <a:pt x="2034" y="8970"/>
                    <a:pt x="1931" y="8990"/>
                    <a:pt x="1840" y="9008"/>
                  </a:cubicBezTo>
                  <a:cubicBezTo>
                    <a:pt x="1788" y="9019"/>
                    <a:pt x="1734" y="9030"/>
                    <a:pt x="1703" y="9048"/>
                  </a:cubicBezTo>
                  <a:cubicBezTo>
                    <a:pt x="1628" y="9089"/>
                    <a:pt x="1577" y="9150"/>
                    <a:pt x="1521" y="9213"/>
                  </a:cubicBezTo>
                  <a:cubicBezTo>
                    <a:pt x="1435" y="9314"/>
                    <a:pt x="1337" y="9429"/>
                    <a:pt x="1138" y="9457"/>
                  </a:cubicBezTo>
                  <a:cubicBezTo>
                    <a:pt x="1089" y="9464"/>
                    <a:pt x="1040" y="9461"/>
                    <a:pt x="991" y="9458"/>
                  </a:cubicBezTo>
                  <a:cubicBezTo>
                    <a:pt x="963" y="9457"/>
                    <a:pt x="937" y="9454"/>
                    <a:pt x="912" y="9455"/>
                  </a:cubicBezTo>
                  <a:cubicBezTo>
                    <a:pt x="877" y="9457"/>
                    <a:pt x="860" y="9463"/>
                    <a:pt x="834" y="9472"/>
                  </a:cubicBezTo>
                  <a:cubicBezTo>
                    <a:pt x="814" y="9480"/>
                    <a:pt x="794" y="9487"/>
                    <a:pt x="765" y="9494"/>
                  </a:cubicBezTo>
                  <a:lnTo>
                    <a:pt x="715" y="9505"/>
                  </a:lnTo>
                  <a:cubicBezTo>
                    <a:pt x="583" y="9534"/>
                    <a:pt x="458" y="9564"/>
                    <a:pt x="352" y="9630"/>
                  </a:cubicBezTo>
                  <a:cubicBezTo>
                    <a:pt x="143" y="9764"/>
                    <a:pt x="22" y="9886"/>
                    <a:pt x="0" y="9948"/>
                  </a:cubicBezTo>
                  <a:cubicBezTo>
                    <a:pt x="85" y="9969"/>
                    <a:pt x="152" y="10021"/>
                    <a:pt x="214" y="10068"/>
                  </a:cubicBezTo>
                  <a:cubicBezTo>
                    <a:pt x="266" y="10109"/>
                    <a:pt x="317" y="10147"/>
                    <a:pt x="371" y="10162"/>
                  </a:cubicBezTo>
                  <a:cubicBezTo>
                    <a:pt x="383" y="10166"/>
                    <a:pt x="398" y="10165"/>
                    <a:pt x="418" y="10165"/>
                  </a:cubicBezTo>
                  <a:cubicBezTo>
                    <a:pt x="443" y="10164"/>
                    <a:pt x="471" y="10164"/>
                    <a:pt x="502" y="10169"/>
                  </a:cubicBezTo>
                  <a:cubicBezTo>
                    <a:pt x="532" y="10175"/>
                    <a:pt x="557" y="10187"/>
                    <a:pt x="575" y="10197"/>
                  </a:cubicBezTo>
                  <a:cubicBezTo>
                    <a:pt x="581" y="10201"/>
                    <a:pt x="588" y="10203"/>
                    <a:pt x="594" y="10206"/>
                  </a:cubicBezTo>
                  <a:cubicBezTo>
                    <a:pt x="621" y="10212"/>
                    <a:pt x="648" y="10216"/>
                    <a:pt x="672" y="10219"/>
                  </a:cubicBezTo>
                  <a:cubicBezTo>
                    <a:pt x="718" y="10225"/>
                    <a:pt x="765" y="10231"/>
                    <a:pt x="818" y="10252"/>
                  </a:cubicBezTo>
                  <a:cubicBezTo>
                    <a:pt x="846" y="10262"/>
                    <a:pt x="883" y="10282"/>
                    <a:pt x="926" y="10305"/>
                  </a:cubicBezTo>
                  <a:cubicBezTo>
                    <a:pt x="991" y="10341"/>
                    <a:pt x="1140" y="10422"/>
                    <a:pt x="1185" y="10398"/>
                  </a:cubicBezTo>
                  <a:cubicBezTo>
                    <a:pt x="1188" y="10393"/>
                    <a:pt x="1208" y="10355"/>
                    <a:pt x="1218" y="10332"/>
                  </a:cubicBezTo>
                  <a:cubicBezTo>
                    <a:pt x="1235" y="10296"/>
                    <a:pt x="1252" y="10263"/>
                    <a:pt x="1272" y="10239"/>
                  </a:cubicBezTo>
                  <a:cubicBezTo>
                    <a:pt x="1354" y="10146"/>
                    <a:pt x="1408" y="10120"/>
                    <a:pt x="1551" y="10123"/>
                  </a:cubicBezTo>
                  <a:cubicBezTo>
                    <a:pt x="1724" y="10126"/>
                    <a:pt x="1891" y="10196"/>
                    <a:pt x="2044" y="10332"/>
                  </a:cubicBezTo>
                  <a:cubicBezTo>
                    <a:pt x="2131" y="10408"/>
                    <a:pt x="2134" y="10445"/>
                    <a:pt x="2132" y="10542"/>
                  </a:cubicBezTo>
                  <a:cubicBezTo>
                    <a:pt x="2131" y="10616"/>
                    <a:pt x="2143" y="10667"/>
                    <a:pt x="2161" y="10736"/>
                  </a:cubicBezTo>
                  <a:lnTo>
                    <a:pt x="2174" y="10784"/>
                  </a:lnTo>
                  <a:cubicBezTo>
                    <a:pt x="2211" y="10936"/>
                    <a:pt x="2240" y="11076"/>
                    <a:pt x="2240" y="11248"/>
                  </a:cubicBezTo>
                  <a:cubicBezTo>
                    <a:pt x="2240" y="11286"/>
                    <a:pt x="2243" y="11328"/>
                    <a:pt x="2248" y="11371"/>
                  </a:cubicBezTo>
                  <a:cubicBezTo>
                    <a:pt x="2257" y="11481"/>
                    <a:pt x="2266" y="11604"/>
                    <a:pt x="2229" y="11703"/>
                  </a:cubicBezTo>
                  <a:lnTo>
                    <a:pt x="2215" y="11738"/>
                  </a:lnTo>
                  <a:lnTo>
                    <a:pt x="2171" y="11746"/>
                  </a:lnTo>
                  <a:cubicBezTo>
                    <a:pt x="2015" y="11771"/>
                    <a:pt x="1669" y="11925"/>
                    <a:pt x="1703" y="12076"/>
                  </a:cubicBezTo>
                  <a:cubicBezTo>
                    <a:pt x="1726" y="12176"/>
                    <a:pt x="1775" y="12230"/>
                    <a:pt x="1874" y="12304"/>
                  </a:cubicBezTo>
                  <a:cubicBezTo>
                    <a:pt x="1975" y="12382"/>
                    <a:pt x="2148" y="12510"/>
                    <a:pt x="2123" y="12659"/>
                  </a:cubicBezTo>
                  <a:cubicBezTo>
                    <a:pt x="2120" y="12676"/>
                    <a:pt x="2111" y="12689"/>
                    <a:pt x="2097" y="12710"/>
                  </a:cubicBezTo>
                  <a:cubicBezTo>
                    <a:pt x="2089" y="12722"/>
                    <a:pt x="2080" y="12734"/>
                    <a:pt x="2077" y="12743"/>
                  </a:cubicBezTo>
                  <a:cubicBezTo>
                    <a:pt x="2074" y="12752"/>
                    <a:pt x="2077" y="12775"/>
                    <a:pt x="2078" y="12794"/>
                  </a:cubicBezTo>
                  <a:cubicBezTo>
                    <a:pt x="2080" y="12810"/>
                    <a:pt x="2081" y="12826"/>
                    <a:pt x="2081" y="12839"/>
                  </a:cubicBezTo>
                  <a:lnTo>
                    <a:pt x="2080" y="12871"/>
                  </a:lnTo>
                  <a:cubicBezTo>
                    <a:pt x="2078" y="12915"/>
                    <a:pt x="2078" y="12925"/>
                    <a:pt x="2097" y="12941"/>
                  </a:cubicBezTo>
                  <a:cubicBezTo>
                    <a:pt x="2104" y="12947"/>
                    <a:pt x="2117" y="12951"/>
                    <a:pt x="2138" y="12957"/>
                  </a:cubicBezTo>
                  <a:cubicBezTo>
                    <a:pt x="2172" y="12968"/>
                    <a:pt x="2218" y="12980"/>
                    <a:pt x="2255" y="13020"/>
                  </a:cubicBezTo>
                  <a:cubicBezTo>
                    <a:pt x="2306" y="13076"/>
                    <a:pt x="2314" y="13162"/>
                    <a:pt x="2281" y="13285"/>
                  </a:cubicBezTo>
                  <a:cubicBezTo>
                    <a:pt x="2274" y="13311"/>
                    <a:pt x="2254" y="13328"/>
                    <a:pt x="2241" y="13337"/>
                  </a:cubicBezTo>
                  <a:cubicBezTo>
                    <a:pt x="2237" y="13339"/>
                    <a:pt x="2240" y="13351"/>
                    <a:pt x="2241" y="13359"/>
                  </a:cubicBezTo>
                  <a:cubicBezTo>
                    <a:pt x="2246" y="13378"/>
                    <a:pt x="2251" y="13402"/>
                    <a:pt x="2244" y="13429"/>
                  </a:cubicBezTo>
                  <a:cubicBezTo>
                    <a:pt x="2237" y="13462"/>
                    <a:pt x="2212" y="13481"/>
                    <a:pt x="2197" y="13492"/>
                  </a:cubicBezTo>
                  <a:cubicBezTo>
                    <a:pt x="2195" y="13506"/>
                    <a:pt x="2195" y="13523"/>
                    <a:pt x="2195" y="13539"/>
                  </a:cubicBezTo>
                  <a:cubicBezTo>
                    <a:pt x="2195" y="13565"/>
                    <a:pt x="2195" y="13593"/>
                    <a:pt x="2189" y="13622"/>
                  </a:cubicBezTo>
                  <a:cubicBezTo>
                    <a:pt x="2181" y="13655"/>
                    <a:pt x="2171" y="13680"/>
                    <a:pt x="2158" y="13704"/>
                  </a:cubicBezTo>
                  <a:cubicBezTo>
                    <a:pt x="2148" y="13728"/>
                    <a:pt x="2138" y="13746"/>
                    <a:pt x="2134" y="13774"/>
                  </a:cubicBezTo>
                  <a:cubicBezTo>
                    <a:pt x="2128" y="13815"/>
                    <a:pt x="2131" y="13862"/>
                    <a:pt x="2132" y="13909"/>
                  </a:cubicBezTo>
                  <a:cubicBezTo>
                    <a:pt x="2134" y="13936"/>
                    <a:pt x="2135" y="13962"/>
                    <a:pt x="2135" y="13988"/>
                  </a:cubicBezTo>
                  <a:cubicBezTo>
                    <a:pt x="2135" y="14063"/>
                    <a:pt x="2121" y="14132"/>
                    <a:pt x="2108" y="14198"/>
                  </a:cubicBezTo>
                  <a:cubicBezTo>
                    <a:pt x="2094" y="14262"/>
                    <a:pt x="2081" y="14322"/>
                    <a:pt x="2083" y="14385"/>
                  </a:cubicBezTo>
                  <a:cubicBezTo>
                    <a:pt x="2083" y="14411"/>
                    <a:pt x="2081" y="14438"/>
                    <a:pt x="2080" y="14464"/>
                  </a:cubicBezTo>
                  <a:cubicBezTo>
                    <a:pt x="2077" y="14505"/>
                    <a:pt x="2074" y="14543"/>
                    <a:pt x="2080" y="14576"/>
                  </a:cubicBezTo>
                  <a:cubicBezTo>
                    <a:pt x="2086" y="14611"/>
                    <a:pt x="2095" y="14640"/>
                    <a:pt x="2103" y="14669"/>
                  </a:cubicBezTo>
                  <a:cubicBezTo>
                    <a:pt x="2117" y="14717"/>
                    <a:pt x="2131" y="14765"/>
                    <a:pt x="2134" y="14826"/>
                  </a:cubicBezTo>
                  <a:cubicBezTo>
                    <a:pt x="2137" y="14891"/>
                    <a:pt x="2154" y="14942"/>
                    <a:pt x="2178" y="14965"/>
                  </a:cubicBezTo>
                  <a:cubicBezTo>
                    <a:pt x="2198" y="14983"/>
                    <a:pt x="2204" y="14981"/>
                    <a:pt x="2240" y="14979"/>
                  </a:cubicBezTo>
                  <a:cubicBezTo>
                    <a:pt x="2275" y="14976"/>
                    <a:pt x="2321" y="14973"/>
                    <a:pt x="2378" y="14994"/>
                  </a:cubicBezTo>
                  <a:cubicBezTo>
                    <a:pt x="2568" y="15064"/>
                    <a:pt x="2563" y="15286"/>
                    <a:pt x="2561" y="15360"/>
                  </a:cubicBezTo>
                  <a:cubicBezTo>
                    <a:pt x="2560" y="15424"/>
                    <a:pt x="2584" y="15478"/>
                    <a:pt x="2612" y="15542"/>
                  </a:cubicBezTo>
                  <a:cubicBezTo>
                    <a:pt x="2634" y="15592"/>
                    <a:pt x="2657" y="15643"/>
                    <a:pt x="2669" y="15701"/>
                  </a:cubicBezTo>
                  <a:cubicBezTo>
                    <a:pt x="2675" y="15734"/>
                    <a:pt x="2678" y="15768"/>
                    <a:pt x="2680" y="15801"/>
                  </a:cubicBezTo>
                  <a:cubicBezTo>
                    <a:pt x="2681" y="15832"/>
                    <a:pt x="2683" y="15864"/>
                    <a:pt x="2692" y="15897"/>
                  </a:cubicBezTo>
                  <a:cubicBezTo>
                    <a:pt x="2712" y="15978"/>
                    <a:pt x="2721" y="16045"/>
                    <a:pt x="2720" y="16132"/>
                  </a:cubicBezTo>
                  <a:cubicBezTo>
                    <a:pt x="2720" y="16160"/>
                    <a:pt x="2717" y="16193"/>
                    <a:pt x="2714" y="16229"/>
                  </a:cubicBezTo>
                  <a:cubicBezTo>
                    <a:pt x="2706" y="16313"/>
                    <a:pt x="2697" y="16427"/>
                    <a:pt x="2732" y="16475"/>
                  </a:cubicBezTo>
                  <a:cubicBezTo>
                    <a:pt x="2744" y="16491"/>
                    <a:pt x="2764" y="16505"/>
                    <a:pt x="2789" y="16523"/>
                  </a:cubicBezTo>
                  <a:cubicBezTo>
                    <a:pt x="2820" y="16545"/>
                    <a:pt x="2855" y="16570"/>
                    <a:pt x="2881" y="16604"/>
                  </a:cubicBezTo>
                  <a:cubicBezTo>
                    <a:pt x="2928" y="16664"/>
                    <a:pt x="2960" y="16717"/>
                    <a:pt x="2992" y="16779"/>
                  </a:cubicBezTo>
                  <a:cubicBezTo>
                    <a:pt x="3024" y="16841"/>
                    <a:pt x="3047" y="16908"/>
                    <a:pt x="3069" y="16973"/>
                  </a:cubicBezTo>
                  <a:cubicBezTo>
                    <a:pt x="3092" y="17040"/>
                    <a:pt x="3114" y="17104"/>
                    <a:pt x="3146" y="17164"/>
                  </a:cubicBezTo>
                  <a:cubicBezTo>
                    <a:pt x="3254" y="17366"/>
                    <a:pt x="3180" y="17445"/>
                    <a:pt x="3032" y="17576"/>
                  </a:cubicBezTo>
                  <a:cubicBezTo>
                    <a:pt x="3004" y="17601"/>
                    <a:pt x="2984" y="17627"/>
                    <a:pt x="2963" y="17657"/>
                  </a:cubicBezTo>
                  <a:cubicBezTo>
                    <a:pt x="2944" y="17681"/>
                    <a:pt x="2926" y="17705"/>
                    <a:pt x="2904" y="17729"/>
                  </a:cubicBezTo>
                  <a:cubicBezTo>
                    <a:pt x="2886" y="17748"/>
                    <a:pt x="2864" y="17766"/>
                    <a:pt x="2844" y="17782"/>
                  </a:cubicBezTo>
                  <a:cubicBezTo>
                    <a:pt x="2824" y="17798"/>
                    <a:pt x="2809" y="17812"/>
                    <a:pt x="2797" y="17827"/>
                  </a:cubicBezTo>
                  <a:cubicBezTo>
                    <a:pt x="2926" y="17821"/>
                    <a:pt x="3037" y="17811"/>
                    <a:pt x="3074" y="17801"/>
                  </a:cubicBezTo>
                  <a:cubicBezTo>
                    <a:pt x="3374" y="17723"/>
                    <a:pt x="3683" y="17638"/>
                    <a:pt x="3994" y="17592"/>
                  </a:cubicBezTo>
                  <a:cubicBezTo>
                    <a:pt x="4120" y="17573"/>
                    <a:pt x="4606" y="17580"/>
                    <a:pt x="4683" y="17534"/>
                  </a:cubicBezTo>
                  <a:cubicBezTo>
                    <a:pt x="4823" y="17450"/>
                    <a:pt x="4718" y="17124"/>
                    <a:pt x="4835" y="17104"/>
                  </a:cubicBezTo>
                  <a:cubicBezTo>
                    <a:pt x="5021" y="17071"/>
                    <a:pt x="5833" y="17268"/>
                    <a:pt x="5715" y="16984"/>
                  </a:cubicBezTo>
                  <a:cubicBezTo>
                    <a:pt x="5610" y="16733"/>
                    <a:pt x="5820" y="16687"/>
                    <a:pt x="6058" y="16672"/>
                  </a:cubicBezTo>
                  <a:cubicBezTo>
                    <a:pt x="6670" y="16633"/>
                    <a:pt x="7172" y="16485"/>
                    <a:pt x="7764" y="16389"/>
                  </a:cubicBezTo>
                  <a:cubicBezTo>
                    <a:pt x="7510" y="16322"/>
                    <a:pt x="7418" y="15703"/>
                    <a:pt x="7664" y="15783"/>
                  </a:cubicBezTo>
                  <a:cubicBezTo>
                    <a:pt x="7784" y="15821"/>
                    <a:pt x="7775" y="15201"/>
                    <a:pt x="7870" y="15066"/>
                  </a:cubicBezTo>
                  <a:cubicBezTo>
                    <a:pt x="7841" y="15045"/>
                    <a:pt x="7530" y="14912"/>
                    <a:pt x="7518" y="14996"/>
                  </a:cubicBezTo>
                  <a:cubicBezTo>
                    <a:pt x="7576" y="14591"/>
                    <a:pt x="7661" y="14250"/>
                    <a:pt x="8006" y="13948"/>
                  </a:cubicBezTo>
                  <a:cubicBezTo>
                    <a:pt x="8173" y="13801"/>
                    <a:pt x="8661" y="13741"/>
                    <a:pt x="8744" y="13631"/>
                  </a:cubicBezTo>
                  <a:cubicBezTo>
                    <a:pt x="8952" y="13355"/>
                    <a:pt x="8942" y="13078"/>
                    <a:pt x="9253" y="12892"/>
                  </a:cubicBezTo>
                  <a:cubicBezTo>
                    <a:pt x="9387" y="12811"/>
                    <a:pt x="10093" y="12402"/>
                    <a:pt x="10215" y="12419"/>
                  </a:cubicBezTo>
                  <a:cubicBezTo>
                    <a:pt x="10675" y="12482"/>
                    <a:pt x="11235" y="12456"/>
                    <a:pt x="11516" y="12808"/>
                  </a:cubicBezTo>
                  <a:cubicBezTo>
                    <a:pt x="11785" y="13147"/>
                    <a:pt x="11216" y="13178"/>
                    <a:pt x="10992" y="13346"/>
                  </a:cubicBezTo>
                  <a:cubicBezTo>
                    <a:pt x="10801" y="13489"/>
                    <a:pt x="11527" y="14026"/>
                    <a:pt x="10996" y="14026"/>
                  </a:cubicBezTo>
                  <a:cubicBezTo>
                    <a:pt x="10804" y="14026"/>
                    <a:pt x="10341" y="13718"/>
                    <a:pt x="10187" y="13853"/>
                  </a:cubicBezTo>
                  <a:cubicBezTo>
                    <a:pt x="10124" y="13909"/>
                    <a:pt x="10587" y="14183"/>
                    <a:pt x="10630" y="14230"/>
                  </a:cubicBezTo>
                  <a:cubicBezTo>
                    <a:pt x="10688" y="14292"/>
                    <a:pt x="10455" y="14591"/>
                    <a:pt x="10428" y="14624"/>
                  </a:cubicBezTo>
                  <a:cubicBezTo>
                    <a:pt x="10229" y="14872"/>
                    <a:pt x="10545" y="14960"/>
                    <a:pt x="10428" y="15154"/>
                  </a:cubicBezTo>
                  <a:cubicBezTo>
                    <a:pt x="10388" y="15220"/>
                    <a:pt x="10655" y="15220"/>
                    <a:pt x="10676" y="15269"/>
                  </a:cubicBezTo>
                  <a:cubicBezTo>
                    <a:pt x="10693" y="15306"/>
                    <a:pt x="10122" y="15799"/>
                    <a:pt x="10070" y="15866"/>
                  </a:cubicBezTo>
                  <a:cubicBezTo>
                    <a:pt x="9955" y="16010"/>
                    <a:pt x="10135" y="16118"/>
                    <a:pt x="10110" y="16301"/>
                  </a:cubicBezTo>
                  <a:cubicBezTo>
                    <a:pt x="10070" y="16596"/>
                    <a:pt x="9962" y="16657"/>
                    <a:pt x="9756" y="16862"/>
                  </a:cubicBezTo>
                  <a:cubicBezTo>
                    <a:pt x="9282" y="17334"/>
                    <a:pt x="10524" y="17834"/>
                    <a:pt x="10550" y="17475"/>
                  </a:cubicBezTo>
                  <a:cubicBezTo>
                    <a:pt x="10530" y="17740"/>
                    <a:pt x="11239" y="18267"/>
                    <a:pt x="11355" y="18596"/>
                  </a:cubicBezTo>
                  <a:cubicBezTo>
                    <a:pt x="11564" y="19190"/>
                    <a:pt x="10748" y="19322"/>
                    <a:pt x="10748" y="19831"/>
                  </a:cubicBezTo>
                  <a:cubicBezTo>
                    <a:pt x="10748" y="20059"/>
                    <a:pt x="10962" y="20229"/>
                    <a:pt x="10944" y="20480"/>
                  </a:cubicBezTo>
                  <a:cubicBezTo>
                    <a:pt x="10922" y="20764"/>
                    <a:pt x="11158" y="21034"/>
                    <a:pt x="11068" y="21331"/>
                  </a:cubicBezTo>
                  <a:cubicBezTo>
                    <a:pt x="10990" y="21589"/>
                    <a:pt x="11158" y="21499"/>
                    <a:pt x="11495" y="21523"/>
                  </a:cubicBezTo>
                  <a:cubicBezTo>
                    <a:pt x="11845" y="21550"/>
                    <a:pt x="12102" y="21500"/>
                    <a:pt x="12447" y="21593"/>
                  </a:cubicBezTo>
                  <a:cubicBezTo>
                    <a:pt x="12454" y="21513"/>
                    <a:pt x="12461" y="21462"/>
                    <a:pt x="12473" y="21431"/>
                  </a:cubicBezTo>
                  <a:cubicBezTo>
                    <a:pt x="12528" y="21306"/>
                    <a:pt x="12638" y="21208"/>
                    <a:pt x="12805" y="21132"/>
                  </a:cubicBezTo>
                  <a:cubicBezTo>
                    <a:pt x="12824" y="21127"/>
                    <a:pt x="12848" y="21115"/>
                    <a:pt x="12874" y="211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8706B08C-9317-4047-B54A-C65489F47946}"/>
              </a:ext>
            </a:extLst>
          </p:cNvPr>
          <p:cNvGrpSpPr/>
          <p:nvPr/>
        </p:nvGrpSpPr>
        <p:grpSpPr>
          <a:xfrm>
            <a:off x="4860038" y="1513999"/>
            <a:ext cx="2825987" cy="1069860"/>
            <a:chOff x="4697304" y="1344862"/>
            <a:chExt cx="2825987" cy="1069860"/>
          </a:xfrm>
          <a:solidFill>
            <a:srgbClr val="ABCCE5"/>
          </a:solidFill>
        </p:grpSpPr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927572DC-73D1-46D6-AC30-D62BE38F78BE}"/>
                </a:ext>
              </a:extLst>
            </p:cNvPr>
            <p:cNvSpPr/>
            <p:nvPr/>
          </p:nvSpPr>
          <p:spPr>
            <a:xfrm>
              <a:off x="4697304" y="1537761"/>
              <a:ext cx="798447" cy="85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11" extrusionOk="0">
                  <a:moveTo>
                    <a:pt x="14295" y="19829"/>
                  </a:moveTo>
                  <a:cubicBezTo>
                    <a:pt x="14322" y="19830"/>
                    <a:pt x="14346" y="19832"/>
                    <a:pt x="14369" y="19832"/>
                  </a:cubicBezTo>
                  <a:cubicBezTo>
                    <a:pt x="14380" y="19832"/>
                    <a:pt x="14396" y="19834"/>
                    <a:pt x="14412" y="19835"/>
                  </a:cubicBezTo>
                  <a:cubicBezTo>
                    <a:pt x="14428" y="19837"/>
                    <a:pt x="14461" y="19840"/>
                    <a:pt x="14472" y="19839"/>
                  </a:cubicBezTo>
                  <a:cubicBezTo>
                    <a:pt x="14486" y="19835"/>
                    <a:pt x="14487" y="19835"/>
                    <a:pt x="14498" y="19820"/>
                  </a:cubicBezTo>
                  <a:cubicBezTo>
                    <a:pt x="14510" y="19806"/>
                    <a:pt x="14530" y="19783"/>
                    <a:pt x="14567" y="19763"/>
                  </a:cubicBezTo>
                  <a:cubicBezTo>
                    <a:pt x="14582" y="19755"/>
                    <a:pt x="14600" y="19746"/>
                    <a:pt x="14616" y="19738"/>
                  </a:cubicBezTo>
                  <a:cubicBezTo>
                    <a:pt x="14655" y="19718"/>
                    <a:pt x="14688" y="19702"/>
                    <a:pt x="14716" y="19674"/>
                  </a:cubicBezTo>
                  <a:cubicBezTo>
                    <a:pt x="14729" y="19662"/>
                    <a:pt x="14734" y="19651"/>
                    <a:pt x="14741" y="19633"/>
                  </a:cubicBezTo>
                  <a:cubicBezTo>
                    <a:pt x="14766" y="19575"/>
                    <a:pt x="14799" y="19518"/>
                    <a:pt x="14931" y="19494"/>
                  </a:cubicBezTo>
                  <a:cubicBezTo>
                    <a:pt x="15098" y="19465"/>
                    <a:pt x="15172" y="19541"/>
                    <a:pt x="15243" y="19615"/>
                  </a:cubicBezTo>
                  <a:lnTo>
                    <a:pt x="15259" y="19633"/>
                  </a:lnTo>
                  <a:cubicBezTo>
                    <a:pt x="15304" y="19682"/>
                    <a:pt x="15324" y="19702"/>
                    <a:pt x="15378" y="19727"/>
                  </a:cubicBezTo>
                  <a:cubicBezTo>
                    <a:pt x="15415" y="19743"/>
                    <a:pt x="15456" y="19756"/>
                    <a:pt x="15495" y="19769"/>
                  </a:cubicBezTo>
                  <a:cubicBezTo>
                    <a:pt x="15546" y="19788"/>
                    <a:pt x="15595" y="19804"/>
                    <a:pt x="15643" y="19825"/>
                  </a:cubicBezTo>
                  <a:cubicBezTo>
                    <a:pt x="15782" y="19890"/>
                    <a:pt x="15896" y="19888"/>
                    <a:pt x="16062" y="19888"/>
                  </a:cubicBezTo>
                  <a:lnTo>
                    <a:pt x="16107" y="19888"/>
                  </a:lnTo>
                  <a:cubicBezTo>
                    <a:pt x="16132" y="19888"/>
                    <a:pt x="16160" y="19886"/>
                    <a:pt x="16192" y="19883"/>
                  </a:cubicBezTo>
                  <a:cubicBezTo>
                    <a:pt x="16262" y="19878"/>
                    <a:pt x="16340" y="19871"/>
                    <a:pt x="16407" y="19886"/>
                  </a:cubicBezTo>
                  <a:cubicBezTo>
                    <a:pt x="16447" y="19896"/>
                    <a:pt x="16476" y="19908"/>
                    <a:pt x="16504" y="19921"/>
                  </a:cubicBezTo>
                  <a:cubicBezTo>
                    <a:pt x="16535" y="19934"/>
                    <a:pt x="16555" y="19944"/>
                    <a:pt x="16599" y="19946"/>
                  </a:cubicBezTo>
                  <a:cubicBezTo>
                    <a:pt x="16863" y="19957"/>
                    <a:pt x="16962" y="19974"/>
                    <a:pt x="17115" y="20214"/>
                  </a:cubicBezTo>
                  <a:cubicBezTo>
                    <a:pt x="17189" y="20329"/>
                    <a:pt x="17224" y="20430"/>
                    <a:pt x="17263" y="20533"/>
                  </a:cubicBezTo>
                  <a:cubicBezTo>
                    <a:pt x="17279" y="20581"/>
                    <a:pt x="17296" y="20629"/>
                    <a:pt x="17319" y="20683"/>
                  </a:cubicBezTo>
                  <a:cubicBezTo>
                    <a:pt x="17340" y="20732"/>
                    <a:pt x="17354" y="20777"/>
                    <a:pt x="17367" y="20818"/>
                  </a:cubicBezTo>
                  <a:cubicBezTo>
                    <a:pt x="17400" y="20922"/>
                    <a:pt x="17418" y="20979"/>
                    <a:pt x="17523" y="21040"/>
                  </a:cubicBezTo>
                  <a:cubicBezTo>
                    <a:pt x="17645" y="21109"/>
                    <a:pt x="17823" y="21212"/>
                    <a:pt x="17948" y="21249"/>
                  </a:cubicBezTo>
                  <a:cubicBezTo>
                    <a:pt x="17955" y="21251"/>
                    <a:pt x="18020" y="21272"/>
                    <a:pt x="18080" y="21292"/>
                  </a:cubicBezTo>
                  <a:cubicBezTo>
                    <a:pt x="18097" y="21299"/>
                    <a:pt x="18115" y="21304"/>
                    <a:pt x="18131" y="21309"/>
                  </a:cubicBezTo>
                  <a:cubicBezTo>
                    <a:pt x="18131" y="21299"/>
                    <a:pt x="18131" y="21289"/>
                    <a:pt x="18129" y="21281"/>
                  </a:cubicBezTo>
                  <a:cubicBezTo>
                    <a:pt x="18127" y="21240"/>
                    <a:pt x="18124" y="21193"/>
                    <a:pt x="18143" y="21151"/>
                  </a:cubicBezTo>
                  <a:cubicBezTo>
                    <a:pt x="18236" y="20937"/>
                    <a:pt x="18529" y="20924"/>
                    <a:pt x="18684" y="20917"/>
                  </a:cubicBezTo>
                  <a:cubicBezTo>
                    <a:pt x="18768" y="20914"/>
                    <a:pt x="18781" y="20909"/>
                    <a:pt x="18844" y="20848"/>
                  </a:cubicBezTo>
                  <a:cubicBezTo>
                    <a:pt x="18876" y="20818"/>
                    <a:pt x="18892" y="20782"/>
                    <a:pt x="18909" y="20742"/>
                  </a:cubicBezTo>
                  <a:cubicBezTo>
                    <a:pt x="18929" y="20696"/>
                    <a:pt x="18950" y="20645"/>
                    <a:pt x="18997" y="20598"/>
                  </a:cubicBezTo>
                  <a:cubicBezTo>
                    <a:pt x="19031" y="20565"/>
                    <a:pt x="19071" y="20548"/>
                    <a:pt x="19105" y="20535"/>
                  </a:cubicBezTo>
                  <a:cubicBezTo>
                    <a:pt x="19119" y="20530"/>
                    <a:pt x="19135" y="20524"/>
                    <a:pt x="19142" y="20519"/>
                  </a:cubicBezTo>
                  <a:cubicBezTo>
                    <a:pt x="19143" y="20517"/>
                    <a:pt x="19150" y="20505"/>
                    <a:pt x="19154" y="20499"/>
                  </a:cubicBezTo>
                  <a:cubicBezTo>
                    <a:pt x="19168" y="20476"/>
                    <a:pt x="19186" y="20448"/>
                    <a:pt x="19217" y="20428"/>
                  </a:cubicBezTo>
                  <a:cubicBezTo>
                    <a:pt x="19247" y="20408"/>
                    <a:pt x="19274" y="20397"/>
                    <a:pt x="19297" y="20385"/>
                  </a:cubicBezTo>
                  <a:cubicBezTo>
                    <a:pt x="19330" y="20369"/>
                    <a:pt x="19353" y="20357"/>
                    <a:pt x="19388" y="20328"/>
                  </a:cubicBezTo>
                  <a:cubicBezTo>
                    <a:pt x="19480" y="20247"/>
                    <a:pt x="19575" y="20193"/>
                    <a:pt x="19668" y="20142"/>
                  </a:cubicBezTo>
                  <a:cubicBezTo>
                    <a:pt x="19723" y="20110"/>
                    <a:pt x="19779" y="20079"/>
                    <a:pt x="19837" y="20041"/>
                  </a:cubicBezTo>
                  <a:cubicBezTo>
                    <a:pt x="19864" y="20023"/>
                    <a:pt x="19888" y="20005"/>
                    <a:pt x="19911" y="19987"/>
                  </a:cubicBezTo>
                  <a:cubicBezTo>
                    <a:pt x="19955" y="19954"/>
                    <a:pt x="20001" y="19919"/>
                    <a:pt x="20061" y="19886"/>
                  </a:cubicBezTo>
                  <a:cubicBezTo>
                    <a:pt x="20137" y="19845"/>
                    <a:pt x="20186" y="19807"/>
                    <a:pt x="20244" y="19756"/>
                  </a:cubicBezTo>
                  <a:cubicBezTo>
                    <a:pt x="20279" y="19727"/>
                    <a:pt x="20314" y="19700"/>
                    <a:pt x="20350" y="19674"/>
                  </a:cubicBezTo>
                  <a:cubicBezTo>
                    <a:pt x="20360" y="19666"/>
                    <a:pt x="20371" y="19656"/>
                    <a:pt x="20381" y="19649"/>
                  </a:cubicBezTo>
                  <a:cubicBezTo>
                    <a:pt x="20434" y="19611"/>
                    <a:pt x="20482" y="19575"/>
                    <a:pt x="20524" y="19534"/>
                  </a:cubicBezTo>
                  <a:cubicBezTo>
                    <a:pt x="20557" y="19501"/>
                    <a:pt x="20586" y="19467"/>
                    <a:pt x="20608" y="19424"/>
                  </a:cubicBezTo>
                  <a:cubicBezTo>
                    <a:pt x="20707" y="19231"/>
                    <a:pt x="20827" y="19164"/>
                    <a:pt x="21012" y="19109"/>
                  </a:cubicBezTo>
                  <a:cubicBezTo>
                    <a:pt x="21063" y="19094"/>
                    <a:pt x="21105" y="19071"/>
                    <a:pt x="21151" y="19045"/>
                  </a:cubicBezTo>
                  <a:cubicBezTo>
                    <a:pt x="21181" y="19029"/>
                    <a:pt x="21211" y="19012"/>
                    <a:pt x="21244" y="18997"/>
                  </a:cubicBezTo>
                  <a:cubicBezTo>
                    <a:pt x="21281" y="18981"/>
                    <a:pt x="21316" y="18969"/>
                    <a:pt x="21350" y="18959"/>
                  </a:cubicBezTo>
                  <a:cubicBezTo>
                    <a:pt x="21382" y="18950"/>
                    <a:pt x="21406" y="18943"/>
                    <a:pt x="21429" y="18930"/>
                  </a:cubicBezTo>
                  <a:cubicBezTo>
                    <a:pt x="21383" y="18856"/>
                    <a:pt x="21364" y="18767"/>
                    <a:pt x="21364" y="18658"/>
                  </a:cubicBezTo>
                  <a:cubicBezTo>
                    <a:pt x="21364" y="18642"/>
                    <a:pt x="21362" y="18624"/>
                    <a:pt x="21360" y="18604"/>
                  </a:cubicBezTo>
                  <a:cubicBezTo>
                    <a:pt x="21357" y="18561"/>
                    <a:pt x="21352" y="18512"/>
                    <a:pt x="21364" y="18466"/>
                  </a:cubicBezTo>
                  <a:cubicBezTo>
                    <a:pt x="21376" y="18419"/>
                    <a:pt x="21401" y="18393"/>
                    <a:pt x="21417" y="18377"/>
                  </a:cubicBezTo>
                  <a:cubicBezTo>
                    <a:pt x="21427" y="18365"/>
                    <a:pt x="21429" y="18362"/>
                    <a:pt x="21431" y="18357"/>
                  </a:cubicBezTo>
                  <a:cubicBezTo>
                    <a:pt x="21452" y="18280"/>
                    <a:pt x="21408" y="18237"/>
                    <a:pt x="21329" y="18169"/>
                  </a:cubicBezTo>
                  <a:cubicBezTo>
                    <a:pt x="21265" y="18113"/>
                    <a:pt x="21191" y="18051"/>
                    <a:pt x="21190" y="17955"/>
                  </a:cubicBezTo>
                  <a:cubicBezTo>
                    <a:pt x="21188" y="17883"/>
                    <a:pt x="21228" y="17810"/>
                    <a:pt x="21315" y="17730"/>
                  </a:cubicBezTo>
                  <a:cubicBezTo>
                    <a:pt x="21413" y="17637"/>
                    <a:pt x="21367" y="17506"/>
                    <a:pt x="21154" y="17270"/>
                  </a:cubicBezTo>
                  <a:cubicBezTo>
                    <a:pt x="21116" y="17227"/>
                    <a:pt x="21075" y="17191"/>
                    <a:pt x="21036" y="17157"/>
                  </a:cubicBezTo>
                  <a:cubicBezTo>
                    <a:pt x="20947" y="17078"/>
                    <a:pt x="20853" y="16995"/>
                    <a:pt x="20816" y="16857"/>
                  </a:cubicBezTo>
                  <a:cubicBezTo>
                    <a:pt x="20793" y="16857"/>
                    <a:pt x="20769" y="16860"/>
                    <a:pt x="20744" y="16862"/>
                  </a:cubicBezTo>
                  <a:cubicBezTo>
                    <a:pt x="20667" y="16869"/>
                    <a:pt x="20580" y="16878"/>
                    <a:pt x="20505" y="16836"/>
                  </a:cubicBezTo>
                  <a:cubicBezTo>
                    <a:pt x="20380" y="16768"/>
                    <a:pt x="20313" y="16636"/>
                    <a:pt x="20323" y="16483"/>
                  </a:cubicBezTo>
                  <a:cubicBezTo>
                    <a:pt x="20334" y="16339"/>
                    <a:pt x="20411" y="16184"/>
                    <a:pt x="20457" y="16105"/>
                  </a:cubicBezTo>
                  <a:cubicBezTo>
                    <a:pt x="20476" y="16072"/>
                    <a:pt x="20498" y="16045"/>
                    <a:pt x="20519" y="16019"/>
                  </a:cubicBezTo>
                  <a:cubicBezTo>
                    <a:pt x="20545" y="15988"/>
                    <a:pt x="20564" y="15965"/>
                    <a:pt x="20572" y="15930"/>
                  </a:cubicBezTo>
                  <a:cubicBezTo>
                    <a:pt x="20589" y="15858"/>
                    <a:pt x="20577" y="15715"/>
                    <a:pt x="20550" y="15670"/>
                  </a:cubicBezTo>
                  <a:cubicBezTo>
                    <a:pt x="20536" y="15645"/>
                    <a:pt x="20510" y="15635"/>
                    <a:pt x="20466" y="15617"/>
                  </a:cubicBezTo>
                  <a:cubicBezTo>
                    <a:pt x="20438" y="15606"/>
                    <a:pt x="20404" y="15593"/>
                    <a:pt x="20374" y="15573"/>
                  </a:cubicBezTo>
                  <a:cubicBezTo>
                    <a:pt x="20307" y="15528"/>
                    <a:pt x="20262" y="15481"/>
                    <a:pt x="20219" y="15438"/>
                  </a:cubicBezTo>
                  <a:cubicBezTo>
                    <a:pt x="20145" y="15362"/>
                    <a:pt x="20101" y="15316"/>
                    <a:pt x="19983" y="15316"/>
                  </a:cubicBezTo>
                  <a:cubicBezTo>
                    <a:pt x="19983" y="15316"/>
                    <a:pt x="19983" y="15316"/>
                    <a:pt x="19983" y="15316"/>
                  </a:cubicBezTo>
                  <a:cubicBezTo>
                    <a:pt x="19894" y="15316"/>
                    <a:pt x="19842" y="15334"/>
                    <a:pt x="19760" y="15364"/>
                  </a:cubicBezTo>
                  <a:lnTo>
                    <a:pt x="19712" y="15380"/>
                  </a:lnTo>
                  <a:cubicBezTo>
                    <a:pt x="19695" y="15387"/>
                    <a:pt x="19670" y="15398"/>
                    <a:pt x="19642" y="15412"/>
                  </a:cubicBezTo>
                  <a:cubicBezTo>
                    <a:pt x="19533" y="15463"/>
                    <a:pt x="19457" y="15494"/>
                    <a:pt x="19393" y="15481"/>
                  </a:cubicBezTo>
                  <a:cubicBezTo>
                    <a:pt x="19297" y="15461"/>
                    <a:pt x="19254" y="15405"/>
                    <a:pt x="19235" y="15362"/>
                  </a:cubicBezTo>
                  <a:cubicBezTo>
                    <a:pt x="19168" y="15214"/>
                    <a:pt x="19295" y="14984"/>
                    <a:pt x="19376" y="14858"/>
                  </a:cubicBezTo>
                  <a:cubicBezTo>
                    <a:pt x="19446" y="14750"/>
                    <a:pt x="19453" y="14725"/>
                    <a:pt x="19471" y="14592"/>
                  </a:cubicBezTo>
                  <a:cubicBezTo>
                    <a:pt x="19478" y="14534"/>
                    <a:pt x="19496" y="14504"/>
                    <a:pt x="19510" y="14483"/>
                  </a:cubicBezTo>
                  <a:cubicBezTo>
                    <a:pt x="19517" y="14471"/>
                    <a:pt x="19520" y="14467"/>
                    <a:pt x="19522" y="14457"/>
                  </a:cubicBezTo>
                  <a:cubicBezTo>
                    <a:pt x="19525" y="14444"/>
                    <a:pt x="19525" y="14427"/>
                    <a:pt x="19525" y="14409"/>
                  </a:cubicBezTo>
                  <a:cubicBezTo>
                    <a:pt x="19527" y="14361"/>
                    <a:pt x="19529" y="14312"/>
                    <a:pt x="19554" y="14271"/>
                  </a:cubicBezTo>
                  <a:cubicBezTo>
                    <a:pt x="19647" y="14124"/>
                    <a:pt x="19855" y="14200"/>
                    <a:pt x="19945" y="14233"/>
                  </a:cubicBezTo>
                  <a:cubicBezTo>
                    <a:pt x="19976" y="14244"/>
                    <a:pt x="20001" y="14251"/>
                    <a:pt x="20026" y="14257"/>
                  </a:cubicBezTo>
                  <a:cubicBezTo>
                    <a:pt x="20004" y="14246"/>
                    <a:pt x="19983" y="14234"/>
                    <a:pt x="19969" y="14220"/>
                  </a:cubicBezTo>
                  <a:cubicBezTo>
                    <a:pt x="19879" y="14134"/>
                    <a:pt x="19881" y="14055"/>
                    <a:pt x="19899" y="14002"/>
                  </a:cubicBezTo>
                  <a:cubicBezTo>
                    <a:pt x="19927" y="13920"/>
                    <a:pt x="19976" y="13887"/>
                    <a:pt x="20056" y="13894"/>
                  </a:cubicBezTo>
                  <a:cubicBezTo>
                    <a:pt x="20068" y="13895"/>
                    <a:pt x="20078" y="13895"/>
                    <a:pt x="20093" y="13894"/>
                  </a:cubicBezTo>
                  <a:cubicBezTo>
                    <a:pt x="20172" y="13879"/>
                    <a:pt x="20247" y="13848"/>
                    <a:pt x="20272" y="13824"/>
                  </a:cubicBezTo>
                  <a:cubicBezTo>
                    <a:pt x="20211" y="13801"/>
                    <a:pt x="20050" y="13772"/>
                    <a:pt x="19983" y="13768"/>
                  </a:cubicBezTo>
                  <a:cubicBezTo>
                    <a:pt x="19952" y="13767"/>
                    <a:pt x="19911" y="13768"/>
                    <a:pt x="19865" y="13770"/>
                  </a:cubicBezTo>
                  <a:cubicBezTo>
                    <a:pt x="19693" y="13777"/>
                    <a:pt x="19480" y="13785"/>
                    <a:pt x="19360" y="13671"/>
                  </a:cubicBezTo>
                  <a:cubicBezTo>
                    <a:pt x="19302" y="13617"/>
                    <a:pt x="19277" y="13543"/>
                    <a:pt x="19282" y="13452"/>
                  </a:cubicBezTo>
                  <a:cubicBezTo>
                    <a:pt x="19286" y="13390"/>
                    <a:pt x="19309" y="13340"/>
                    <a:pt x="19349" y="13308"/>
                  </a:cubicBezTo>
                  <a:cubicBezTo>
                    <a:pt x="19415" y="13255"/>
                    <a:pt x="19501" y="13261"/>
                    <a:pt x="19570" y="13268"/>
                  </a:cubicBezTo>
                  <a:cubicBezTo>
                    <a:pt x="19603" y="13271"/>
                    <a:pt x="19640" y="13275"/>
                    <a:pt x="19659" y="13268"/>
                  </a:cubicBezTo>
                  <a:cubicBezTo>
                    <a:pt x="19716" y="13252"/>
                    <a:pt x="19769" y="13182"/>
                    <a:pt x="19781" y="13128"/>
                  </a:cubicBezTo>
                  <a:cubicBezTo>
                    <a:pt x="19797" y="13067"/>
                    <a:pt x="19760" y="13003"/>
                    <a:pt x="19716" y="12930"/>
                  </a:cubicBezTo>
                  <a:cubicBezTo>
                    <a:pt x="19652" y="12825"/>
                    <a:pt x="19566" y="12680"/>
                    <a:pt x="19680" y="12512"/>
                  </a:cubicBezTo>
                  <a:cubicBezTo>
                    <a:pt x="19732" y="12437"/>
                    <a:pt x="19820" y="12405"/>
                    <a:pt x="19897" y="12379"/>
                  </a:cubicBezTo>
                  <a:cubicBezTo>
                    <a:pt x="19936" y="12366"/>
                    <a:pt x="19973" y="12353"/>
                    <a:pt x="19997" y="12336"/>
                  </a:cubicBezTo>
                  <a:cubicBezTo>
                    <a:pt x="20084" y="12279"/>
                    <a:pt x="20084" y="12254"/>
                    <a:pt x="20082" y="12147"/>
                  </a:cubicBezTo>
                  <a:lnTo>
                    <a:pt x="20082" y="12088"/>
                  </a:lnTo>
                  <a:cubicBezTo>
                    <a:pt x="20082" y="12074"/>
                    <a:pt x="20084" y="12058"/>
                    <a:pt x="20085" y="12041"/>
                  </a:cubicBezTo>
                  <a:cubicBezTo>
                    <a:pt x="20087" y="12018"/>
                    <a:pt x="20091" y="11969"/>
                    <a:pt x="20084" y="11956"/>
                  </a:cubicBezTo>
                  <a:cubicBezTo>
                    <a:pt x="20078" y="11946"/>
                    <a:pt x="20068" y="11938"/>
                    <a:pt x="20048" y="11925"/>
                  </a:cubicBezTo>
                  <a:cubicBezTo>
                    <a:pt x="20024" y="11906"/>
                    <a:pt x="19994" y="11885"/>
                    <a:pt x="19971" y="11847"/>
                  </a:cubicBezTo>
                  <a:cubicBezTo>
                    <a:pt x="19923" y="11773"/>
                    <a:pt x="19911" y="11691"/>
                    <a:pt x="19899" y="11620"/>
                  </a:cubicBezTo>
                  <a:cubicBezTo>
                    <a:pt x="19890" y="11569"/>
                    <a:pt x="19883" y="11521"/>
                    <a:pt x="19864" y="11483"/>
                  </a:cubicBezTo>
                  <a:cubicBezTo>
                    <a:pt x="19846" y="11447"/>
                    <a:pt x="19827" y="11418"/>
                    <a:pt x="19809" y="11389"/>
                  </a:cubicBezTo>
                  <a:cubicBezTo>
                    <a:pt x="19774" y="11335"/>
                    <a:pt x="19737" y="11278"/>
                    <a:pt x="19719" y="11192"/>
                  </a:cubicBezTo>
                  <a:cubicBezTo>
                    <a:pt x="19712" y="11161"/>
                    <a:pt x="19703" y="11128"/>
                    <a:pt x="19695" y="11096"/>
                  </a:cubicBezTo>
                  <a:cubicBezTo>
                    <a:pt x="19666" y="10996"/>
                    <a:pt x="19636" y="10884"/>
                    <a:pt x="19668" y="10764"/>
                  </a:cubicBezTo>
                  <a:lnTo>
                    <a:pt x="19682" y="10713"/>
                  </a:lnTo>
                  <a:lnTo>
                    <a:pt x="19737" y="10703"/>
                  </a:lnTo>
                  <a:cubicBezTo>
                    <a:pt x="19925" y="10668"/>
                    <a:pt x="19950" y="10626"/>
                    <a:pt x="19952" y="10621"/>
                  </a:cubicBezTo>
                  <a:cubicBezTo>
                    <a:pt x="19955" y="10612"/>
                    <a:pt x="19945" y="10594"/>
                    <a:pt x="19941" y="10589"/>
                  </a:cubicBezTo>
                  <a:cubicBezTo>
                    <a:pt x="19899" y="10522"/>
                    <a:pt x="19753" y="10458"/>
                    <a:pt x="19635" y="10405"/>
                  </a:cubicBezTo>
                  <a:cubicBezTo>
                    <a:pt x="19566" y="10375"/>
                    <a:pt x="19501" y="10346"/>
                    <a:pt x="19453" y="10316"/>
                  </a:cubicBezTo>
                  <a:cubicBezTo>
                    <a:pt x="19316" y="10232"/>
                    <a:pt x="19214" y="10114"/>
                    <a:pt x="19115" y="10000"/>
                  </a:cubicBezTo>
                  <a:cubicBezTo>
                    <a:pt x="19013" y="9881"/>
                    <a:pt x="18916" y="9769"/>
                    <a:pt x="18789" y="9705"/>
                  </a:cubicBezTo>
                  <a:cubicBezTo>
                    <a:pt x="18745" y="9682"/>
                    <a:pt x="18698" y="9681"/>
                    <a:pt x="18641" y="9677"/>
                  </a:cubicBezTo>
                  <a:cubicBezTo>
                    <a:pt x="18597" y="9674"/>
                    <a:pt x="18546" y="9672"/>
                    <a:pt x="18495" y="9658"/>
                  </a:cubicBezTo>
                  <a:cubicBezTo>
                    <a:pt x="18430" y="9639"/>
                    <a:pt x="18395" y="9600"/>
                    <a:pt x="18369" y="9572"/>
                  </a:cubicBezTo>
                  <a:cubicBezTo>
                    <a:pt x="18358" y="9559"/>
                    <a:pt x="18347" y="9549"/>
                    <a:pt x="18337" y="9541"/>
                  </a:cubicBezTo>
                  <a:cubicBezTo>
                    <a:pt x="18323" y="9531"/>
                    <a:pt x="18300" y="9524"/>
                    <a:pt x="18275" y="9518"/>
                  </a:cubicBezTo>
                  <a:cubicBezTo>
                    <a:pt x="18242" y="9508"/>
                    <a:pt x="18205" y="9498"/>
                    <a:pt x="18170" y="9475"/>
                  </a:cubicBezTo>
                  <a:cubicBezTo>
                    <a:pt x="18110" y="9435"/>
                    <a:pt x="18096" y="9391"/>
                    <a:pt x="18089" y="9364"/>
                  </a:cubicBezTo>
                  <a:cubicBezTo>
                    <a:pt x="18083" y="9350"/>
                    <a:pt x="18083" y="9350"/>
                    <a:pt x="18081" y="9346"/>
                  </a:cubicBezTo>
                  <a:cubicBezTo>
                    <a:pt x="18034" y="9300"/>
                    <a:pt x="17951" y="9256"/>
                    <a:pt x="17883" y="9220"/>
                  </a:cubicBezTo>
                  <a:lnTo>
                    <a:pt x="17853" y="9203"/>
                  </a:lnTo>
                  <a:cubicBezTo>
                    <a:pt x="17838" y="9197"/>
                    <a:pt x="17817" y="9187"/>
                    <a:pt x="17791" y="9175"/>
                  </a:cubicBezTo>
                  <a:cubicBezTo>
                    <a:pt x="17659" y="9119"/>
                    <a:pt x="17460" y="9034"/>
                    <a:pt x="17432" y="8897"/>
                  </a:cubicBezTo>
                  <a:cubicBezTo>
                    <a:pt x="17423" y="8856"/>
                    <a:pt x="17426" y="8793"/>
                    <a:pt x="17492" y="8729"/>
                  </a:cubicBezTo>
                  <a:cubicBezTo>
                    <a:pt x="17527" y="8694"/>
                    <a:pt x="17581" y="8685"/>
                    <a:pt x="17647" y="8673"/>
                  </a:cubicBezTo>
                  <a:cubicBezTo>
                    <a:pt x="17668" y="8670"/>
                    <a:pt x="17698" y="8665"/>
                    <a:pt x="17706" y="8660"/>
                  </a:cubicBezTo>
                  <a:cubicBezTo>
                    <a:pt x="17789" y="8622"/>
                    <a:pt x="17918" y="8566"/>
                    <a:pt x="17993" y="8502"/>
                  </a:cubicBezTo>
                  <a:lnTo>
                    <a:pt x="18073" y="8434"/>
                  </a:lnTo>
                  <a:cubicBezTo>
                    <a:pt x="18177" y="8344"/>
                    <a:pt x="18284" y="8252"/>
                    <a:pt x="18414" y="8177"/>
                  </a:cubicBezTo>
                  <a:cubicBezTo>
                    <a:pt x="18443" y="8163"/>
                    <a:pt x="18469" y="8148"/>
                    <a:pt x="18497" y="8133"/>
                  </a:cubicBezTo>
                  <a:cubicBezTo>
                    <a:pt x="18578" y="8092"/>
                    <a:pt x="18649" y="8056"/>
                    <a:pt x="18701" y="7986"/>
                  </a:cubicBezTo>
                  <a:cubicBezTo>
                    <a:pt x="18747" y="7926"/>
                    <a:pt x="18745" y="7871"/>
                    <a:pt x="18744" y="7782"/>
                  </a:cubicBezTo>
                  <a:lnTo>
                    <a:pt x="18744" y="7749"/>
                  </a:lnTo>
                  <a:cubicBezTo>
                    <a:pt x="18742" y="7624"/>
                    <a:pt x="18759" y="7532"/>
                    <a:pt x="18812" y="7425"/>
                  </a:cubicBezTo>
                  <a:cubicBezTo>
                    <a:pt x="18823" y="7404"/>
                    <a:pt x="18830" y="7377"/>
                    <a:pt x="18837" y="7353"/>
                  </a:cubicBezTo>
                  <a:cubicBezTo>
                    <a:pt x="18848" y="7318"/>
                    <a:pt x="18858" y="7280"/>
                    <a:pt x="18874" y="7251"/>
                  </a:cubicBezTo>
                  <a:cubicBezTo>
                    <a:pt x="18900" y="7204"/>
                    <a:pt x="18927" y="7167"/>
                    <a:pt x="18951" y="7130"/>
                  </a:cubicBezTo>
                  <a:cubicBezTo>
                    <a:pt x="19011" y="7045"/>
                    <a:pt x="19050" y="6987"/>
                    <a:pt x="19048" y="6862"/>
                  </a:cubicBezTo>
                  <a:cubicBezTo>
                    <a:pt x="19048" y="6711"/>
                    <a:pt x="19047" y="6595"/>
                    <a:pt x="18944" y="6510"/>
                  </a:cubicBezTo>
                  <a:cubicBezTo>
                    <a:pt x="18927" y="6495"/>
                    <a:pt x="18902" y="6482"/>
                    <a:pt x="18874" y="6469"/>
                  </a:cubicBezTo>
                  <a:cubicBezTo>
                    <a:pt x="18835" y="6450"/>
                    <a:pt x="18793" y="6429"/>
                    <a:pt x="18754" y="6393"/>
                  </a:cubicBezTo>
                  <a:cubicBezTo>
                    <a:pt x="18671" y="6316"/>
                    <a:pt x="18619" y="6190"/>
                    <a:pt x="18583" y="6108"/>
                  </a:cubicBezTo>
                  <a:cubicBezTo>
                    <a:pt x="18502" y="5915"/>
                    <a:pt x="18457" y="5769"/>
                    <a:pt x="18439" y="5645"/>
                  </a:cubicBezTo>
                  <a:cubicBezTo>
                    <a:pt x="18421" y="5517"/>
                    <a:pt x="18428" y="5382"/>
                    <a:pt x="18434" y="5250"/>
                  </a:cubicBezTo>
                  <a:cubicBezTo>
                    <a:pt x="18437" y="5186"/>
                    <a:pt x="18439" y="5124"/>
                    <a:pt x="18439" y="5063"/>
                  </a:cubicBezTo>
                  <a:cubicBezTo>
                    <a:pt x="18439" y="5038"/>
                    <a:pt x="18435" y="5007"/>
                    <a:pt x="18432" y="4972"/>
                  </a:cubicBezTo>
                  <a:cubicBezTo>
                    <a:pt x="18423" y="4882"/>
                    <a:pt x="18414" y="4788"/>
                    <a:pt x="18439" y="4720"/>
                  </a:cubicBezTo>
                  <a:cubicBezTo>
                    <a:pt x="18474" y="4623"/>
                    <a:pt x="18553" y="4585"/>
                    <a:pt x="18617" y="4554"/>
                  </a:cubicBezTo>
                  <a:cubicBezTo>
                    <a:pt x="18654" y="4536"/>
                    <a:pt x="18686" y="4521"/>
                    <a:pt x="18708" y="4496"/>
                  </a:cubicBezTo>
                  <a:cubicBezTo>
                    <a:pt x="18781" y="4421"/>
                    <a:pt x="18765" y="4220"/>
                    <a:pt x="18752" y="4073"/>
                  </a:cubicBezTo>
                  <a:cubicBezTo>
                    <a:pt x="18747" y="4017"/>
                    <a:pt x="18744" y="3965"/>
                    <a:pt x="18744" y="3920"/>
                  </a:cubicBezTo>
                  <a:lnTo>
                    <a:pt x="18745" y="3704"/>
                  </a:lnTo>
                  <a:cubicBezTo>
                    <a:pt x="18745" y="3568"/>
                    <a:pt x="18747" y="3429"/>
                    <a:pt x="18745" y="3293"/>
                  </a:cubicBezTo>
                  <a:cubicBezTo>
                    <a:pt x="18745" y="3273"/>
                    <a:pt x="18751" y="3257"/>
                    <a:pt x="18752" y="3237"/>
                  </a:cubicBezTo>
                  <a:cubicBezTo>
                    <a:pt x="18726" y="3112"/>
                    <a:pt x="18715" y="2975"/>
                    <a:pt x="18693" y="2914"/>
                  </a:cubicBezTo>
                  <a:cubicBezTo>
                    <a:pt x="18633" y="2745"/>
                    <a:pt x="18409" y="2741"/>
                    <a:pt x="18383" y="2578"/>
                  </a:cubicBezTo>
                  <a:cubicBezTo>
                    <a:pt x="18356" y="2405"/>
                    <a:pt x="18481" y="2150"/>
                    <a:pt x="18330" y="2002"/>
                  </a:cubicBezTo>
                  <a:cubicBezTo>
                    <a:pt x="18229" y="1905"/>
                    <a:pt x="18015" y="1979"/>
                    <a:pt x="17928" y="1809"/>
                  </a:cubicBezTo>
                  <a:cubicBezTo>
                    <a:pt x="17969" y="1892"/>
                    <a:pt x="18296" y="1360"/>
                    <a:pt x="18307" y="1334"/>
                  </a:cubicBezTo>
                  <a:cubicBezTo>
                    <a:pt x="18393" y="1100"/>
                    <a:pt x="18434" y="771"/>
                    <a:pt x="18383" y="525"/>
                  </a:cubicBezTo>
                  <a:cubicBezTo>
                    <a:pt x="18259" y="-69"/>
                    <a:pt x="18106" y="-54"/>
                    <a:pt x="17546" y="66"/>
                  </a:cubicBezTo>
                  <a:cubicBezTo>
                    <a:pt x="17000" y="185"/>
                    <a:pt x="16477" y="369"/>
                    <a:pt x="15944" y="525"/>
                  </a:cubicBezTo>
                  <a:cubicBezTo>
                    <a:pt x="15771" y="576"/>
                    <a:pt x="14746" y="716"/>
                    <a:pt x="15024" y="376"/>
                  </a:cubicBezTo>
                  <a:cubicBezTo>
                    <a:pt x="14820" y="627"/>
                    <a:pt x="15109" y="723"/>
                    <a:pt x="14723" y="868"/>
                  </a:cubicBezTo>
                  <a:cubicBezTo>
                    <a:pt x="14253" y="1044"/>
                    <a:pt x="14642" y="636"/>
                    <a:pt x="14438" y="496"/>
                  </a:cubicBezTo>
                  <a:cubicBezTo>
                    <a:pt x="14186" y="323"/>
                    <a:pt x="13993" y="618"/>
                    <a:pt x="13996" y="799"/>
                  </a:cubicBezTo>
                  <a:cubicBezTo>
                    <a:pt x="14005" y="1113"/>
                    <a:pt x="13876" y="1228"/>
                    <a:pt x="13580" y="1353"/>
                  </a:cubicBezTo>
                  <a:cubicBezTo>
                    <a:pt x="12367" y="1874"/>
                    <a:pt x="10761" y="2457"/>
                    <a:pt x="9884" y="3425"/>
                  </a:cubicBezTo>
                  <a:cubicBezTo>
                    <a:pt x="9132" y="4254"/>
                    <a:pt x="7917" y="4590"/>
                    <a:pt x="7009" y="5244"/>
                  </a:cubicBezTo>
                  <a:cubicBezTo>
                    <a:pt x="5889" y="6049"/>
                    <a:pt x="4689" y="6699"/>
                    <a:pt x="3458" y="7341"/>
                  </a:cubicBezTo>
                  <a:cubicBezTo>
                    <a:pt x="2735" y="7720"/>
                    <a:pt x="1985" y="8011"/>
                    <a:pt x="1280" y="8421"/>
                  </a:cubicBezTo>
                  <a:cubicBezTo>
                    <a:pt x="877" y="8657"/>
                    <a:pt x="474" y="8892"/>
                    <a:pt x="70" y="9128"/>
                  </a:cubicBezTo>
                  <a:cubicBezTo>
                    <a:pt x="-148" y="9256"/>
                    <a:pt x="199" y="9559"/>
                    <a:pt x="308" y="9730"/>
                  </a:cubicBezTo>
                  <a:cubicBezTo>
                    <a:pt x="563" y="10128"/>
                    <a:pt x="546" y="10599"/>
                    <a:pt x="576" y="11041"/>
                  </a:cubicBezTo>
                  <a:cubicBezTo>
                    <a:pt x="592" y="11261"/>
                    <a:pt x="447" y="11770"/>
                    <a:pt x="553" y="11949"/>
                  </a:cubicBezTo>
                  <a:cubicBezTo>
                    <a:pt x="681" y="12167"/>
                    <a:pt x="1035" y="11976"/>
                    <a:pt x="1182" y="12157"/>
                  </a:cubicBezTo>
                  <a:cubicBezTo>
                    <a:pt x="1375" y="12397"/>
                    <a:pt x="1386" y="12794"/>
                    <a:pt x="1567" y="13064"/>
                  </a:cubicBezTo>
                  <a:cubicBezTo>
                    <a:pt x="1706" y="13270"/>
                    <a:pt x="2009" y="13617"/>
                    <a:pt x="1985" y="13879"/>
                  </a:cubicBezTo>
                  <a:cubicBezTo>
                    <a:pt x="1972" y="14007"/>
                    <a:pt x="1678" y="14365"/>
                    <a:pt x="1606" y="14493"/>
                  </a:cubicBezTo>
                  <a:cubicBezTo>
                    <a:pt x="1460" y="14750"/>
                    <a:pt x="1280" y="14588"/>
                    <a:pt x="1053" y="14692"/>
                  </a:cubicBezTo>
                  <a:cubicBezTo>
                    <a:pt x="968" y="14730"/>
                    <a:pt x="1477" y="15038"/>
                    <a:pt x="1435" y="15040"/>
                  </a:cubicBezTo>
                  <a:cubicBezTo>
                    <a:pt x="1396" y="15041"/>
                    <a:pt x="1442" y="15998"/>
                    <a:pt x="1462" y="16096"/>
                  </a:cubicBezTo>
                  <a:cubicBezTo>
                    <a:pt x="1516" y="16381"/>
                    <a:pt x="1645" y="16472"/>
                    <a:pt x="1444" y="16755"/>
                  </a:cubicBezTo>
                  <a:cubicBezTo>
                    <a:pt x="1314" y="16936"/>
                    <a:pt x="1263" y="17058"/>
                    <a:pt x="1303" y="17287"/>
                  </a:cubicBezTo>
                  <a:cubicBezTo>
                    <a:pt x="1544" y="16900"/>
                    <a:pt x="2002" y="17898"/>
                    <a:pt x="2252" y="18067"/>
                  </a:cubicBezTo>
                  <a:cubicBezTo>
                    <a:pt x="2391" y="18161"/>
                    <a:pt x="2738" y="18059"/>
                    <a:pt x="2928" y="18145"/>
                  </a:cubicBezTo>
                  <a:cubicBezTo>
                    <a:pt x="3291" y="18304"/>
                    <a:pt x="3263" y="18304"/>
                    <a:pt x="3629" y="18201"/>
                  </a:cubicBezTo>
                  <a:cubicBezTo>
                    <a:pt x="4033" y="18087"/>
                    <a:pt x="4383" y="19085"/>
                    <a:pt x="4689" y="19264"/>
                  </a:cubicBezTo>
                  <a:cubicBezTo>
                    <a:pt x="4850" y="19358"/>
                    <a:pt x="4948" y="19407"/>
                    <a:pt x="5013" y="19598"/>
                  </a:cubicBezTo>
                  <a:cubicBezTo>
                    <a:pt x="5121" y="19911"/>
                    <a:pt x="4603" y="20053"/>
                    <a:pt x="4638" y="20199"/>
                  </a:cubicBezTo>
                  <a:cubicBezTo>
                    <a:pt x="4665" y="20311"/>
                    <a:pt x="4998" y="20234"/>
                    <a:pt x="5086" y="20367"/>
                  </a:cubicBezTo>
                  <a:cubicBezTo>
                    <a:pt x="5191" y="20525"/>
                    <a:pt x="5387" y="20609"/>
                    <a:pt x="5329" y="20823"/>
                  </a:cubicBezTo>
                  <a:cubicBezTo>
                    <a:pt x="5219" y="21235"/>
                    <a:pt x="5869" y="21459"/>
                    <a:pt x="6183" y="21508"/>
                  </a:cubicBezTo>
                  <a:cubicBezTo>
                    <a:pt x="6325" y="21531"/>
                    <a:pt x="6633" y="21357"/>
                    <a:pt x="6847" y="21333"/>
                  </a:cubicBezTo>
                  <a:cubicBezTo>
                    <a:pt x="6862" y="21245"/>
                    <a:pt x="6873" y="21159"/>
                    <a:pt x="6873" y="21070"/>
                  </a:cubicBezTo>
                  <a:cubicBezTo>
                    <a:pt x="6873" y="20989"/>
                    <a:pt x="6818" y="20940"/>
                    <a:pt x="6729" y="20864"/>
                  </a:cubicBezTo>
                  <a:cubicBezTo>
                    <a:pt x="6665" y="20810"/>
                    <a:pt x="6593" y="20749"/>
                    <a:pt x="6554" y="20665"/>
                  </a:cubicBezTo>
                  <a:cubicBezTo>
                    <a:pt x="6496" y="20543"/>
                    <a:pt x="6528" y="20487"/>
                    <a:pt x="6581" y="20416"/>
                  </a:cubicBezTo>
                  <a:cubicBezTo>
                    <a:pt x="6591" y="20403"/>
                    <a:pt x="6602" y="20388"/>
                    <a:pt x="6614" y="20370"/>
                  </a:cubicBezTo>
                  <a:cubicBezTo>
                    <a:pt x="6628" y="20347"/>
                    <a:pt x="6646" y="20328"/>
                    <a:pt x="6662" y="20306"/>
                  </a:cubicBezTo>
                  <a:cubicBezTo>
                    <a:pt x="6695" y="20267"/>
                    <a:pt x="6713" y="20242"/>
                    <a:pt x="6713" y="20214"/>
                  </a:cubicBezTo>
                  <a:cubicBezTo>
                    <a:pt x="6713" y="20183"/>
                    <a:pt x="6697" y="20153"/>
                    <a:pt x="6678" y="20118"/>
                  </a:cubicBezTo>
                  <a:cubicBezTo>
                    <a:pt x="6662" y="20089"/>
                    <a:pt x="6646" y="20057"/>
                    <a:pt x="6635" y="20020"/>
                  </a:cubicBezTo>
                  <a:cubicBezTo>
                    <a:pt x="6584" y="19824"/>
                    <a:pt x="6718" y="19768"/>
                    <a:pt x="6825" y="19723"/>
                  </a:cubicBezTo>
                  <a:cubicBezTo>
                    <a:pt x="7010" y="19646"/>
                    <a:pt x="7139" y="19690"/>
                    <a:pt x="7287" y="19743"/>
                  </a:cubicBezTo>
                  <a:lnTo>
                    <a:pt x="7334" y="19760"/>
                  </a:lnTo>
                  <a:cubicBezTo>
                    <a:pt x="7400" y="19781"/>
                    <a:pt x="7445" y="19788"/>
                    <a:pt x="7532" y="19788"/>
                  </a:cubicBezTo>
                  <a:cubicBezTo>
                    <a:pt x="7539" y="19788"/>
                    <a:pt x="7549" y="19786"/>
                    <a:pt x="7560" y="19784"/>
                  </a:cubicBezTo>
                  <a:cubicBezTo>
                    <a:pt x="7606" y="19779"/>
                    <a:pt x="7653" y="19774"/>
                    <a:pt x="7692" y="19791"/>
                  </a:cubicBezTo>
                  <a:cubicBezTo>
                    <a:pt x="7752" y="19815"/>
                    <a:pt x="7773" y="19860"/>
                    <a:pt x="7787" y="19888"/>
                  </a:cubicBezTo>
                  <a:cubicBezTo>
                    <a:pt x="7790" y="19895"/>
                    <a:pt x="7794" y="19903"/>
                    <a:pt x="7799" y="19911"/>
                  </a:cubicBezTo>
                  <a:cubicBezTo>
                    <a:pt x="7838" y="19970"/>
                    <a:pt x="7959" y="19946"/>
                    <a:pt x="8092" y="19913"/>
                  </a:cubicBezTo>
                  <a:cubicBezTo>
                    <a:pt x="8118" y="19906"/>
                    <a:pt x="8144" y="19899"/>
                    <a:pt x="8166" y="19895"/>
                  </a:cubicBezTo>
                  <a:cubicBezTo>
                    <a:pt x="8206" y="19886"/>
                    <a:pt x="8217" y="19880"/>
                    <a:pt x="8217" y="19878"/>
                  </a:cubicBezTo>
                  <a:cubicBezTo>
                    <a:pt x="8218" y="19871"/>
                    <a:pt x="8218" y="19834"/>
                    <a:pt x="8218" y="19812"/>
                  </a:cubicBezTo>
                  <a:cubicBezTo>
                    <a:pt x="8218" y="19718"/>
                    <a:pt x="8261" y="19592"/>
                    <a:pt x="8461" y="19527"/>
                  </a:cubicBezTo>
                  <a:cubicBezTo>
                    <a:pt x="8505" y="19513"/>
                    <a:pt x="8549" y="19504"/>
                    <a:pt x="8593" y="19496"/>
                  </a:cubicBezTo>
                  <a:cubicBezTo>
                    <a:pt x="8618" y="19491"/>
                    <a:pt x="8645" y="19486"/>
                    <a:pt x="8671" y="19481"/>
                  </a:cubicBezTo>
                  <a:cubicBezTo>
                    <a:pt x="8696" y="19475"/>
                    <a:pt x="8722" y="19466"/>
                    <a:pt x="8747" y="19457"/>
                  </a:cubicBezTo>
                  <a:cubicBezTo>
                    <a:pt x="8764" y="19450"/>
                    <a:pt x="8782" y="19443"/>
                    <a:pt x="8799" y="19438"/>
                  </a:cubicBezTo>
                  <a:cubicBezTo>
                    <a:pt x="8824" y="19430"/>
                    <a:pt x="8851" y="19425"/>
                    <a:pt x="8875" y="19419"/>
                  </a:cubicBezTo>
                  <a:lnTo>
                    <a:pt x="8916" y="19409"/>
                  </a:lnTo>
                  <a:cubicBezTo>
                    <a:pt x="9041" y="19378"/>
                    <a:pt x="9132" y="19322"/>
                    <a:pt x="9143" y="19289"/>
                  </a:cubicBezTo>
                  <a:cubicBezTo>
                    <a:pt x="9145" y="19285"/>
                    <a:pt x="9146" y="19279"/>
                    <a:pt x="9132" y="19261"/>
                  </a:cubicBezTo>
                  <a:cubicBezTo>
                    <a:pt x="9104" y="19226"/>
                    <a:pt x="9074" y="19211"/>
                    <a:pt x="9028" y="19190"/>
                  </a:cubicBezTo>
                  <a:cubicBezTo>
                    <a:pt x="9002" y="19177"/>
                    <a:pt x="8976" y="19164"/>
                    <a:pt x="8947" y="19147"/>
                  </a:cubicBezTo>
                  <a:cubicBezTo>
                    <a:pt x="8872" y="19101"/>
                    <a:pt x="8842" y="19042"/>
                    <a:pt x="8815" y="18991"/>
                  </a:cubicBezTo>
                  <a:lnTo>
                    <a:pt x="8796" y="18954"/>
                  </a:lnTo>
                  <a:cubicBezTo>
                    <a:pt x="8724" y="18824"/>
                    <a:pt x="8741" y="18732"/>
                    <a:pt x="8770" y="18676"/>
                  </a:cubicBezTo>
                  <a:cubicBezTo>
                    <a:pt x="8796" y="18624"/>
                    <a:pt x="8858" y="18556"/>
                    <a:pt x="8997" y="18530"/>
                  </a:cubicBezTo>
                  <a:cubicBezTo>
                    <a:pt x="9048" y="18520"/>
                    <a:pt x="9097" y="18521"/>
                    <a:pt x="9139" y="18521"/>
                  </a:cubicBezTo>
                  <a:cubicBezTo>
                    <a:pt x="9183" y="18523"/>
                    <a:pt x="9222" y="18523"/>
                    <a:pt x="9256" y="18513"/>
                  </a:cubicBezTo>
                  <a:cubicBezTo>
                    <a:pt x="9289" y="18503"/>
                    <a:pt x="9322" y="18490"/>
                    <a:pt x="9358" y="18475"/>
                  </a:cubicBezTo>
                  <a:cubicBezTo>
                    <a:pt x="9410" y="18454"/>
                    <a:pt x="9467" y="18431"/>
                    <a:pt x="9527" y="18419"/>
                  </a:cubicBezTo>
                  <a:lnTo>
                    <a:pt x="9564" y="18413"/>
                  </a:lnTo>
                  <a:cubicBezTo>
                    <a:pt x="9599" y="18406"/>
                    <a:pt x="9610" y="18405"/>
                    <a:pt x="9646" y="18386"/>
                  </a:cubicBezTo>
                  <a:cubicBezTo>
                    <a:pt x="9692" y="18363"/>
                    <a:pt x="9722" y="18357"/>
                    <a:pt x="9752" y="18352"/>
                  </a:cubicBezTo>
                  <a:cubicBezTo>
                    <a:pt x="9763" y="18350"/>
                    <a:pt x="9773" y="18347"/>
                    <a:pt x="9787" y="18344"/>
                  </a:cubicBezTo>
                  <a:cubicBezTo>
                    <a:pt x="9817" y="18335"/>
                    <a:pt x="9851" y="18319"/>
                    <a:pt x="9888" y="18301"/>
                  </a:cubicBezTo>
                  <a:cubicBezTo>
                    <a:pt x="9918" y="18286"/>
                    <a:pt x="9948" y="18271"/>
                    <a:pt x="9978" y="18260"/>
                  </a:cubicBezTo>
                  <a:cubicBezTo>
                    <a:pt x="10059" y="18228"/>
                    <a:pt x="10154" y="18202"/>
                    <a:pt x="10238" y="18187"/>
                  </a:cubicBezTo>
                  <a:cubicBezTo>
                    <a:pt x="10400" y="18158"/>
                    <a:pt x="10499" y="18281"/>
                    <a:pt x="10566" y="18363"/>
                  </a:cubicBezTo>
                  <a:cubicBezTo>
                    <a:pt x="10675" y="18498"/>
                    <a:pt x="10596" y="18614"/>
                    <a:pt x="10548" y="18681"/>
                  </a:cubicBezTo>
                  <a:cubicBezTo>
                    <a:pt x="10492" y="18763"/>
                    <a:pt x="10488" y="18780"/>
                    <a:pt x="10523" y="18816"/>
                  </a:cubicBezTo>
                  <a:cubicBezTo>
                    <a:pt x="10525" y="18818"/>
                    <a:pt x="10532" y="18823"/>
                    <a:pt x="10538" y="18826"/>
                  </a:cubicBezTo>
                  <a:cubicBezTo>
                    <a:pt x="10560" y="18839"/>
                    <a:pt x="10597" y="18861"/>
                    <a:pt x="10619" y="18908"/>
                  </a:cubicBezTo>
                  <a:cubicBezTo>
                    <a:pt x="10647" y="18974"/>
                    <a:pt x="10619" y="19029"/>
                    <a:pt x="10601" y="19061"/>
                  </a:cubicBezTo>
                  <a:cubicBezTo>
                    <a:pt x="10597" y="19068"/>
                    <a:pt x="10592" y="19078"/>
                    <a:pt x="10592" y="19081"/>
                  </a:cubicBezTo>
                  <a:cubicBezTo>
                    <a:pt x="10599" y="19085"/>
                    <a:pt x="10645" y="19114"/>
                    <a:pt x="10728" y="19152"/>
                  </a:cubicBezTo>
                  <a:lnTo>
                    <a:pt x="10744" y="19159"/>
                  </a:lnTo>
                  <a:cubicBezTo>
                    <a:pt x="10879" y="19223"/>
                    <a:pt x="10874" y="19310"/>
                    <a:pt x="10870" y="19376"/>
                  </a:cubicBezTo>
                  <a:cubicBezTo>
                    <a:pt x="10869" y="19396"/>
                    <a:pt x="10869" y="19417"/>
                    <a:pt x="10870" y="19443"/>
                  </a:cubicBezTo>
                  <a:cubicBezTo>
                    <a:pt x="10876" y="19485"/>
                    <a:pt x="10895" y="19514"/>
                    <a:pt x="10923" y="19555"/>
                  </a:cubicBezTo>
                  <a:cubicBezTo>
                    <a:pt x="10937" y="19577"/>
                    <a:pt x="10951" y="19598"/>
                    <a:pt x="10965" y="19621"/>
                  </a:cubicBezTo>
                  <a:cubicBezTo>
                    <a:pt x="10976" y="19641"/>
                    <a:pt x="10985" y="19659"/>
                    <a:pt x="10992" y="19677"/>
                  </a:cubicBezTo>
                  <a:cubicBezTo>
                    <a:pt x="11145" y="19646"/>
                    <a:pt x="11316" y="19620"/>
                    <a:pt x="11348" y="19616"/>
                  </a:cubicBezTo>
                  <a:cubicBezTo>
                    <a:pt x="11700" y="19578"/>
                    <a:pt x="12047" y="19501"/>
                    <a:pt x="12399" y="19457"/>
                  </a:cubicBezTo>
                  <a:cubicBezTo>
                    <a:pt x="12584" y="19193"/>
                    <a:pt x="12855" y="19203"/>
                    <a:pt x="13190" y="19292"/>
                  </a:cubicBezTo>
                  <a:cubicBezTo>
                    <a:pt x="13429" y="19356"/>
                    <a:pt x="13704" y="19435"/>
                    <a:pt x="13897" y="19590"/>
                  </a:cubicBezTo>
                  <a:cubicBezTo>
                    <a:pt x="13989" y="19662"/>
                    <a:pt x="14012" y="19753"/>
                    <a:pt x="14022" y="19845"/>
                  </a:cubicBezTo>
                  <a:cubicBezTo>
                    <a:pt x="14024" y="19845"/>
                    <a:pt x="14026" y="19844"/>
                    <a:pt x="14028" y="19842"/>
                  </a:cubicBezTo>
                  <a:cubicBezTo>
                    <a:pt x="14112" y="19815"/>
                    <a:pt x="14209" y="19822"/>
                    <a:pt x="14295" y="1982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74C716D1-A87F-42AD-9F11-81532E872948}"/>
                </a:ext>
              </a:extLst>
            </p:cNvPr>
            <p:cNvSpPr/>
            <p:nvPr/>
          </p:nvSpPr>
          <p:spPr>
            <a:xfrm>
              <a:off x="5362737" y="1557843"/>
              <a:ext cx="825252" cy="80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55" extrusionOk="0">
                  <a:moveTo>
                    <a:pt x="1061" y="4258"/>
                  </a:moveTo>
                  <a:cubicBezTo>
                    <a:pt x="1006" y="4288"/>
                    <a:pt x="984" y="4302"/>
                    <a:pt x="972" y="4335"/>
                  </a:cubicBezTo>
                  <a:cubicBezTo>
                    <a:pt x="960" y="4372"/>
                    <a:pt x="969" y="4468"/>
                    <a:pt x="974" y="4531"/>
                  </a:cubicBezTo>
                  <a:cubicBezTo>
                    <a:pt x="977" y="4573"/>
                    <a:pt x="981" y="4614"/>
                    <a:pt x="981" y="4643"/>
                  </a:cubicBezTo>
                  <a:cubicBezTo>
                    <a:pt x="981" y="4712"/>
                    <a:pt x="977" y="4780"/>
                    <a:pt x="974" y="4852"/>
                  </a:cubicBezTo>
                  <a:cubicBezTo>
                    <a:pt x="969" y="4983"/>
                    <a:pt x="962" y="5119"/>
                    <a:pt x="977" y="5242"/>
                  </a:cubicBezTo>
                  <a:cubicBezTo>
                    <a:pt x="996" y="5394"/>
                    <a:pt x="1061" y="5571"/>
                    <a:pt x="1108" y="5692"/>
                  </a:cubicBezTo>
                  <a:cubicBezTo>
                    <a:pt x="1135" y="5762"/>
                    <a:pt x="1180" y="5879"/>
                    <a:pt x="1236" y="5935"/>
                  </a:cubicBezTo>
                  <a:cubicBezTo>
                    <a:pt x="1255" y="5954"/>
                    <a:pt x="1281" y="5968"/>
                    <a:pt x="1312" y="5984"/>
                  </a:cubicBezTo>
                  <a:cubicBezTo>
                    <a:pt x="1344" y="6001"/>
                    <a:pt x="1382" y="6021"/>
                    <a:pt x="1416" y="6052"/>
                  </a:cubicBezTo>
                  <a:cubicBezTo>
                    <a:pt x="1574" y="6196"/>
                    <a:pt x="1574" y="6376"/>
                    <a:pt x="1576" y="6551"/>
                  </a:cubicBezTo>
                  <a:cubicBezTo>
                    <a:pt x="1578" y="6742"/>
                    <a:pt x="1518" y="6836"/>
                    <a:pt x="1454" y="6938"/>
                  </a:cubicBezTo>
                  <a:cubicBezTo>
                    <a:pt x="1434" y="6971"/>
                    <a:pt x="1410" y="7008"/>
                    <a:pt x="1387" y="7053"/>
                  </a:cubicBezTo>
                  <a:cubicBezTo>
                    <a:pt x="1380" y="7069"/>
                    <a:pt x="1372" y="7097"/>
                    <a:pt x="1365" y="7125"/>
                  </a:cubicBezTo>
                  <a:cubicBezTo>
                    <a:pt x="1356" y="7162"/>
                    <a:pt x="1346" y="7198"/>
                    <a:pt x="1332" y="7228"/>
                  </a:cubicBezTo>
                  <a:cubicBezTo>
                    <a:pt x="1293" y="7319"/>
                    <a:pt x="1279" y="7389"/>
                    <a:pt x="1281" y="7498"/>
                  </a:cubicBezTo>
                  <a:lnTo>
                    <a:pt x="1281" y="7531"/>
                  </a:lnTo>
                  <a:cubicBezTo>
                    <a:pt x="1284" y="7638"/>
                    <a:pt x="1286" y="7741"/>
                    <a:pt x="1209" y="7853"/>
                  </a:cubicBezTo>
                  <a:cubicBezTo>
                    <a:pt x="1135" y="7960"/>
                    <a:pt x="1042" y="8012"/>
                    <a:pt x="951" y="8063"/>
                  </a:cubicBezTo>
                  <a:cubicBezTo>
                    <a:pt x="927" y="8077"/>
                    <a:pt x="902" y="8091"/>
                    <a:pt x="878" y="8105"/>
                  </a:cubicBezTo>
                  <a:cubicBezTo>
                    <a:pt x="766" y="8173"/>
                    <a:pt x="668" y="8266"/>
                    <a:pt x="572" y="8357"/>
                  </a:cubicBezTo>
                  <a:lnTo>
                    <a:pt x="493" y="8430"/>
                  </a:lnTo>
                  <a:cubicBezTo>
                    <a:pt x="407" y="8509"/>
                    <a:pt x="287" y="8570"/>
                    <a:pt x="172" y="8626"/>
                  </a:cubicBezTo>
                  <a:cubicBezTo>
                    <a:pt x="145" y="8639"/>
                    <a:pt x="111" y="8646"/>
                    <a:pt x="73" y="8653"/>
                  </a:cubicBezTo>
                  <a:cubicBezTo>
                    <a:pt x="50" y="8656"/>
                    <a:pt x="14" y="8663"/>
                    <a:pt x="4" y="8668"/>
                  </a:cubicBezTo>
                  <a:cubicBezTo>
                    <a:pt x="6" y="8670"/>
                    <a:pt x="-1" y="8681"/>
                    <a:pt x="1" y="8684"/>
                  </a:cubicBezTo>
                  <a:cubicBezTo>
                    <a:pt x="11" y="8740"/>
                    <a:pt x="195" y="8826"/>
                    <a:pt x="255" y="8854"/>
                  </a:cubicBezTo>
                  <a:cubicBezTo>
                    <a:pt x="287" y="8870"/>
                    <a:pt x="315" y="8882"/>
                    <a:pt x="330" y="8891"/>
                  </a:cubicBezTo>
                  <a:lnTo>
                    <a:pt x="358" y="8906"/>
                  </a:lnTo>
                  <a:cubicBezTo>
                    <a:pt x="433" y="8950"/>
                    <a:pt x="527" y="9004"/>
                    <a:pt x="589" y="9073"/>
                  </a:cubicBezTo>
                  <a:cubicBezTo>
                    <a:pt x="622" y="9108"/>
                    <a:pt x="632" y="9141"/>
                    <a:pt x="637" y="9164"/>
                  </a:cubicBezTo>
                  <a:cubicBezTo>
                    <a:pt x="642" y="9181"/>
                    <a:pt x="642" y="9181"/>
                    <a:pt x="651" y="9186"/>
                  </a:cubicBezTo>
                  <a:cubicBezTo>
                    <a:pt x="663" y="9195"/>
                    <a:pt x="684" y="9202"/>
                    <a:pt x="704" y="9207"/>
                  </a:cubicBezTo>
                  <a:cubicBezTo>
                    <a:pt x="739" y="9218"/>
                    <a:pt x="780" y="9232"/>
                    <a:pt x="817" y="9260"/>
                  </a:cubicBezTo>
                  <a:cubicBezTo>
                    <a:pt x="843" y="9281"/>
                    <a:pt x="862" y="9302"/>
                    <a:pt x="876" y="9319"/>
                  </a:cubicBezTo>
                  <a:cubicBezTo>
                    <a:pt x="895" y="9342"/>
                    <a:pt x="903" y="9351"/>
                    <a:pt x="915" y="9354"/>
                  </a:cubicBezTo>
                  <a:cubicBezTo>
                    <a:pt x="946" y="9363"/>
                    <a:pt x="982" y="9367"/>
                    <a:pt x="1020" y="9368"/>
                  </a:cubicBezTo>
                  <a:cubicBezTo>
                    <a:pt x="1085" y="9372"/>
                    <a:pt x="1159" y="9377"/>
                    <a:pt x="1236" y="9419"/>
                  </a:cubicBezTo>
                  <a:cubicBezTo>
                    <a:pt x="1391" y="9503"/>
                    <a:pt x="1500" y="9641"/>
                    <a:pt x="1605" y="9776"/>
                  </a:cubicBezTo>
                  <a:cubicBezTo>
                    <a:pt x="1698" y="9892"/>
                    <a:pt x="1784" y="10002"/>
                    <a:pt x="1895" y="10075"/>
                  </a:cubicBezTo>
                  <a:cubicBezTo>
                    <a:pt x="1933" y="10100"/>
                    <a:pt x="1989" y="10128"/>
                    <a:pt x="2051" y="10158"/>
                  </a:cubicBezTo>
                  <a:cubicBezTo>
                    <a:pt x="2194" y="10226"/>
                    <a:pt x="2357" y="10305"/>
                    <a:pt x="2424" y="10422"/>
                  </a:cubicBezTo>
                  <a:cubicBezTo>
                    <a:pt x="2473" y="10506"/>
                    <a:pt x="2461" y="10574"/>
                    <a:pt x="2442" y="10616"/>
                  </a:cubicBezTo>
                  <a:cubicBezTo>
                    <a:pt x="2398" y="10716"/>
                    <a:pt x="2276" y="10763"/>
                    <a:pt x="2168" y="10791"/>
                  </a:cubicBezTo>
                  <a:cubicBezTo>
                    <a:pt x="2164" y="10859"/>
                    <a:pt x="2182" y="10931"/>
                    <a:pt x="2201" y="11006"/>
                  </a:cubicBezTo>
                  <a:cubicBezTo>
                    <a:pt x="2211" y="11045"/>
                    <a:pt x="2219" y="11082"/>
                    <a:pt x="2226" y="11120"/>
                  </a:cubicBezTo>
                  <a:cubicBezTo>
                    <a:pt x="2238" y="11180"/>
                    <a:pt x="2261" y="11218"/>
                    <a:pt x="2291" y="11272"/>
                  </a:cubicBezTo>
                  <a:cubicBezTo>
                    <a:pt x="2312" y="11307"/>
                    <a:pt x="2334" y="11344"/>
                    <a:pt x="2355" y="11388"/>
                  </a:cubicBezTo>
                  <a:cubicBezTo>
                    <a:pt x="2384" y="11451"/>
                    <a:pt x="2394" y="11516"/>
                    <a:pt x="2403" y="11580"/>
                  </a:cubicBezTo>
                  <a:cubicBezTo>
                    <a:pt x="2413" y="11647"/>
                    <a:pt x="2424" y="11710"/>
                    <a:pt x="2453" y="11761"/>
                  </a:cubicBezTo>
                  <a:cubicBezTo>
                    <a:pt x="2458" y="11771"/>
                    <a:pt x="2468" y="11780"/>
                    <a:pt x="2485" y="11792"/>
                  </a:cubicBezTo>
                  <a:cubicBezTo>
                    <a:pt x="2509" y="11811"/>
                    <a:pt x="2539" y="11834"/>
                    <a:pt x="2563" y="11874"/>
                  </a:cubicBezTo>
                  <a:cubicBezTo>
                    <a:pt x="2597" y="11934"/>
                    <a:pt x="2592" y="12007"/>
                    <a:pt x="2587" y="12067"/>
                  </a:cubicBezTo>
                  <a:cubicBezTo>
                    <a:pt x="2585" y="12081"/>
                    <a:pt x="2585" y="12093"/>
                    <a:pt x="2585" y="12105"/>
                  </a:cubicBezTo>
                  <a:lnTo>
                    <a:pt x="2585" y="12165"/>
                  </a:lnTo>
                  <a:cubicBezTo>
                    <a:pt x="2587" y="12289"/>
                    <a:pt x="2587" y="12396"/>
                    <a:pt x="2430" y="12510"/>
                  </a:cubicBezTo>
                  <a:cubicBezTo>
                    <a:pt x="2389" y="12539"/>
                    <a:pt x="2340" y="12559"/>
                    <a:pt x="2293" y="12576"/>
                  </a:cubicBezTo>
                  <a:cubicBezTo>
                    <a:pt x="2240" y="12597"/>
                    <a:pt x="2187" y="12616"/>
                    <a:pt x="2166" y="12648"/>
                  </a:cubicBezTo>
                  <a:cubicBezTo>
                    <a:pt x="2113" y="12734"/>
                    <a:pt x="2142" y="12798"/>
                    <a:pt x="2206" y="12914"/>
                  </a:cubicBezTo>
                  <a:cubicBezTo>
                    <a:pt x="2257" y="13008"/>
                    <a:pt x="2317" y="13117"/>
                    <a:pt x="2286" y="13248"/>
                  </a:cubicBezTo>
                  <a:cubicBezTo>
                    <a:pt x="2261" y="13357"/>
                    <a:pt x="2171" y="13488"/>
                    <a:pt x="2050" y="13525"/>
                  </a:cubicBezTo>
                  <a:cubicBezTo>
                    <a:pt x="2000" y="13540"/>
                    <a:pt x="1945" y="13535"/>
                    <a:pt x="1899" y="13532"/>
                  </a:cubicBezTo>
                  <a:cubicBezTo>
                    <a:pt x="1871" y="13530"/>
                    <a:pt x="1821" y="13525"/>
                    <a:pt x="1809" y="13532"/>
                  </a:cubicBezTo>
                  <a:cubicBezTo>
                    <a:pt x="1809" y="13532"/>
                    <a:pt x="1804" y="13539"/>
                    <a:pt x="1802" y="13563"/>
                  </a:cubicBezTo>
                  <a:cubicBezTo>
                    <a:pt x="1799" y="13629"/>
                    <a:pt x="1821" y="13654"/>
                    <a:pt x="1828" y="13661"/>
                  </a:cubicBezTo>
                  <a:cubicBezTo>
                    <a:pt x="1892" y="13727"/>
                    <a:pt x="2072" y="13719"/>
                    <a:pt x="2192" y="13714"/>
                  </a:cubicBezTo>
                  <a:cubicBezTo>
                    <a:pt x="2242" y="13712"/>
                    <a:pt x="2288" y="13710"/>
                    <a:pt x="2324" y="13712"/>
                  </a:cubicBezTo>
                  <a:cubicBezTo>
                    <a:pt x="2328" y="13712"/>
                    <a:pt x="2690" y="13742"/>
                    <a:pt x="2751" y="13854"/>
                  </a:cubicBezTo>
                  <a:cubicBezTo>
                    <a:pt x="2779" y="13904"/>
                    <a:pt x="2782" y="13960"/>
                    <a:pt x="2760" y="14009"/>
                  </a:cubicBezTo>
                  <a:cubicBezTo>
                    <a:pt x="2705" y="14130"/>
                    <a:pt x="2513" y="14177"/>
                    <a:pt x="2454" y="14190"/>
                  </a:cubicBezTo>
                  <a:cubicBezTo>
                    <a:pt x="2432" y="14195"/>
                    <a:pt x="2412" y="14195"/>
                    <a:pt x="2396" y="14195"/>
                  </a:cubicBezTo>
                  <a:cubicBezTo>
                    <a:pt x="2396" y="14207"/>
                    <a:pt x="2405" y="14223"/>
                    <a:pt x="2424" y="14242"/>
                  </a:cubicBezTo>
                  <a:cubicBezTo>
                    <a:pt x="2430" y="14249"/>
                    <a:pt x="2461" y="14263"/>
                    <a:pt x="2482" y="14274"/>
                  </a:cubicBezTo>
                  <a:cubicBezTo>
                    <a:pt x="2557" y="14310"/>
                    <a:pt x="2652" y="14354"/>
                    <a:pt x="2664" y="14450"/>
                  </a:cubicBezTo>
                  <a:cubicBezTo>
                    <a:pt x="2676" y="14545"/>
                    <a:pt x="2597" y="14611"/>
                    <a:pt x="2571" y="14634"/>
                  </a:cubicBezTo>
                  <a:lnTo>
                    <a:pt x="2515" y="14681"/>
                  </a:lnTo>
                  <a:lnTo>
                    <a:pt x="2460" y="14632"/>
                  </a:lnTo>
                  <a:cubicBezTo>
                    <a:pt x="2439" y="14613"/>
                    <a:pt x="2358" y="14589"/>
                    <a:pt x="2310" y="14574"/>
                  </a:cubicBezTo>
                  <a:cubicBezTo>
                    <a:pt x="2279" y="14566"/>
                    <a:pt x="2252" y="14557"/>
                    <a:pt x="2231" y="14548"/>
                  </a:cubicBezTo>
                  <a:cubicBezTo>
                    <a:pt x="2082" y="14489"/>
                    <a:pt x="2051" y="14498"/>
                    <a:pt x="2044" y="14508"/>
                  </a:cubicBezTo>
                  <a:cubicBezTo>
                    <a:pt x="2043" y="14515"/>
                    <a:pt x="2041" y="14550"/>
                    <a:pt x="2041" y="14571"/>
                  </a:cubicBezTo>
                  <a:cubicBezTo>
                    <a:pt x="2041" y="14604"/>
                    <a:pt x="2037" y="14634"/>
                    <a:pt x="2032" y="14657"/>
                  </a:cubicBezTo>
                  <a:cubicBezTo>
                    <a:pt x="2024" y="14692"/>
                    <a:pt x="2012" y="14715"/>
                    <a:pt x="2001" y="14732"/>
                  </a:cubicBezTo>
                  <a:cubicBezTo>
                    <a:pt x="1993" y="14748"/>
                    <a:pt x="1988" y="14755"/>
                    <a:pt x="1986" y="14781"/>
                  </a:cubicBezTo>
                  <a:cubicBezTo>
                    <a:pt x="1967" y="14944"/>
                    <a:pt x="1955" y="14996"/>
                    <a:pt x="1869" y="15136"/>
                  </a:cubicBezTo>
                  <a:cubicBezTo>
                    <a:pt x="1773" y="15295"/>
                    <a:pt x="1720" y="15455"/>
                    <a:pt x="1744" y="15511"/>
                  </a:cubicBezTo>
                  <a:cubicBezTo>
                    <a:pt x="1746" y="15516"/>
                    <a:pt x="1751" y="15527"/>
                    <a:pt x="1778" y="15533"/>
                  </a:cubicBezTo>
                  <a:cubicBezTo>
                    <a:pt x="1794" y="15530"/>
                    <a:pt x="1871" y="15491"/>
                    <a:pt x="1907" y="15474"/>
                  </a:cubicBezTo>
                  <a:cubicBezTo>
                    <a:pt x="1941" y="15456"/>
                    <a:pt x="1971" y="15442"/>
                    <a:pt x="1993" y="15434"/>
                  </a:cubicBezTo>
                  <a:lnTo>
                    <a:pt x="2037" y="15416"/>
                  </a:lnTo>
                  <a:cubicBezTo>
                    <a:pt x="2123" y="15383"/>
                    <a:pt x="2199" y="15353"/>
                    <a:pt x="2317" y="15353"/>
                  </a:cubicBezTo>
                  <a:cubicBezTo>
                    <a:pt x="2317" y="15353"/>
                    <a:pt x="2317" y="15353"/>
                    <a:pt x="2319" y="15353"/>
                  </a:cubicBezTo>
                  <a:cubicBezTo>
                    <a:pt x="2509" y="15353"/>
                    <a:pt x="2597" y="15453"/>
                    <a:pt x="2676" y="15540"/>
                  </a:cubicBezTo>
                  <a:cubicBezTo>
                    <a:pt x="2712" y="15581"/>
                    <a:pt x="2750" y="15623"/>
                    <a:pt x="2799" y="15659"/>
                  </a:cubicBezTo>
                  <a:cubicBezTo>
                    <a:pt x="2813" y="15670"/>
                    <a:pt x="2834" y="15679"/>
                    <a:pt x="2856" y="15689"/>
                  </a:cubicBezTo>
                  <a:cubicBezTo>
                    <a:pt x="2907" y="15712"/>
                    <a:pt x="2978" y="15742"/>
                    <a:pt x="3021" y="15822"/>
                  </a:cubicBezTo>
                  <a:cubicBezTo>
                    <a:pt x="3076" y="15924"/>
                    <a:pt x="3079" y="16127"/>
                    <a:pt x="3058" y="16221"/>
                  </a:cubicBezTo>
                  <a:cubicBezTo>
                    <a:pt x="3043" y="16296"/>
                    <a:pt x="3005" y="16344"/>
                    <a:pt x="2974" y="16386"/>
                  </a:cubicBezTo>
                  <a:cubicBezTo>
                    <a:pt x="2959" y="16405"/>
                    <a:pt x="2944" y="16426"/>
                    <a:pt x="2930" y="16450"/>
                  </a:cubicBezTo>
                  <a:cubicBezTo>
                    <a:pt x="2866" y="16571"/>
                    <a:pt x="2825" y="16695"/>
                    <a:pt x="2820" y="16781"/>
                  </a:cubicBezTo>
                  <a:cubicBezTo>
                    <a:pt x="2818" y="16816"/>
                    <a:pt x="2817" y="16937"/>
                    <a:pt x="2911" y="16993"/>
                  </a:cubicBezTo>
                  <a:cubicBezTo>
                    <a:pt x="2937" y="17009"/>
                    <a:pt x="2990" y="17003"/>
                    <a:pt x="3041" y="16998"/>
                  </a:cubicBezTo>
                  <a:cubicBezTo>
                    <a:pt x="3100" y="16991"/>
                    <a:pt x="3167" y="16984"/>
                    <a:pt x="3228" y="17005"/>
                  </a:cubicBezTo>
                  <a:lnTo>
                    <a:pt x="3282" y="17023"/>
                  </a:lnTo>
                  <a:lnTo>
                    <a:pt x="3287" y="17080"/>
                  </a:lnTo>
                  <a:cubicBezTo>
                    <a:pt x="3299" y="17206"/>
                    <a:pt x="3366" y="17269"/>
                    <a:pt x="3458" y="17359"/>
                  </a:cubicBezTo>
                  <a:cubicBezTo>
                    <a:pt x="3501" y="17399"/>
                    <a:pt x="3546" y="17443"/>
                    <a:pt x="3587" y="17493"/>
                  </a:cubicBezTo>
                  <a:cubicBezTo>
                    <a:pt x="3705" y="17635"/>
                    <a:pt x="3980" y="17968"/>
                    <a:pt x="3733" y="18218"/>
                  </a:cubicBezTo>
                  <a:cubicBezTo>
                    <a:pt x="3668" y="18284"/>
                    <a:pt x="3661" y="18318"/>
                    <a:pt x="3661" y="18330"/>
                  </a:cubicBezTo>
                  <a:cubicBezTo>
                    <a:pt x="3661" y="18358"/>
                    <a:pt x="3702" y="18395"/>
                    <a:pt x="3741" y="18431"/>
                  </a:cubicBezTo>
                  <a:cubicBezTo>
                    <a:pt x="3820" y="18505"/>
                    <a:pt x="3939" y="18617"/>
                    <a:pt x="3891" y="18804"/>
                  </a:cubicBezTo>
                  <a:cubicBezTo>
                    <a:pt x="3879" y="18851"/>
                    <a:pt x="3855" y="18879"/>
                    <a:pt x="3839" y="18897"/>
                  </a:cubicBezTo>
                  <a:cubicBezTo>
                    <a:pt x="3829" y="18909"/>
                    <a:pt x="3827" y="18911"/>
                    <a:pt x="3825" y="18918"/>
                  </a:cubicBezTo>
                  <a:cubicBezTo>
                    <a:pt x="3820" y="18939"/>
                    <a:pt x="3824" y="18976"/>
                    <a:pt x="3827" y="19009"/>
                  </a:cubicBezTo>
                  <a:cubicBezTo>
                    <a:pt x="3829" y="19035"/>
                    <a:pt x="3832" y="19060"/>
                    <a:pt x="3832" y="19084"/>
                  </a:cubicBezTo>
                  <a:cubicBezTo>
                    <a:pt x="3832" y="19194"/>
                    <a:pt x="3855" y="19271"/>
                    <a:pt x="3904" y="19333"/>
                  </a:cubicBezTo>
                  <a:lnTo>
                    <a:pt x="3954" y="19392"/>
                  </a:lnTo>
                  <a:lnTo>
                    <a:pt x="3903" y="19450"/>
                  </a:lnTo>
                  <a:cubicBezTo>
                    <a:pt x="3834" y="19527"/>
                    <a:pt x="3764" y="19550"/>
                    <a:pt x="3700" y="19571"/>
                  </a:cubicBezTo>
                  <a:cubicBezTo>
                    <a:pt x="3674" y="19579"/>
                    <a:pt x="3647" y="19588"/>
                    <a:pt x="3618" y="19602"/>
                  </a:cubicBezTo>
                  <a:cubicBezTo>
                    <a:pt x="3590" y="19616"/>
                    <a:pt x="3565" y="19632"/>
                    <a:pt x="3539" y="19646"/>
                  </a:cubicBezTo>
                  <a:cubicBezTo>
                    <a:pt x="3489" y="19676"/>
                    <a:pt x="3436" y="19707"/>
                    <a:pt x="3369" y="19730"/>
                  </a:cubicBezTo>
                  <a:cubicBezTo>
                    <a:pt x="3223" y="19777"/>
                    <a:pt x="3151" y="19821"/>
                    <a:pt x="3079" y="19973"/>
                  </a:cubicBezTo>
                  <a:cubicBezTo>
                    <a:pt x="3064" y="20005"/>
                    <a:pt x="3046" y="20033"/>
                    <a:pt x="3029" y="20059"/>
                  </a:cubicBezTo>
                  <a:cubicBezTo>
                    <a:pt x="3055" y="20066"/>
                    <a:pt x="3081" y="20069"/>
                    <a:pt x="3107" y="20076"/>
                  </a:cubicBezTo>
                  <a:cubicBezTo>
                    <a:pt x="3258" y="20115"/>
                    <a:pt x="3400" y="20152"/>
                    <a:pt x="3568" y="20152"/>
                  </a:cubicBezTo>
                  <a:lnTo>
                    <a:pt x="3777" y="20153"/>
                  </a:lnTo>
                  <a:cubicBezTo>
                    <a:pt x="3925" y="20155"/>
                    <a:pt x="4073" y="20155"/>
                    <a:pt x="4220" y="20153"/>
                  </a:cubicBezTo>
                  <a:cubicBezTo>
                    <a:pt x="4431" y="20148"/>
                    <a:pt x="4467" y="20204"/>
                    <a:pt x="4543" y="20365"/>
                  </a:cubicBezTo>
                  <a:lnTo>
                    <a:pt x="4553" y="20386"/>
                  </a:lnTo>
                  <a:cubicBezTo>
                    <a:pt x="4625" y="20537"/>
                    <a:pt x="4682" y="20670"/>
                    <a:pt x="4735" y="20803"/>
                  </a:cubicBezTo>
                  <a:cubicBezTo>
                    <a:pt x="4740" y="20817"/>
                    <a:pt x="4750" y="20848"/>
                    <a:pt x="4762" y="20885"/>
                  </a:cubicBezTo>
                  <a:cubicBezTo>
                    <a:pt x="4778" y="20932"/>
                    <a:pt x="4810" y="21037"/>
                    <a:pt x="4828" y="21076"/>
                  </a:cubicBezTo>
                  <a:cubicBezTo>
                    <a:pt x="4867" y="21086"/>
                    <a:pt x="4973" y="21077"/>
                    <a:pt x="5021" y="21072"/>
                  </a:cubicBezTo>
                  <a:cubicBezTo>
                    <a:pt x="5059" y="21069"/>
                    <a:pt x="5092" y="21065"/>
                    <a:pt x="5116" y="21065"/>
                  </a:cubicBezTo>
                  <a:cubicBezTo>
                    <a:pt x="5116" y="21065"/>
                    <a:pt x="5116" y="21065"/>
                    <a:pt x="5116" y="21065"/>
                  </a:cubicBezTo>
                  <a:cubicBezTo>
                    <a:pt x="5145" y="21065"/>
                    <a:pt x="5178" y="21063"/>
                    <a:pt x="5209" y="21062"/>
                  </a:cubicBezTo>
                  <a:cubicBezTo>
                    <a:pt x="5299" y="21056"/>
                    <a:pt x="5402" y="21053"/>
                    <a:pt x="5495" y="21081"/>
                  </a:cubicBezTo>
                  <a:cubicBezTo>
                    <a:pt x="5581" y="21107"/>
                    <a:pt x="5658" y="21154"/>
                    <a:pt x="5732" y="21202"/>
                  </a:cubicBezTo>
                  <a:cubicBezTo>
                    <a:pt x="5773" y="21228"/>
                    <a:pt x="5813" y="21252"/>
                    <a:pt x="5852" y="21272"/>
                  </a:cubicBezTo>
                  <a:cubicBezTo>
                    <a:pt x="5881" y="21286"/>
                    <a:pt x="5922" y="21287"/>
                    <a:pt x="5965" y="21289"/>
                  </a:cubicBezTo>
                  <a:cubicBezTo>
                    <a:pt x="6024" y="21291"/>
                    <a:pt x="6091" y="21294"/>
                    <a:pt x="6152" y="21329"/>
                  </a:cubicBezTo>
                  <a:cubicBezTo>
                    <a:pt x="6205" y="21357"/>
                    <a:pt x="6242" y="21408"/>
                    <a:pt x="6274" y="21450"/>
                  </a:cubicBezTo>
                  <a:cubicBezTo>
                    <a:pt x="6295" y="21478"/>
                    <a:pt x="6315" y="21506"/>
                    <a:pt x="6334" y="21520"/>
                  </a:cubicBezTo>
                  <a:cubicBezTo>
                    <a:pt x="6394" y="21562"/>
                    <a:pt x="6475" y="21557"/>
                    <a:pt x="6569" y="21551"/>
                  </a:cubicBezTo>
                  <a:lnTo>
                    <a:pt x="6595" y="21550"/>
                  </a:lnTo>
                  <a:cubicBezTo>
                    <a:pt x="6698" y="21544"/>
                    <a:pt x="6698" y="21539"/>
                    <a:pt x="6693" y="21385"/>
                  </a:cubicBezTo>
                  <a:lnTo>
                    <a:pt x="6691" y="21334"/>
                  </a:lnTo>
                  <a:cubicBezTo>
                    <a:pt x="6689" y="21198"/>
                    <a:pt x="6688" y="21098"/>
                    <a:pt x="6743" y="20979"/>
                  </a:cubicBezTo>
                  <a:cubicBezTo>
                    <a:pt x="6780" y="20899"/>
                    <a:pt x="6825" y="20844"/>
                    <a:pt x="6873" y="20787"/>
                  </a:cubicBezTo>
                  <a:lnTo>
                    <a:pt x="6904" y="20748"/>
                  </a:lnTo>
                  <a:cubicBezTo>
                    <a:pt x="6972" y="20662"/>
                    <a:pt x="7045" y="20589"/>
                    <a:pt x="7117" y="20517"/>
                  </a:cubicBezTo>
                  <a:lnTo>
                    <a:pt x="7196" y="20437"/>
                  </a:lnTo>
                  <a:cubicBezTo>
                    <a:pt x="7245" y="20384"/>
                    <a:pt x="7280" y="20320"/>
                    <a:pt x="7314" y="20249"/>
                  </a:cubicBezTo>
                  <a:cubicBezTo>
                    <a:pt x="7333" y="20213"/>
                    <a:pt x="7352" y="20174"/>
                    <a:pt x="7374" y="20136"/>
                  </a:cubicBezTo>
                  <a:cubicBezTo>
                    <a:pt x="7503" y="19921"/>
                    <a:pt x="7662" y="19751"/>
                    <a:pt x="7863" y="19620"/>
                  </a:cubicBezTo>
                  <a:cubicBezTo>
                    <a:pt x="7999" y="19532"/>
                    <a:pt x="8052" y="19546"/>
                    <a:pt x="8174" y="19609"/>
                  </a:cubicBezTo>
                  <a:cubicBezTo>
                    <a:pt x="8198" y="19621"/>
                    <a:pt x="8210" y="19627"/>
                    <a:pt x="8223" y="19630"/>
                  </a:cubicBezTo>
                  <a:cubicBezTo>
                    <a:pt x="8253" y="19641"/>
                    <a:pt x="8290" y="19655"/>
                    <a:pt x="8323" y="19683"/>
                  </a:cubicBezTo>
                  <a:cubicBezTo>
                    <a:pt x="8359" y="19712"/>
                    <a:pt x="8378" y="19737"/>
                    <a:pt x="8393" y="19756"/>
                  </a:cubicBezTo>
                  <a:cubicBezTo>
                    <a:pt x="8410" y="19779"/>
                    <a:pt x="8414" y="19784"/>
                    <a:pt x="8452" y="19795"/>
                  </a:cubicBezTo>
                  <a:cubicBezTo>
                    <a:pt x="8534" y="19817"/>
                    <a:pt x="8627" y="19777"/>
                    <a:pt x="8723" y="19733"/>
                  </a:cubicBezTo>
                  <a:cubicBezTo>
                    <a:pt x="8846" y="19679"/>
                    <a:pt x="8987" y="19616"/>
                    <a:pt x="9136" y="19681"/>
                  </a:cubicBezTo>
                  <a:cubicBezTo>
                    <a:pt x="9277" y="19742"/>
                    <a:pt x="9323" y="19934"/>
                    <a:pt x="9347" y="20038"/>
                  </a:cubicBezTo>
                  <a:cubicBezTo>
                    <a:pt x="9354" y="20069"/>
                    <a:pt x="9359" y="20090"/>
                    <a:pt x="9364" y="20113"/>
                  </a:cubicBezTo>
                  <a:cubicBezTo>
                    <a:pt x="9380" y="20193"/>
                    <a:pt x="9397" y="20269"/>
                    <a:pt x="9442" y="20314"/>
                  </a:cubicBezTo>
                  <a:cubicBezTo>
                    <a:pt x="9474" y="20347"/>
                    <a:pt x="9558" y="20379"/>
                    <a:pt x="9627" y="20403"/>
                  </a:cubicBezTo>
                  <a:cubicBezTo>
                    <a:pt x="9666" y="20417"/>
                    <a:pt x="9704" y="20433"/>
                    <a:pt x="9735" y="20447"/>
                  </a:cubicBezTo>
                  <a:cubicBezTo>
                    <a:pt x="9831" y="20493"/>
                    <a:pt x="9857" y="20512"/>
                    <a:pt x="9932" y="20571"/>
                  </a:cubicBezTo>
                  <a:cubicBezTo>
                    <a:pt x="10017" y="20636"/>
                    <a:pt x="10119" y="20633"/>
                    <a:pt x="10229" y="20627"/>
                  </a:cubicBezTo>
                  <a:cubicBezTo>
                    <a:pt x="10348" y="20622"/>
                    <a:pt x="10482" y="20615"/>
                    <a:pt x="10595" y="20694"/>
                  </a:cubicBezTo>
                  <a:cubicBezTo>
                    <a:pt x="10639" y="20725"/>
                    <a:pt x="10672" y="20759"/>
                    <a:pt x="10699" y="20788"/>
                  </a:cubicBezTo>
                  <a:cubicBezTo>
                    <a:pt x="10746" y="20837"/>
                    <a:pt x="10777" y="20869"/>
                    <a:pt x="10842" y="20881"/>
                  </a:cubicBezTo>
                  <a:cubicBezTo>
                    <a:pt x="10935" y="20897"/>
                    <a:pt x="11019" y="20843"/>
                    <a:pt x="11113" y="20780"/>
                  </a:cubicBezTo>
                  <a:cubicBezTo>
                    <a:pt x="11144" y="20760"/>
                    <a:pt x="11173" y="20739"/>
                    <a:pt x="11204" y="20722"/>
                  </a:cubicBezTo>
                  <a:cubicBezTo>
                    <a:pt x="11418" y="20598"/>
                    <a:pt x="11750" y="20571"/>
                    <a:pt x="11969" y="20762"/>
                  </a:cubicBezTo>
                  <a:cubicBezTo>
                    <a:pt x="12040" y="20823"/>
                    <a:pt x="12167" y="20962"/>
                    <a:pt x="12204" y="21070"/>
                  </a:cubicBezTo>
                  <a:cubicBezTo>
                    <a:pt x="12237" y="21163"/>
                    <a:pt x="12232" y="21263"/>
                    <a:pt x="12225" y="21359"/>
                  </a:cubicBezTo>
                  <a:cubicBezTo>
                    <a:pt x="12230" y="21359"/>
                    <a:pt x="12237" y="21359"/>
                    <a:pt x="12242" y="21359"/>
                  </a:cubicBezTo>
                  <a:cubicBezTo>
                    <a:pt x="12261" y="21361"/>
                    <a:pt x="12280" y="21362"/>
                    <a:pt x="12290" y="21359"/>
                  </a:cubicBezTo>
                  <a:cubicBezTo>
                    <a:pt x="12299" y="21357"/>
                    <a:pt x="12311" y="21350"/>
                    <a:pt x="12324" y="21341"/>
                  </a:cubicBezTo>
                  <a:cubicBezTo>
                    <a:pt x="12347" y="21327"/>
                    <a:pt x="12376" y="21308"/>
                    <a:pt x="12415" y="21299"/>
                  </a:cubicBezTo>
                  <a:cubicBezTo>
                    <a:pt x="12560" y="21270"/>
                    <a:pt x="12711" y="21285"/>
                    <a:pt x="12855" y="21301"/>
                  </a:cubicBezTo>
                  <a:cubicBezTo>
                    <a:pt x="13004" y="21317"/>
                    <a:pt x="13145" y="21331"/>
                    <a:pt x="13270" y="21299"/>
                  </a:cubicBezTo>
                  <a:cubicBezTo>
                    <a:pt x="13356" y="21278"/>
                    <a:pt x="13366" y="21264"/>
                    <a:pt x="13359" y="21121"/>
                  </a:cubicBezTo>
                  <a:cubicBezTo>
                    <a:pt x="13357" y="21100"/>
                    <a:pt x="13357" y="21081"/>
                    <a:pt x="13357" y="21067"/>
                  </a:cubicBezTo>
                  <a:cubicBezTo>
                    <a:pt x="13357" y="21054"/>
                    <a:pt x="13357" y="21040"/>
                    <a:pt x="13357" y="21035"/>
                  </a:cubicBezTo>
                  <a:cubicBezTo>
                    <a:pt x="13357" y="21035"/>
                    <a:pt x="13357" y="21035"/>
                    <a:pt x="13357" y="21035"/>
                  </a:cubicBezTo>
                  <a:cubicBezTo>
                    <a:pt x="13357" y="21035"/>
                    <a:pt x="13352" y="21028"/>
                    <a:pt x="13337" y="21016"/>
                  </a:cubicBezTo>
                  <a:cubicBezTo>
                    <a:pt x="13316" y="21002"/>
                    <a:pt x="13198" y="20949"/>
                    <a:pt x="13172" y="20942"/>
                  </a:cubicBezTo>
                  <a:cubicBezTo>
                    <a:pt x="13146" y="20935"/>
                    <a:pt x="13116" y="20932"/>
                    <a:pt x="13081" y="20928"/>
                  </a:cubicBezTo>
                  <a:cubicBezTo>
                    <a:pt x="12977" y="20916"/>
                    <a:pt x="12848" y="20902"/>
                    <a:pt x="12781" y="20797"/>
                  </a:cubicBezTo>
                  <a:cubicBezTo>
                    <a:pt x="12688" y="20655"/>
                    <a:pt x="12831" y="20461"/>
                    <a:pt x="12915" y="20347"/>
                  </a:cubicBezTo>
                  <a:cubicBezTo>
                    <a:pt x="12927" y="20332"/>
                    <a:pt x="12935" y="20318"/>
                    <a:pt x="12944" y="20307"/>
                  </a:cubicBezTo>
                  <a:cubicBezTo>
                    <a:pt x="12980" y="20253"/>
                    <a:pt x="13019" y="20213"/>
                    <a:pt x="13057" y="20174"/>
                  </a:cubicBezTo>
                  <a:cubicBezTo>
                    <a:pt x="13103" y="20125"/>
                    <a:pt x="13145" y="20083"/>
                    <a:pt x="13176" y="20017"/>
                  </a:cubicBezTo>
                  <a:cubicBezTo>
                    <a:pt x="13258" y="19842"/>
                    <a:pt x="13332" y="19761"/>
                    <a:pt x="13490" y="19674"/>
                  </a:cubicBezTo>
                  <a:cubicBezTo>
                    <a:pt x="13656" y="19581"/>
                    <a:pt x="13750" y="19572"/>
                    <a:pt x="13876" y="19763"/>
                  </a:cubicBezTo>
                  <a:cubicBezTo>
                    <a:pt x="13929" y="19843"/>
                    <a:pt x="13977" y="19877"/>
                    <a:pt x="14118" y="19849"/>
                  </a:cubicBezTo>
                  <a:cubicBezTo>
                    <a:pt x="14164" y="19840"/>
                    <a:pt x="14205" y="19808"/>
                    <a:pt x="14251" y="19773"/>
                  </a:cubicBezTo>
                  <a:cubicBezTo>
                    <a:pt x="14311" y="19728"/>
                    <a:pt x="14380" y="19675"/>
                    <a:pt x="14476" y="19661"/>
                  </a:cubicBezTo>
                  <a:cubicBezTo>
                    <a:pt x="14613" y="19640"/>
                    <a:pt x="14727" y="19670"/>
                    <a:pt x="14833" y="19700"/>
                  </a:cubicBezTo>
                  <a:cubicBezTo>
                    <a:pt x="14871" y="19710"/>
                    <a:pt x="14910" y="19721"/>
                    <a:pt x="14952" y="19730"/>
                  </a:cubicBezTo>
                  <a:cubicBezTo>
                    <a:pt x="15001" y="19740"/>
                    <a:pt x="15044" y="19731"/>
                    <a:pt x="15096" y="19700"/>
                  </a:cubicBezTo>
                  <a:cubicBezTo>
                    <a:pt x="15097" y="19698"/>
                    <a:pt x="15104" y="19688"/>
                    <a:pt x="15109" y="19681"/>
                  </a:cubicBezTo>
                  <a:cubicBezTo>
                    <a:pt x="15121" y="19665"/>
                    <a:pt x="15135" y="19644"/>
                    <a:pt x="15156" y="19626"/>
                  </a:cubicBezTo>
                  <a:cubicBezTo>
                    <a:pt x="15183" y="19604"/>
                    <a:pt x="15214" y="19600"/>
                    <a:pt x="15233" y="19598"/>
                  </a:cubicBezTo>
                  <a:cubicBezTo>
                    <a:pt x="15274" y="19556"/>
                    <a:pt x="15300" y="19500"/>
                    <a:pt x="15327" y="19443"/>
                  </a:cubicBezTo>
                  <a:cubicBezTo>
                    <a:pt x="15351" y="19390"/>
                    <a:pt x="15377" y="19334"/>
                    <a:pt x="15415" y="19285"/>
                  </a:cubicBezTo>
                  <a:cubicBezTo>
                    <a:pt x="15465" y="19220"/>
                    <a:pt x="15525" y="19164"/>
                    <a:pt x="15581" y="19112"/>
                  </a:cubicBezTo>
                  <a:cubicBezTo>
                    <a:pt x="15688" y="19012"/>
                    <a:pt x="15780" y="18926"/>
                    <a:pt x="15803" y="18797"/>
                  </a:cubicBezTo>
                  <a:cubicBezTo>
                    <a:pt x="15846" y="18550"/>
                    <a:pt x="15844" y="18163"/>
                    <a:pt x="15708" y="18078"/>
                  </a:cubicBezTo>
                  <a:cubicBezTo>
                    <a:pt x="15671" y="18055"/>
                    <a:pt x="15622" y="18043"/>
                    <a:pt x="15571" y="18032"/>
                  </a:cubicBezTo>
                  <a:cubicBezTo>
                    <a:pt x="15466" y="18009"/>
                    <a:pt x="15324" y="17978"/>
                    <a:pt x="15271" y="17805"/>
                  </a:cubicBezTo>
                  <a:cubicBezTo>
                    <a:pt x="15212" y="17612"/>
                    <a:pt x="15343" y="17446"/>
                    <a:pt x="15399" y="17376"/>
                  </a:cubicBezTo>
                  <a:cubicBezTo>
                    <a:pt x="15447" y="17315"/>
                    <a:pt x="15520" y="17241"/>
                    <a:pt x="15571" y="17199"/>
                  </a:cubicBezTo>
                  <a:cubicBezTo>
                    <a:pt x="15598" y="17176"/>
                    <a:pt x="15629" y="17164"/>
                    <a:pt x="15655" y="17154"/>
                  </a:cubicBezTo>
                  <a:cubicBezTo>
                    <a:pt x="15677" y="17145"/>
                    <a:pt x="15696" y="17136"/>
                    <a:pt x="15707" y="17126"/>
                  </a:cubicBezTo>
                  <a:cubicBezTo>
                    <a:pt x="15796" y="17040"/>
                    <a:pt x="15909" y="16854"/>
                    <a:pt x="15955" y="16743"/>
                  </a:cubicBezTo>
                  <a:cubicBezTo>
                    <a:pt x="15966" y="16718"/>
                    <a:pt x="15966" y="16701"/>
                    <a:pt x="15966" y="16671"/>
                  </a:cubicBezTo>
                  <a:cubicBezTo>
                    <a:pt x="15966" y="16643"/>
                    <a:pt x="15966" y="16613"/>
                    <a:pt x="15973" y="16576"/>
                  </a:cubicBezTo>
                  <a:cubicBezTo>
                    <a:pt x="15986" y="16506"/>
                    <a:pt x="16027" y="16440"/>
                    <a:pt x="16065" y="16379"/>
                  </a:cubicBezTo>
                  <a:cubicBezTo>
                    <a:pt x="16081" y="16354"/>
                    <a:pt x="16094" y="16330"/>
                    <a:pt x="16106" y="16309"/>
                  </a:cubicBezTo>
                  <a:cubicBezTo>
                    <a:pt x="16153" y="16216"/>
                    <a:pt x="16192" y="16106"/>
                    <a:pt x="16220" y="15999"/>
                  </a:cubicBezTo>
                  <a:cubicBezTo>
                    <a:pt x="16232" y="15952"/>
                    <a:pt x="16218" y="15915"/>
                    <a:pt x="16194" y="15857"/>
                  </a:cubicBezTo>
                  <a:cubicBezTo>
                    <a:pt x="16170" y="15799"/>
                    <a:pt x="16139" y="15728"/>
                    <a:pt x="16154" y="15638"/>
                  </a:cubicBezTo>
                  <a:cubicBezTo>
                    <a:pt x="16178" y="15498"/>
                    <a:pt x="16269" y="15441"/>
                    <a:pt x="16343" y="15393"/>
                  </a:cubicBezTo>
                  <a:cubicBezTo>
                    <a:pt x="16371" y="15376"/>
                    <a:pt x="16400" y="15358"/>
                    <a:pt x="16426" y="15334"/>
                  </a:cubicBezTo>
                  <a:cubicBezTo>
                    <a:pt x="16470" y="15292"/>
                    <a:pt x="16465" y="15204"/>
                    <a:pt x="16458" y="15112"/>
                  </a:cubicBezTo>
                  <a:cubicBezTo>
                    <a:pt x="16456" y="15080"/>
                    <a:pt x="16455" y="15049"/>
                    <a:pt x="16455" y="15017"/>
                  </a:cubicBezTo>
                  <a:cubicBezTo>
                    <a:pt x="16453" y="14795"/>
                    <a:pt x="16462" y="14702"/>
                    <a:pt x="16693" y="14630"/>
                  </a:cubicBezTo>
                  <a:cubicBezTo>
                    <a:pt x="16844" y="14583"/>
                    <a:pt x="16956" y="14567"/>
                    <a:pt x="17134" y="14564"/>
                  </a:cubicBezTo>
                  <a:cubicBezTo>
                    <a:pt x="17205" y="14562"/>
                    <a:pt x="17270" y="14583"/>
                    <a:pt x="17337" y="14602"/>
                  </a:cubicBezTo>
                  <a:cubicBezTo>
                    <a:pt x="17414" y="14625"/>
                    <a:pt x="17493" y="14648"/>
                    <a:pt x="17544" y="14627"/>
                  </a:cubicBezTo>
                  <a:cubicBezTo>
                    <a:pt x="17608" y="14599"/>
                    <a:pt x="17646" y="14515"/>
                    <a:pt x="17683" y="14434"/>
                  </a:cubicBezTo>
                  <a:cubicBezTo>
                    <a:pt x="17694" y="14412"/>
                    <a:pt x="17704" y="14389"/>
                    <a:pt x="17714" y="14368"/>
                  </a:cubicBezTo>
                  <a:cubicBezTo>
                    <a:pt x="17779" y="14240"/>
                    <a:pt x="17767" y="14165"/>
                    <a:pt x="17723" y="14011"/>
                  </a:cubicBezTo>
                  <a:cubicBezTo>
                    <a:pt x="17692" y="13908"/>
                    <a:pt x="17670" y="13810"/>
                    <a:pt x="17647" y="13710"/>
                  </a:cubicBezTo>
                  <a:cubicBezTo>
                    <a:pt x="17634" y="13647"/>
                    <a:pt x="17618" y="13584"/>
                    <a:pt x="17603" y="13521"/>
                  </a:cubicBezTo>
                  <a:cubicBezTo>
                    <a:pt x="17560" y="13358"/>
                    <a:pt x="17568" y="13120"/>
                    <a:pt x="17621" y="12982"/>
                  </a:cubicBezTo>
                  <a:cubicBezTo>
                    <a:pt x="17699" y="12781"/>
                    <a:pt x="17838" y="12683"/>
                    <a:pt x="18032" y="12684"/>
                  </a:cubicBezTo>
                  <a:cubicBezTo>
                    <a:pt x="18176" y="12688"/>
                    <a:pt x="18306" y="12686"/>
                    <a:pt x="18431" y="12642"/>
                  </a:cubicBezTo>
                  <a:lnTo>
                    <a:pt x="18452" y="12635"/>
                  </a:lnTo>
                  <a:cubicBezTo>
                    <a:pt x="18522" y="12611"/>
                    <a:pt x="18582" y="12592"/>
                    <a:pt x="18644" y="12557"/>
                  </a:cubicBezTo>
                  <a:cubicBezTo>
                    <a:pt x="18672" y="12541"/>
                    <a:pt x="18692" y="12518"/>
                    <a:pt x="18715" y="12492"/>
                  </a:cubicBezTo>
                  <a:cubicBezTo>
                    <a:pt x="18740" y="12462"/>
                    <a:pt x="18771" y="12427"/>
                    <a:pt x="18816" y="12401"/>
                  </a:cubicBezTo>
                  <a:cubicBezTo>
                    <a:pt x="18864" y="12373"/>
                    <a:pt x="18924" y="12362"/>
                    <a:pt x="18982" y="12354"/>
                  </a:cubicBezTo>
                  <a:cubicBezTo>
                    <a:pt x="19023" y="12347"/>
                    <a:pt x="19066" y="12340"/>
                    <a:pt x="19094" y="12327"/>
                  </a:cubicBezTo>
                  <a:cubicBezTo>
                    <a:pt x="19169" y="12294"/>
                    <a:pt x="19233" y="12273"/>
                    <a:pt x="19312" y="12261"/>
                  </a:cubicBezTo>
                  <a:cubicBezTo>
                    <a:pt x="19317" y="12147"/>
                    <a:pt x="19279" y="11951"/>
                    <a:pt x="19241" y="11920"/>
                  </a:cubicBezTo>
                  <a:lnTo>
                    <a:pt x="19192" y="11890"/>
                  </a:lnTo>
                  <a:lnTo>
                    <a:pt x="19202" y="11832"/>
                  </a:lnTo>
                  <a:cubicBezTo>
                    <a:pt x="19222" y="11692"/>
                    <a:pt x="19360" y="11648"/>
                    <a:pt x="19452" y="11620"/>
                  </a:cubicBezTo>
                  <a:cubicBezTo>
                    <a:pt x="19482" y="11612"/>
                    <a:pt x="19509" y="11603"/>
                    <a:pt x="19530" y="11592"/>
                  </a:cubicBezTo>
                  <a:cubicBezTo>
                    <a:pt x="19727" y="11487"/>
                    <a:pt x="19727" y="11447"/>
                    <a:pt x="19727" y="11225"/>
                  </a:cubicBezTo>
                  <a:lnTo>
                    <a:pt x="19727" y="11031"/>
                  </a:lnTo>
                  <a:cubicBezTo>
                    <a:pt x="19684" y="11018"/>
                    <a:pt x="19653" y="10997"/>
                    <a:pt x="19629" y="10980"/>
                  </a:cubicBezTo>
                  <a:cubicBezTo>
                    <a:pt x="19610" y="10966"/>
                    <a:pt x="19595" y="10955"/>
                    <a:pt x="19576" y="10948"/>
                  </a:cubicBezTo>
                  <a:cubicBezTo>
                    <a:pt x="19524" y="10929"/>
                    <a:pt x="19524" y="10929"/>
                    <a:pt x="19478" y="10945"/>
                  </a:cubicBezTo>
                  <a:cubicBezTo>
                    <a:pt x="19463" y="10950"/>
                    <a:pt x="19442" y="10957"/>
                    <a:pt x="19418" y="10964"/>
                  </a:cubicBezTo>
                  <a:cubicBezTo>
                    <a:pt x="19296" y="10999"/>
                    <a:pt x="19066" y="11011"/>
                    <a:pt x="18934" y="10934"/>
                  </a:cubicBezTo>
                  <a:cubicBezTo>
                    <a:pt x="18898" y="10913"/>
                    <a:pt x="18871" y="10880"/>
                    <a:pt x="18845" y="10849"/>
                  </a:cubicBezTo>
                  <a:cubicBezTo>
                    <a:pt x="18828" y="10829"/>
                    <a:pt x="18811" y="10808"/>
                    <a:pt x="18797" y="10798"/>
                  </a:cubicBezTo>
                  <a:cubicBezTo>
                    <a:pt x="18783" y="10787"/>
                    <a:pt x="18749" y="10777"/>
                    <a:pt x="18721" y="10770"/>
                  </a:cubicBezTo>
                  <a:cubicBezTo>
                    <a:pt x="18677" y="10756"/>
                    <a:pt x="18630" y="10742"/>
                    <a:pt x="18596" y="10712"/>
                  </a:cubicBezTo>
                  <a:cubicBezTo>
                    <a:pt x="18467" y="10597"/>
                    <a:pt x="18533" y="10439"/>
                    <a:pt x="18572" y="10345"/>
                  </a:cubicBezTo>
                  <a:cubicBezTo>
                    <a:pt x="18582" y="10318"/>
                    <a:pt x="18594" y="10292"/>
                    <a:pt x="18600" y="10269"/>
                  </a:cubicBezTo>
                  <a:cubicBezTo>
                    <a:pt x="18617" y="10199"/>
                    <a:pt x="18615" y="10038"/>
                    <a:pt x="18600" y="9947"/>
                  </a:cubicBezTo>
                  <a:cubicBezTo>
                    <a:pt x="18582" y="9944"/>
                    <a:pt x="18567" y="9939"/>
                    <a:pt x="18550" y="9935"/>
                  </a:cubicBezTo>
                  <a:lnTo>
                    <a:pt x="18491" y="9919"/>
                  </a:lnTo>
                  <a:lnTo>
                    <a:pt x="18486" y="9856"/>
                  </a:lnTo>
                  <a:cubicBezTo>
                    <a:pt x="18485" y="9839"/>
                    <a:pt x="18478" y="9828"/>
                    <a:pt x="18462" y="9804"/>
                  </a:cubicBezTo>
                  <a:cubicBezTo>
                    <a:pt x="18445" y="9778"/>
                    <a:pt x="18425" y="9746"/>
                    <a:pt x="18414" y="9701"/>
                  </a:cubicBezTo>
                  <a:cubicBezTo>
                    <a:pt x="18402" y="9646"/>
                    <a:pt x="18407" y="9585"/>
                    <a:pt x="18411" y="9531"/>
                  </a:cubicBezTo>
                  <a:cubicBezTo>
                    <a:pt x="18413" y="9508"/>
                    <a:pt x="18414" y="9485"/>
                    <a:pt x="18414" y="9466"/>
                  </a:cubicBezTo>
                  <a:cubicBezTo>
                    <a:pt x="18414" y="9442"/>
                    <a:pt x="18416" y="9415"/>
                    <a:pt x="18419" y="9387"/>
                  </a:cubicBezTo>
                  <a:cubicBezTo>
                    <a:pt x="18423" y="9345"/>
                    <a:pt x="18426" y="9300"/>
                    <a:pt x="18421" y="9272"/>
                  </a:cubicBezTo>
                  <a:cubicBezTo>
                    <a:pt x="18416" y="9247"/>
                    <a:pt x="18411" y="9239"/>
                    <a:pt x="18409" y="9237"/>
                  </a:cubicBezTo>
                  <a:cubicBezTo>
                    <a:pt x="18411" y="9240"/>
                    <a:pt x="18399" y="9239"/>
                    <a:pt x="18389" y="9239"/>
                  </a:cubicBezTo>
                  <a:cubicBezTo>
                    <a:pt x="18364" y="9237"/>
                    <a:pt x="18330" y="9232"/>
                    <a:pt x="18291" y="9219"/>
                  </a:cubicBezTo>
                  <a:cubicBezTo>
                    <a:pt x="18129" y="9163"/>
                    <a:pt x="18123" y="9032"/>
                    <a:pt x="18117" y="8946"/>
                  </a:cubicBezTo>
                  <a:cubicBezTo>
                    <a:pt x="18116" y="8917"/>
                    <a:pt x="18114" y="8885"/>
                    <a:pt x="18107" y="8854"/>
                  </a:cubicBezTo>
                  <a:cubicBezTo>
                    <a:pt x="18102" y="8831"/>
                    <a:pt x="18093" y="8815"/>
                    <a:pt x="18087" y="8801"/>
                  </a:cubicBezTo>
                  <a:cubicBezTo>
                    <a:pt x="18059" y="8745"/>
                    <a:pt x="18040" y="8684"/>
                    <a:pt x="18112" y="8596"/>
                  </a:cubicBezTo>
                  <a:cubicBezTo>
                    <a:pt x="18138" y="8567"/>
                    <a:pt x="18179" y="8549"/>
                    <a:pt x="18244" y="8525"/>
                  </a:cubicBezTo>
                  <a:cubicBezTo>
                    <a:pt x="18260" y="8519"/>
                    <a:pt x="18275" y="8514"/>
                    <a:pt x="18284" y="8509"/>
                  </a:cubicBezTo>
                  <a:cubicBezTo>
                    <a:pt x="18313" y="8495"/>
                    <a:pt x="18349" y="8481"/>
                    <a:pt x="18387" y="8467"/>
                  </a:cubicBezTo>
                  <a:cubicBezTo>
                    <a:pt x="18442" y="8448"/>
                    <a:pt x="18526" y="8418"/>
                    <a:pt x="18541" y="8386"/>
                  </a:cubicBezTo>
                  <a:cubicBezTo>
                    <a:pt x="18543" y="8379"/>
                    <a:pt x="18548" y="8350"/>
                    <a:pt x="18550" y="8332"/>
                  </a:cubicBezTo>
                  <a:cubicBezTo>
                    <a:pt x="18555" y="8302"/>
                    <a:pt x="18558" y="8273"/>
                    <a:pt x="18565" y="8253"/>
                  </a:cubicBezTo>
                  <a:cubicBezTo>
                    <a:pt x="18579" y="8213"/>
                    <a:pt x="18600" y="8180"/>
                    <a:pt x="18618" y="8148"/>
                  </a:cubicBezTo>
                  <a:cubicBezTo>
                    <a:pt x="18627" y="8134"/>
                    <a:pt x="18636" y="8120"/>
                    <a:pt x="18644" y="8106"/>
                  </a:cubicBezTo>
                  <a:cubicBezTo>
                    <a:pt x="18740" y="7921"/>
                    <a:pt x="18802" y="7884"/>
                    <a:pt x="19008" y="7891"/>
                  </a:cubicBezTo>
                  <a:cubicBezTo>
                    <a:pt x="19082" y="7893"/>
                    <a:pt x="19144" y="7909"/>
                    <a:pt x="19204" y="7924"/>
                  </a:cubicBezTo>
                  <a:cubicBezTo>
                    <a:pt x="19259" y="7938"/>
                    <a:pt x="19310" y="7951"/>
                    <a:pt x="19365" y="7952"/>
                  </a:cubicBezTo>
                  <a:cubicBezTo>
                    <a:pt x="19475" y="7958"/>
                    <a:pt x="19581" y="7926"/>
                    <a:pt x="19693" y="7896"/>
                  </a:cubicBezTo>
                  <a:cubicBezTo>
                    <a:pt x="19813" y="7863"/>
                    <a:pt x="19938" y="7828"/>
                    <a:pt x="20079" y="7832"/>
                  </a:cubicBezTo>
                  <a:cubicBezTo>
                    <a:pt x="20142" y="7833"/>
                    <a:pt x="20192" y="7819"/>
                    <a:pt x="20247" y="7804"/>
                  </a:cubicBezTo>
                  <a:cubicBezTo>
                    <a:pt x="20288" y="7791"/>
                    <a:pt x="20336" y="7777"/>
                    <a:pt x="20394" y="7770"/>
                  </a:cubicBezTo>
                  <a:cubicBezTo>
                    <a:pt x="20437" y="7765"/>
                    <a:pt x="20475" y="7763"/>
                    <a:pt x="20511" y="7763"/>
                  </a:cubicBezTo>
                  <a:cubicBezTo>
                    <a:pt x="20576" y="7762"/>
                    <a:pt x="20624" y="7760"/>
                    <a:pt x="20683" y="7734"/>
                  </a:cubicBezTo>
                  <a:lnTo>
                    <a:pt x="20772" y="7693"/>
                  </a:lnTo>
                  <a:cubicBezTo>
                    <a:pt x="20950" y="7611"/>
                    <a:pt x="21139" y="7524"/>
                    <a:pt x="21359" y="7529"/>
                  </a:cubicBezTo>
                  <a:lnTo>
                    <a:pt x="21402" y="7531"/>
                  </a:lnTo>
                  <a:cubicBezTo>
                    <a:pt x="21532" y="7534"/>
                    <a:pt x="21546" y="7532"/>
                    <a:pt x="21566" y="7447"/>
                  </a:cubicBezTo>
                  <a:cubicBezTo>
                    <a:pt x="21582" y="7380"/>
                    <a:pt x="21577" y="7298"/>
                    <a:pt x="21573" y="7217"/>
                  </a:cubicBezTo>
                  <a:cubicBezTo>
                    <a:pt x="21572" y="7177"/>
                    <a:pt x="21570" y="7139"/>
                    <a:pt x="21570" y="7102"/>
                  </a:cubicBezTo>
                  <a:cubicBezTo>
                    <a:pt x="21570" y="7020"/>
                    <a:pt x="21575" y="6934"/>
                    <a:pt x="21580" y="6845"/>
                  </a:cubicBezTo>
                  <a:cubicBezTo>
                    <a:pt x="21589" y="6677"/>
                    <a:pt x="21599" y="6505"/>
                    <a:pt x="21575" y="6358"/>
                  </a:cubicBezTo>
                  <a:cubicBezTo>
                    <a:pt x="21566" y="6306"/>
                    <a:pt x="21532" y="6236"/>
                    <a:pt x="21494" y="6162"/>
                  </a:cubicBezTo>
                  <a:cubicBezTo>
                    <a:pt x="21419" y="6012"/>
                    <a:pt x="21328" y="5828"/>
                    <a:pt x="21409" y="5667"/>
                  </a:cubicBezTo>
                  <a:cubicBezTo>
                    <a:pt x="21386" y="5649"/>
                    <a:pt x="21357" y="5634"/>
                    <a:pt x="21330" y="5620"/>
                  </a:cubicBezTo>
                  <a:cubicBezTo>
                    <a:pt x="21254" y="5579"/>
                    <a:pt x="21153" y="5525"/>
                    <a:pt x="21149" y="5404"/>
                  </a:cubicBezTo>
                  <a:cubicBezTo>
                    <a:pt x="21148" y="5334"/>
                    <a:pt x="21179" y="5287"/>
                    <a:pt x="21201" y="5252"/>
                  </a:cubicBezTo>
                  <a:cubicBezTo>
                    <a:pt x="21208" y="5240"/>
                    <a:pt x="21216" y="5229"/>
                    <a:pt x="21223" y="5215"/>
                  </a:cubicBezTo>
                  <a:cubicBezTo>
                    <a:pt x="21232" y="5198"/>
                    <a:pt x="21235" y="5177"/>
                    <a:pt x="21240" y="5156"/>
                  </a:cubicBezTo>
                  <a:cubicBezTo>
                    <a:pt x="21225" y="5156"/>
                    <a:pt x="21208" y="5156"/>
                    <a:pt x="21192" y="5158"/>
                  </a:cubicBezTo>
                  <a:cubicBezTo>
                    <a:pt x="21095" y="5161"/>
                    <a:pt x="20983" y="5166"/>
                    <a:pt x="20913" y="5091"/>
                  </a:cubicBezTo>
                  <a:cubicBezTo>
                    <a:pt x="20873" y="5049"/>
                    <a:pt x="20854" y="4990"/>
                    <a:pt x="20859" y="4916"/>
                  </a:cubicBezTo>
                  <a:cubicBezTo>
                    <a:pt x="20863" y="4871"/>
                    <a:pt x="20889" y="4839"/>
                    <a:pt x="20909" y="4815"/>
                  </a:cubicBezTo>
                  <a:cubicBezTo>
                    <a:pt x="20914" y="4808"/>
                    <a:pt x="20923" y="4797"/>
                    <a:pt x="20925" y="4794"/>
                  </a:cubicBezTo>
                  <a:cubicBezTo>
                    <a:pt x="20919" y="4760"/>
                    <a:pt x="20916" y="4717"/>
                    <a:pt x="20938" y="4673"/>
                  </a:cubicBezTo>
                  <a:cubicBezTo>
                    <a:pt x="20952" y="4647"/>
                    <a:pt x="20971" y="4627"/>
                    <a:pt x="20986" y="4613"/>
                  </a:cubicBezTo>
                  <a:cubicBezTo>
                    <a:pt x="20897" y="4517"/>
                    <a:pt x="20906" y="4381"/>
                    <a:pt x="20913" y="4274"/>
                  </a:cubicBezTo>
                  <a:cubicBezTo>
                    <a:pt x="20914" y="4235"/>
                    <a:pt x="20918" y="4197"/>
                    <a:pt x="20916" y="4162"/>
                  </a:cubicBezTo>
                  <a:cubicBezTo>
                    <a:pt x="20913" y="4083"/>
                    <a:pt x="20878" y="4029"/>
                    <a:pt x="20835" y="3962"/>
                  </a:cubicBezTo>
                  <a:cubicBezTo>
                    <a:pt x="20808" y="3919"/>
                    <a:pt x="20777" y="3871"/>
                    <a:pt x="20755" y="3812"/>
                  </a:cubicBezTo>
                  <a:cubicBezTo>
                    <a:pt x="20731" y="3749"/>
                    <a:pt x="20736" y="3688"/>
                    <a:pt x="20739" y="3640"/>
                  </a:cubicBezTo>
                  <a:cubicBezTo>
                    <a:pt x="20743" y="3612"/>
                    <a:pt x="20744" y="3588"/>
                    <a:pt x="20741" y="3565"/>
                  </a:cubicBezTo>
                  <a:cubicBezTo>
                    <a:pt x="20736" y="3539"/>
                    <a:pt x="20727" y="3513"/>
                    <a:pt x="20715" y="3483"/>
                  </a:cubicBezTo>
                  <a:cubicBezTo>
                    <a:pt x="20700" y="3444"/>
                    <a:pt x="20683" y="3401"/>
                    <a:pt x="20676" y="3348"/>
                  </a:cubicBezTo>
                  <a:cubicBezTo>
                    <a:pt x="20662" y="3229"/>
                    <a:pt x="20655" y="3108"/>
                    <a:pt x="20731" y="3031"/>
                  </a:cubicBezTo>
                  <a:cubicBezTo>
                    <a:pt x="20781" y="2981"/>
                    <a:pt x="20854" y="2963"/>
                    <a:pt x="20956" y="2977"/>
                  </a:cubicBezTo>
                  <a:cubicBezTo>
                    <a:pt x="21016" y="2986"/>
                    <a:pt x="21058" y="3003"/>
                    <a:pt x="21089" y="3016"/>
                  </a:cubicBezTo>
                  <a:cubicBezTo>
                    <a:pt x="21091" y="3017"/>
                    <a:pt x="21095" y="3017"/>
                    <a:pt x="21096" y="3019"/>
                  </a:cubicBezTo>
                  <a:cubicBezTo>
                    <a:pt x="21101" y="3010"/>
                    <a:pt x="21107" y="2996"/>
                    <a:pt x="21115" y="2975"/>
                  </a:cubicBezTo>
                  <a:cubicBezTo>
                    <a:pt x="21132" y="2928"/>
                    <a:pt x="21151" y="2884"/>
                    <a:pt x="21168" y="2841"/>
                  </a:cubicBezTo>
                  <a:cubicBezTo>
                    <a:pt x="21191" y="2786"/>
                    <a:pt x="21213" y="2732"/>
                    <a:pt x="21234" y="2673"/>
                  </a:cubicBezTo>
                  <a:cubicBezTo>
                    <a:pt x="21261" y="2597"/>
                    <a:pt x="21285" y="2529"/>
                    <a:pt x="21323" y="2471"/>
                  </a:cubicBezTo>
                  <a:cubicBezTo>
                    <a:pt x="21342" y="2442"/>
                    <a:pt x="21359" y="2422"/>
                    <a:pt x="21371" y="2407"/>
                  </a:cubicBezTo>
                  <a:cubicBezTo>
                    <a:pt x="21390" y="2384"/>
                    <a:pt x="21391" y="2382"/>
                    <a:pt x="21393" y="2333"/>
                  </a:cubicBezTo>
                  <a:lnTo>
                    <a:pt x="21395" y="2305"/>
                  </a:lnTo>
                  <a:cubicBezTo>
                    <a:pt x="21400" y="2209"/>
                    <a:pt x="21403" y="2125"/>
                    <a:pt x="21364" y="2067"/>
                  </a:cubicBezTo>
                  <a:cubicBezTo>
                    <a:pt x="21323" y="2006"/>
                    <a:pt x="21258" y="1962"/>
                    <a:pt x="21189" y="1918"/>
                  </a:cubicBezTo>
                  <a:cubicBezTo>
                    <a:pt x="21168" y="1906"/>
                    <a:pt x="21149" y="1892"/>
                    <a:pt x="21131" y="1878"/>
                  </a:cubicBezTo>
                  <a:cubicBezTo>
                    <a:pt x="21065" y="1831"/>
                    <a:pt x="21017" y="1777"/>
                    <a:pt x="20973" y="1724"/>
                  </a:cubicBezTo>
                  <a:cubicBezTo>
                    <a:pt x="20950" y="1698"/>
                    <a:pt x="20930" y="1673"/>
                    <a:pt x="20906" y="1649"/>
                  </a:cubicBezTo>
                  <a:cubicBezTo>
                    <a:pt x="20825" y="1567"/>
                    <a:pt x="20779" y="1542"/>
                    <a:pt x="20681" y="1512"/>
                  </a:cubicBezTo>
                  <a:cubicBezTo>
                    <a:pt x="20671" y="1509"/>
                    <a:pt x="20660" y="1509"/>
                    <a:pt x="20645" y="1509"/>
                  </a:cubicBezTo>
                  <a:cubicBezTo>
                    <a:pt x="20618" y="1509"/>
                    <a:pt x="20575" y="1511"/>
                    <a:pt x="20539" y="1476"/>
                  </a:cubicBezTo>
                  <a:cubicBezTo>
                    <a:pt x="20503" y="1439"/>
                    <a:pt x="20496" y="1386"/>
                    <a:pt x="20496" y="1339"/>
                  </a:cubicBezTo>
                  <a:cubicBezTo>
                    <a:pt x="20496" y="1269"/>
                    <a:pt x="20527" y="1231"/>
                    <a:pt x="20545" y="1206"/>
                  </a:cubicBezTo>
                  <a:cubicBezTo>
                    <a:pt x="20551" y="1199"/>
                    <a:pt x="20556" y="1194"/>
                    <a:pt x="20556" y="1190"/>
                  </a:cubicBezTo>
                  <a:cubicBezTo>
                    <a:pt x="20604" y="986"/>
                    <a:pt x="20544" y="783"/>
                    <a:pt x="20485" y="585"/>
                  </a:cubicBezTo>
                  <a:lnTo>
                    <a:pt x="20473" y="543"/>
                  </a:lnTo>
                  <a:cubicBezTo>
                    <a:pt x="20458" y="490"/>
                    <a:pt x="20430" y="438"/>
                    <a:pt x="20401" y="384"/>
                  </a:cubicBezTo>
                  <a:cubicBezTo>
                    <a:pt x="20372" y="330"/>
                    <a:pt x="20343" y="275"/>
                    <a:pt x="20324" y="214"/>
                  </a:cubicBezTo>
                  <a:lnTo>
                    <a:pt x="20307" y="158"/>
                  </a:lnTo>
                  <a:cubicBezTo>
                    <a:pt x="20279" y="67"/>
                    <a:pt x="20276" y="53"/>
                    <a:pt x="20197" y="23"/>
                  </a:cubicBezTo>
                  <a:cubicBezTo>
                    <a:pt x="20038" y="-38"/>
                    <a:pt x="19830" y="34"/>
                    <a:pt x="19645" y="99"/>
                  </a:cubicBezTo>
                  <a:cubicBezTo>
                    <a:pt x="19612" y="109"/>
                    <a:pt x="19581" y="120"/>
                    <a:pt x="19552" y="130"/>
                  </a:cubicBezTo>
                  <a:cubicBezTo>
                    <a:pt x="19454" y="161"/>
                    <a:pt x="19351" y="191"/>
                    <a:pt x="19222" y="179"/>
                  </a:cubicBezTo>
                  <a:cubicBezTo>
                    <a:pt x="18977" y="625"/>
                    <a:pt x="18548" y="1192"/>
                    <a:pt x="18373" y="1378"/>
                  </a:cubicBezTo>
                  <a:cubicBezTo>
                    <a:pt x="18150" y="1614"/>
                    <a:pt x="17872" y="1792"/>
                    <a:pt x="17628" y="2002"/>
                  </a:cubicBezTo>
                  <a:cubicBezTo>
                    <a:pt x="17383" y="2214"/>
                    <a:pt x="17222" y="2519"/>
                    <a:pt x="16954" y="2702"/>
                  </a:cubicBezTo>
                  <a:cubicBezTo>
                    <a:pt x="16655" y="2905"/>
                    <a:pt x="16345" y="2835"/>
                    <a:pt x="16122" y="3159"/>
                  </a:cubicBezTo>
                  <a:cubicBezTo>
                    <a:pt x="15930" y="3439"/>
                    <a:pt x="15645" y="3632"/>
                    <a:pt x="15310" y="3674"/>
                  </a:cubicBezTo>
                  <a:cubicBezTo>
                    <a:pt x="14656" y="3756"/>
                    <a:pt x="14049" y="4008"/>
                    <a:pt x="13460" y="4309"/>
                  </a:cubicBezTo>
                  <a:cubicBezTo>
                    <a:pt x="13337" y="4372"/>
                    <a:pt x="13198" y="4701"/>
                    <a:pt x="13103" y="4673"/>
                  </a:cubicBezTo>
                  <a:cubicBezTo>
                    <a:pt x="12848" y="4598"/>
                    <a:pt x="12920" y="4424"/>
                    <a:pt x="12628" y="4673"/>
                  </a:cubicBezTo>
                  <a:cubicBezTo>
                    <a:pt x="12457" y="4818"/>
                    <a:pt x="11619" y="5574"/>
                    <a:pt x="11796" y="4794"/>
                  </a:cubicBezTo>
                  <a:cubicBezTo>
                    <a:pt x="11904" y="4316"/>
                    <a:pt x="10765" y="4659"/>
                    <a:pt x="10499" y="4692"/>
                  </a:cubicBezTo>
                  <a:cubicBezTo>
                    <a:pt x="9763" y="4787"/>
                    <a:pt x="9788" y="4545"/>
                    <a:pt x="9771" y="3922"/>
                  </a:cubicBezTo>
                  <a:cubicBezTo>
                    <a:pt x="9764" y="3693"/>
                    <a:pt x="9898" y="2989"/>
                    <a:pt x="9709" y="2834"/>
                  </a:cubicBezTo>
                  <a:cubicBezTo>
                    <a:pt x="9536" y="2690"/>
                    <a:pt x="9066" y="2730"/>
                    <a:pt x="8853" y="2694"/>
                  </a:cubicBezTo>
                  <a:cubicBezTo>
                    <a:pt x="8659" y="2660"/>
                    <a:pt x="8474" y="2613"/>
                    <a:pt x="8283" y="2561"/>
                  </a:cubicBezTo>
                  <a:cubicBezTo>
                    <a:pt x="8067" y="2499"/>
                    <a:pt x="7755" y="2757"/>
                    <a:pt x="7578" y="2557"/>
                  </a:cubicBezTo>
                  <a:cubicBezTo>
                    <a:pt x="7465" y="2429"/>
                    <a:pt x="6909" y="1885"/>
                    <a:pt x="6773" y="1885"/>
                  </a:cubicBezTo>
                  <a:cubicBezTo>
                    <a:pt x="6331" y="1882"/>
                    <a:pt x="5778" y="1941"/>
                    <a:pt x="5499" y="1521"/>
                  </a:cubicBezTo>
                  <a:cubicBezTo>
                    <a:pt x="5435" y="1749"/>
                    <a:pt x="4927" y="2477"/>
                    <a:pt x="5023" y="1885"/>
                  </a:cubicBezTo>
                  <a:cubicBezTo>
                    <a:pt x="4798" y="2055"/>
                    <a:pt x="4526" y="2006"/>
                    <a:pt x="4261" y="2006"/>
                  </a:cubicBezTo>
                  <a:cubicBezTo>
                    <a:pt x="3838" y="2006"/>
                    <a:pt x="3923" y="2190"/>
                    <a:pt x="3954" y="2611"/>
                  </a:cubicBezTo>
                  <a:cubicBezTo>
                    <a:pt x="3964" y="2748"/>
                    <a:pt x="4140" y="3437"/>
                    <a:pt x="4031" y="3474"/>
                  </a:cubicBezTo>
                  <a:cubicBezTo>
                    <a:pt x="3695" y="3586"/>
                    <a:pt x="3249" y="3800"/>
                    <a:pt x="2889" y="3695"/>
                  </a:cubicBezTo>
                  <a:cubicBezTo>
                    <a:pt x="2492" y="3577"/>
                    <a:pt x="2041" y="3509"/>
                    <a:pt x="1727" y="3203"/>
                  </a:cubicBezTo>
                  <a:cubicBezTo>
                    <a:pt x="1528" y="3009"/>
                    <a:pt x="1439" y="3051"/>
                    <a:pt x="1271" y="2988"/>
                  </a:cubicBezTo>
                  <a:cubicBezTo>
                    <a:pt x="1271" y="3059"/>
                    <a:pt x="1271" y="3133"/>
                    <a:pt x="1271" y="3205"/>
                  </a:cubicBezTo>
                  <a:lnTo>
                    <a:pt x="1269" y="3432"/>
                  </a:lnTo>
                  <a:cubicBezTo>
                    <a:pt x="1269" y="3474"/>
                    <a:pt x="1272" y="3527"/>
                    <a:pt x="1277" y="3581"/>
                  </a:cubicBezTo>
                  <a:cubicBezTo>
                    <a:pt x="1291" y="3779"/>
                    <a:pt x="1310" y="4025"/>
                    <a:pt x="1192" y="4160"/>
                  </a:cubicBezTo>
                  <a:cubicBezTo>
                    <a:pt x="1156" y="4208"/>
                    <a:pt x="1102" y="4236"/>
                    <a:pt x="1061" y="425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992093DC-17F6-496F-AEA2-2508E0540F84}"/>
                </a:ext>
              </a:extLst>
            </p:cNvPr>
            <p:cNvSpPr/>
            <p:nvPr/>
          </p:nvSpPr>
          <p:spPr>
            <a:xfrm>
              <a:off x="5844306" y="1957581"/>
              <a:ext cx="1070758" cy="45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79" extrusionOk="0">
                  <a:moveTo>
                    <a:pt x="20371" y="19241"/>
                  </a:moveTo>
                  <a:cubicBezTo>
                    <a:pt x="20403" y="19142"/>
                    <a:pt x="20443" y="19015"/>
                    <a:pt x="20460" y="18916"/>
                  </a:cubicBezTo>
                  <a:cubicBezTo>
                    <a:pt x="20390" y="18823"/>
                    <a:pt x="20314" y="18706"/>
                    <a:pt x="20291" y="18548"/>
                  </a:cubicBezTo>
                  <a:cubicBezTo>
                    <a:pt x="20275" y="18440"/>
                    <a:pt x="20279" y="18291"/>
                    <a:pt x="20287" y="18105"/>
                  </a:cubicBezTo>
                  <a:cubicBezTo>
                    <a:pt x="20288" y="18065"/>
                    <a:pt x="20289" y="18031"/>
                    <a:pt x="20291" y="18003"/>
                  </a:cubicBezTo>
                  <a:cubicBezTo>
                    <a:pt x="20293" y="17873"/>
                    <a:pt x="20308" y="17768"/>
                    <a:pt x="20320" y="17678"/>
                  </a:cubicBezTo>
                  <a:cubicBezTo>
                    <a:pt x="20328" y="17623"/>
                    <a:pt x="20336" y="17567"/>
                    <a:pt x="20341" y="17502"/>
                  </a:cubicBezTo>
                  <a:cubicBezTo>
                    <a:pt x="20349" y="17394"/>
                    <a:pt x="20345" y="17248"/>
                    <a:pt x="20341" y="17112"/>
                  </a:cubicBezTo>
                  <a:cubicBezTo>
                    <a:pt x="20338" y="17031"/>
                    <a:pt x="20337" y="16957"/>
                    <a:pt x="20337" y="16886"/>
                  </a:cubicBezTo>
                  <a:lnTo>
                    <a:pt x="20337" y="16849"/>
                  </a:lnTo>
                  <a:cubicBezTo>
                    <a:pt x="20337" y="16490"/>
                    <a:pt x="20337" y="16252"/>
                    <a:pt x="20429" y="15917"/>
                  </a:cubicBezTo>
                  <a:cubicBezTo>
                    <a:pt x="20439" y="15883"/>
                    <a:pt x="20445" y="15855"/>
                    <a:pt x="20451" y="15828"/>
                  </a:cubicBezTo>
                  <a:cubicBezTo>
                    <a:pt x="20482" y="15688"/>
                    <a:pt x="20510" y="15592"/>
                    <a:pt x="20621" y="15549"/>
                  </a:cubicBezTo>
                  <a:cubicBezTo>
                    <a:pt x="20662" y="15534"/>
                    <a:pt x="20697" y="15537"/>
                    <a:pt x="20724" y="15540"/>
                  </a:cubicBezTo>
                  <a:cubicBezTo>
                    <a:pt x="20767" y="15543"/>
                    <a:pt x="20789" y="15546"/>
                    <a:pt x="20824" y="15484"/>
                  </a:cubicBezTo>
                  <a:cubicBezTo>
                    <a:pt x="20874" y="15397"/>
                    <a:pt x="20927" y="15184"/>
                    <a:pt x="20937" y="15038"/>
                  </a:cubicBezTo>
                  <a:cubicBezTo>
                    <a:pt x="20940" y="15007"/>
                    <a:pt x="20943" y="14964"/>
                    <a:pt x="20947" y="14918"/>
                  </a:cubicBezTo>
                  <a:cubicBezTo>
                    <a:pt x="20953" y="14840"/>
                    <a:pt x="20965" y="14698"/>
                    <a:pt x="20962" y="14655"/>
                  </a:cubicBezTo>
                  <a:cubicBezTo>
                    <a:pt x="20960" y="14602"/>
                    <a:pt x="20933" y="14552"/>
                    <a:pt x="20903" y="14491"/>
                  </a:cubicBezTo>
                  <a:cubicBezTo>
                    <a:pt x="20861" y="14407"/>
                    <a:pt x="20808" y="14299"/>
                    <a:pt x="20793" y="14128"/>
                  </a:cubicBezTo>
                  <a:cubicBezTo>
                    <a:pt x="20781" y="13992"/>
                    <a:pt x="20787" y="13844"/>
                    <a:pt x="20791" y="13698"/>
                  </a:cubicBezTo>
                  <a:cubicBezTo>
                    <a:pt x="20793" y="13633"/>
                    <a:pt x="20795" y="13568"/>
                    <a:pt x="20795" y="13509"/>
                  </a:cubicBezTo>
                  <a:lnTo>
                    <a:pt x="20795" y="13169"/>
                  </a:lnTo>
                  <a:cubicBezTo>
                    <a:pt x="20795" y="12943"/>
                    <a:pt x="20795" y="12717"/>
                    <a:pt x="20795" y="12491"/>
                  </a:cubicBezTo>
                  <a:lnTo>
                    <a:pt x="20795" y="12445"/>
                  </a:lnTo>
                  <a:cubicBezTo>
                    <a:pt x="20795" y="12290"/>
                    <a:pt x="20793" y="12145"/>
                    <a:pt x="20829" y="11987"/>
                  </a:cubicBezTo>
                  <a:cubicBezTo>
                    <a:pt x="20839" y="11937"/>
                    <a:pt x="20858" y="11894"/>
                    <a:pt x="20878" y="11844"/>
                  </a:cubicBezTo>
                  <a:cubicBezTo>
                    <a:pt x="20890" y="11817"/>
                    <a:pt x="20904" y="11779"/>
                    <a:pt x="20910" y="11761"/>
                  </a:cubicBezTo>
                  <a:lnTo>
                    <a:pt x="20925" y="11702"/>
                  </a:lnTo>
                  <a:cubicBezTo>
                    <a:pt x="20943" y="11637"/>
                    <a:pt x="20960" y="11572"/>
                    <a:pt x="20980" y="11507"/>
                  </a:cubicBezTo>
                  <a:cubicBezTo>
                    <a:pt x="21013" y="11402"/>
                    <a:pt x="21019" y="11284"/>
                    <a:pt x="21027" y="11151"/>
                  </a:cubicBezTo>
                  <a:cubicBezTo>
                    <a:pt x="21034" y="11043"/>
                    <a:pt x="21041" y="10919"/>
                    <a:pt x="21063" y="10792"/>
                  </a:cubicBezTo>
                  <a:cubicBezTo>
                    <a:pt x="21119" y="10483"/>
                    <a:pt x="21197" y="10443"/>
                    <a:pt x="21267" y="10408"/>
                  </a:cubicBezTo>
                  <a:cubicBezTo>
                    <a:pt x="21302" y="10390"/>
                    <a:pt x="21337" y="10374"/>
                    <a:pt x="21375" y="10319"/>
                  </a:cubicBezTo>
                  <a:cubicBezTo>
                    <a:pt x="21478" y="10167"/>
                    <a:pt x="21556" y="10003"/>
                    <a:pt x="21575" y="9898"/>
                  </a:cubicBezTo>
                  <a:cubicBezTo>
                    <a:pt x="21595" y="9777"/>
                    <a:pt x="21600" y="9034"/>
                    <a:pt x="21575" y="8911"/>
                  </a:cubicBezTo>
                  <a:cubicBezTo>
                    <a:pt x="21566" y="8880"/>
                    <a:pt x="21544" y="8873"/>
                    <a:pt x="21489" y="8883"/>
                  </a:cubicBezTo>
                  <a:lnTo>
                    <a:pt x="21457" y="8886"/>
                  </a:lnTo>
                  <a:cubicBezTo>
                    <a:pt x="21383" y="8889"/>
                    <a:pt x="21346" y="8849"/>
                    <a:pt x="21312" y="8815"/>
                  </a:cubicBezTo>
                  <a:cubicBezTo>
                    <a:pt x="21296" y="8799"/>
                    <a:pt x="21281" y="8780"/>
                    <a:pt x="21259" y="8768"/>
                  </a:cubicBezTo>
                  <a:cubicBezTo>
                    <a:pt x="21236" y="8756"/>
                    <a:pt x="21216" y="8759"/>
                    <a:pt x="21194" y="8759"/>
                  </a:cubicBezTo>
                  <a:cubicBezTo>
                    <a:pt x="21153" y="8762"/>
                    <a:pt x="21101" y="8768"/>
                    <a:pt x="21039" y="8675"/>
                  </a:cubicBezTo>
                  <a:cubicBezTo>
                    <a:pt x="20962" y="8561"/>
                    <a:pt x="20952" y="8440"/>
                    <a:pt x="20943" y="8335"/>
                  </a:cubicBezTo>
                  <a:cubicBezTo>
                    <a:pt x="20940" y="8307"/>
                    <a:pt x="20937" y="8276"/>
                    <a:pt x="20933" y="8242"/>
                  </a:cubicBezTo>
                  <a:cubicBezTo>
                    <a:pt x="20903" y="8019"/>
                    <a:pt x="20867" y="7765"/>
                    <a:pt x="20791" y="7654"/>
                  </a:cubicBezTo>
                  <a:cubicBezTo>
                    <a:pt x="20740" y="7580"/>
                    <a:pt x="20621" y="7750"/>
                    <a:pt x="20550" y="7852"/>
                  </a:cubicBezTo>
                  <a:lnTo>
                    <a:pt x="20509" y="7911"/>
                  </a:lnTo>
                  <a:cubicBezTo>
                    <a:pt x="20478" y="7951"/>
                    <a:pt x="20444" y="8022"/>
                    <a:pt x="20407" y="8096"/>
                  </a:cubicBezTo>
                  <a:cubicBezTo>
                    <a:pt x="20333" y="8245"/>
                    <a:pt x="20258" y="8397"/>
                    <a:pt x="20173" y="8431"/>
                  </a:cubicBezTo>
                  <a:cubicBezTo>
                    <a:pt x="20080" y="8468"/>
                    <a:pt x="20010" y="8326"/>
                    <a:pt x="19948" y="8202"/>
                  </a:cubicBezTo>
                  <a:cubicBezTo>
                    <a:pt x="19908" y="8121"/>
                    <a:pt x="19867" y="8041"/>
                    <a:pt x="19828" y="8016"/>
                  </a:cubicBezTo>
                  <a:cubicBezTo>
                    <a:pt x="19807" y="8004"/>
                    <a:pt x="19775" y="8016"/>
                    <a:pt x="19743" y="8025"/>
                  </a:cubicBezTo>
                  <a:cubicBezTo>
                    <a:pt x="19690" y="8044"/>
                    <a:pt x="19629" y="8062"/>
                    <a:pt x="19575" y="8004"/>
                  </a:cubicBezTo>
                  <a:cubicBezTo>
                    <a:pt x="19497" y="7920"/>
                    <a:pt x="19484" y="7796"/>
                    <a:pt x="19473" y="7707"/>
                  </a:cubicBezTo>
                  <a:cubicBezTo>
                    <a:pt x="19471" y="7679"/>
                    <a:pt x="19467" y="7648"/>
                    <a:pt x="19460" y="7617"/>
                  </a:cubicBezTo>
                  <a:cubicBezTo>
                    <a:pt x="19435" y="7496"/>
                    <a:pt x="19398" y="7443"/>
                    <a:pt x="19352" y="7375"/>
                  </a:cubicBezTo>
                  <a:cubicBezTo>
                    <a:pt x="19304" y="7307"/>
                    <a:pt x="19251" y="7230"/>
                    <a:pt x="19209" y="7075"/>
                  </a:cubicBezTo>
                  <a:cubicBezTo>
                    <a:pt x="19170" y="6933"/>
                    <a:pt x="19136" y="6623"/>
                    <a:pt x="19140" y="6465"/>
                  </a:cubicBezTo>
                  <a:cubicBezTo>
                    <a:pt x="19148" y="6196"/>
                    <a:pt x="19178" y="6122"/>
                    <a:pt x="19281" y="6113"/>
                  </a:cubicBezTo>
                  <a:lnTo>
                    <a:pt x="19333" y="6106"/>
                  </a:lnTo>
                  <a:cubicBezTo>
                    <a:pt x="19411" y="6094"/>
                    <a:pt x="19432" y="6094"/>
                    <a:pt x="19464" y="5970"/>
                  </a:cubicBezTo>
                  <a:cubicBezTo>
                    <a:pt x="19485" y="5890"/>
                    <a:pt x="19488" y="5806"/>
                    <a:pt x="19492" y="5704"/>
                  </a:cubicBezTo>
                  <a:cubicBezTo>
                    <a:pt x="19494" y="5633"/>
                    <a:pt x="19498" y="5552"/>
                    <a:pt x="19508" y="5466"/>
                  </a:cubicBezTo>
                  <a:cubicBezTo>
                    <a:pt x="19543" y="5169"/>
                    <a:pt x="19669" y="5125"/>
                    <a:pt x="19760" y="5091"/>
                  </a:cubicBezTo>
                  <a:cubicBezTo>
                    <a:pt x="19801" y="5076"/>
                    <a:pt x="19841" y="5063"/>
                    <a:pt x="19866" y="5033"/>
                  </a:cubicBezTo>
                  <a:cubicBezTo>
                    <a:pt x="19932" y="4955"/>
                    <a:pt x="19960" y="4417"/>
                    <a:pt x="19926" y="4157"/>
                  </a:cubicBezTo>
                  <a:cubicBezTo>
                    <a:pt x="19923" y="4144"/>
                    <a:pt x="19907" y="4107"/>
                    <a:pt x="19898" y="4089"/>
                  </a:cubicBezTo>
                  <a:cubicBezTo>
                    <a:pt x="19867" y="4020"/>
                    <a:pt x="19816" y="3909"/>
                    <a:pt x="19836" y="3748"/>
                  </a:cubicBezTo>
                  <a:cubicBezTo>
                    <a:pt x="19857" y="3578"/>
                    <a:pt x="19944" y="3528"/>
                    <a:pt x="20014" y="3488"/>
                  </a:cubicBezTo>
                  <a:cubicBezTo>
                    <a:pt x="20030" y="3479"/>
                    <a:pt x="20046" y="3473"/>
                    <a:pt x="20055" y="3463"/>
                  </a:cubicBezTo>
                  <a:cubicBezTo>
                    <a:pt x="20068" y="3451"/>
                    <a:pt x="20088" y="3439"/>
                    <a:pt x="20109" y="3423"/>
                  </a:cubicBezTo>
                  <a:cubicBezTo>
                    <a:pt x="20132" y="3408"/>
                    <a:pt x="20176" y="3380"/>
                    <a:pt x="20197" y="3355"/>
                  </a:cubicBezTo>
                  <a:cubicBezTo>
                    <a:pt x="20198" y="3296"/>
                    <a:pt x="20202" y="3234"/>
                    <a:pt x="20222" y="3182"/>
                  </a:cubicBezTo>
                  <a:cubicBezTo>
                    <a:pt x="20234" y="3151"/>
                    <a:pt x="20246" y="3120"/>
                    <a:pt x="20258" y="3092"/>
                  </a:cubicBezTo>
                  <a:cubicBezTo>
                    <a:pt x="20271" y="3061"/>
                    <a:pt x="20283" y="3033"/>
                    <a:pt x="20293" y="2996"/>
                  </a:cubicBezTo>
                  <a:cubicBezTo>
                    <a:pt x="20342" y="2832"/>
                    <a:pt x="20338" y="2609"/>
                    <a:pt x="20334" y="2377"/>
                  </a:cubicBezTo>
                  <a:cubicBezTo>
                    <a:pt x="20333" y="2312"/>
                    <a:pt x="20332" y="2247"/>
                    <a:pt x="20332" y="2185"/>
                  </a:cubicBezTo>
                  <a:cubicBezTo>
                    <a:pt x="20332" y="2139"/>
                    <a:pt x="20330" y="2092"/>
                    <a:pt x="20329" y="2046"/>
                  </a:cubicBezTo>
                  <a:cubicBezTo>
                    <a:pt x="20326" y="1944"/>
                    <a:pt x="20324" y="1838"/>
                    <a:pt x="20330" y="1733"/>
                  </a:cubicBezTo>
                  <a:cubicBezTo>
                    <a:pt x="20354" y="1349"/>
                    <a:pt x="20457" y="1368"/>
                    <a:pt x="20547" y="1380"/>
                  </a:cubicBezTo>
                  <a:lnTo>
                    <a:pt x="20583" y="1387"/>
                  </a:lnTo>
                  <a:cubicBezTo>
                    <a:pt x="20649" y="1396"/>
                    <a:pt x="20705" y="1464"/>
                    <a:pt x="20753" y="1523"/>
                  </a:cubicBezTo>
                  <a:cubicBezTo>
                    <a:pt x="20820" y="1603"/>
                    <a:pt x="20861" y="1647"/>
                    <a:pt x="20908" y="1597"/>
                  </a:cubicBezTo>
                  <a:cubicBezTo>
                    <a:pt x="20959" y="1544"/>
                    <a:pt x="20972" y="1427"/>
                    <a:pt x="20976" y="1365"/>
                  </a:cubicBezTo>
                  <a:cubicBezTo>
                    <a:pt x="20984" y="1223"/>
                    <a:pt x="20960" y="1071"/>
                    <a:pt x="20916" y="990"/>
                  </a:cubicBezTo>
                  <a:cubicBezTo>
                    <a:pt x="20846" y="857"/>
                    <a:pt x="20712" y="693"/>
                    <a:pt x="20624" y="631"/>
                  </a:cubicBezTo>
                  <a:cubicBezTo>
                    <a:pt x="20604" y="616"/>
                    <a:pt x="20584" y="610"/>
                    <a:pt x="20566" y="604"/>
                  </a:cubicBezTo>
                  <a:cubicBezTo>
                    <a:pt x="20518" y="585"/>
                    <a:pt x="20464" y="566"/>
                    <a:pt x="20407" y="458"/>
                  </a:cubicBezTo>
                  <a:cubicBezTo>
                    <a:pt x="20391" y="427"/>
                    <a:pt x="20378" y="399"/>
                    <a:pt x="20365" y="371"/>
                  </a:cubicBezTo>
                  <a:cubicBezTo>
                    <a:pt x="20336" y="310"/>
                    <a:pt x="20317" y="272"/>
                    <a:pt x="20280" y="238"/>
                  </a:cubicBezTo>
                  <a:cubicBezTo>
                    <a:pt x="20191" y="161"/>
                    <a:pt x="19948" y="127"/>
                    <a:pt x="19875" y="223"/>
                  </a:cubicBezTo>
                  <a:cubicBezTo>
                    <a:pt x="19853" y="254"/>
                    <a:pt x="19821" y="313"/>
                    <a:pt x="19816" y="477"/>
                  </a:cubicBezTo>
                  <a:cubicBezTo>
                    <a:pt x="19813" y="582"/>
                    <a:pt x="19818" y="591"/>
                    <a:pt x="19859" y="659"/>
                  </a:cubicBezTo>
                  <a:cubicBezTo>
                    <a:pt x="19881" y="693"/>
                    <a:pt x="19903" y="734"/>
                    <a:pt x="19927" y="789"/>
                  </a:cubicBezTo>
                  <a:cubicBezTo>
                    <a:pt x="19951" y="845"/>
                    <a:pt x="20025" y="1018"/>
                    <a:pt x="20004" y="1216"/>
                  </a:cubicBezTo>
                  <a:cubicBezTo>
                    <a:pt x="19981" y="1424"/>
                    <a:pt x="19875" y="1501"/>
                    <a:pt x="19783" y="1569"/>
                  </a:cubicBezTo>
                  <a:cubicBezTo>
                    <a:pt x="19746" y="1597"/>
                    <a:pt x="19711" y="1622"/>
                    <a:pt x="19687" y="1650"/>
                  </a:cubicBezTo>
                  <a:cubicBezTo>
                    <a:pt x="19668" y="1674"/>
                    <a:pt x="19652" y="1696"/>
                    <a:pt x="19640" y="1715"/>
                  </a:cubicBezTo>
                  <a:cubicBezTo>
                    <a:pt x="19574" y="1814"/>
                    <a:pt x="19537" y="1826"/>
                    <a:pt x="19436" y="1712"/>
                  </a:cubicBezTo>
                  <a:cubicBezTo>
                    <a:pt x="19412" y="1684"/>
                    <a:pt x="19389" y="1650"/>
                    <a:pt x="19363" y="1609"/>
                  </a:cubicBezTo>
                  <a:cubicBezTo>
                    <a:pt x="19321" y="1544"/>
                    <a:pt x="19277" y="1479"/>
                    <a:pt x="19242" y="1476"/>
                  </a:cubicBezTo>
                  <a:cubicBezTo>
                    <a:pt x="19206" y="1470"/>
                    <a:pt x="19164" y="1526"/>
                    <a:pt x="19119" y="1585"/>
                  </a:cubicBezTo>
                  <a:cubicBezTo>
                    <a:pt x="19039" y="1687"/>
                    <a:pt x="18932" y="1823"/>
                    <a:pt x="18809" y="1656"/>
                  </a:cubicBezTo>
                  <a:cubicBezTo>
                    <a:pt x="18725" y="1538"/>
                    <a:pt x="18727" y="1359"/>
                    <a:pt x="18729" y="1253"/>
                  </a:cubicBezTo>
                  <a:cubicBezTo>
                    <a:pt x="18729" y="1213"/>
                    <a:pt x="18730" y="1176"/>
                    <a:pt x="18727" y="1145"/>
                  </a:cubicBezTo>
                  <a:cubicBezTo>
                    <a:pt x="18713" y="997"/>
                    <a:pt x="18625" y="953"/>
                    <a:pt x="18555" y="944"/>
                  </a:cubicBezTo>
                  <a:cubicBezTo>
                    <a:pt x="18497" y="938"/>
                    <a:pt x="18457" y="963"/>
                    <a:pt x="18403" y="993"/>
                  </a:cubicBezTo>
                  <a:cubicBezTo>
                    <a:pt x="18383" y="1006"/>
                    <a:pt x="18365" y="1018"/>
                    <a:pt x="18344" y="1028"/>
                  </a:cubicBezTo>
                  <a:cubicBezTo>
                    <a:pt x="18198" y="1102"/>
                    <a:pt x="18136" y="873"/>
                    <a:pt x="18086" y="690"/>
                  </a:cubicBezTo>
                  <a:lnTo>
                    <a:pt x="18079" y="665"/>
                  </a:lnTo>
                  <a:cubicBezTo>
                    <a:pt x="18078" y="662"/>
                    <a:pt x="18078" y="659"/>
                    <a:pt x="18076" y="656"/>
                  </a:cubicBezTo>
                  <a:cubicBezTo>
                    <a:pt x="18016" y="662"/>
                    <a:pt x="17963" y="672"/>
                    <a:pt x="17901" y="746"/>
                  </a:cubicBezTo>
                  <a:cubicBezTo>
                    <a:pt x="17860" y="792"/>
                    <a:pt x="17828" y="851"/>
                    <a:pt x="17795" y="913"/>
                  </a:cubicBezTo>
                  <a:cubicBezTo>
                    <a:pt x="17730" y="1031"/>
                    <a:pt x="17662" y="1154"/>
                    <a:pt x="17542" y="1167"/>
                  </a:cubicBezTo>
                  <a:cubicBezTo>
                    <a:pt x="17440" y="1179"/>
                    <a:pt x="17341" y="1133"/>
                    <a:pt x="17245" y="1089"/>
                  </a:cubicBezTo>
                  <a:cubicBezTo>
                    <a:pt x="17118" y="1034"/>
                    <a:pt x="16997" y="981"/>
                    <a:pt x="16874" y="1046"/>
                  </a:cubicBezTo>
                  <a:cubicBezTo>
                    <a:pt x="16857" y="1055"/>
                    <a:pt x="16776" y="1136"/>
                    <a:pt x="16760" y="1158"/>
                  </a:cubicBezTo>
                  <a:cubicBezTo>
                    <a:pt x="16738" y="1195"/>
                    <a:pt x="16731" y="1226"/>
                    <a:pt x="16719" y="1288"/>
                  </a:cubicBezTo>
                  <a:cubicBezTo>
                    <a:pt x="16710" y="1331"/>
                    <a:pt x="16701" y="1377"/>
                    <a:pt x="16688" y="1424"/>
                  </a:cubicBezTo>
                  <a:cubicBezTo>
                    <a:pt x="16602" y="1718"/>
                    <a:pt x="16473" y="1708"/>
                    <a:pt x="16362" y="1702"/>
                  </a:cubicBezTo>
                  <a:lnTo>
                    <a:pt x="16312" y="1699"/>
                  </a:lnTo>
                  <a:cubicBezTo>
                    <a:pt x="16209" y="1699"/>
                    <a:pt x="16115" y="1705"/>
                    <a:pt x="16033" y="1811"/>
                  </a:cubicBezTo>
                  <a:cubicBezTo>
                    <a:pt x="16013" y="1838"/>
                    <a:pt x="15992" y="1891"/>
                    <a:pt x="15971" y="1947"/>
                  </a:cubicBezTo>
                  <a:cubicBezTo>
                    <a:pt x="15950" y="2002"/>
                    <a:pt x="15929" y="2058"/>
                    <a:pt x="15902" y="2105"/>
                  </a:cubicBezTo>
                  <a:cubicBezTo>
                    <a:pt x="15828" y="2228"/>
                    <a:pt x="15809" y="2238"/>
                    <a:pt x="15714" y="2235"/>
                  </a:cubicBezTo>
                  <a:cubicBezTo>
                    <a:pt x="15688" y="2235"/>
                    <a:pt x="15664" y="2235"/>
                    <a:pt x="15640" y="2235"/>
                  </a:cubicBezTo>
                  <a:cubicBezTo>
                    <a:pt x="15524" y="2238"/>
                    <a:pt x="15423" y="2241"/>
                    <a:pt x="15304" y="2009"/>
                  </a:cubicBezTo>
                  <a:cubicBezTo>
                    <a:pt x="15272" y="1947"/>
                    <a:pt x="15245" y="1879"/>
                    <a:pt x="15217" y="1807"/>
                  </a:cubicBezTo>
                  <a:cubicBezTo>
                    <a:pt x="15184" y="1727"/>
                    <a:pt x="15153" y="1650"/>
                    <a:pt x="15118" y="1591"/>
                  </a:cubicBezTo>
                  <a:lnTo>
                    <a:pt x="15083" y="1538"/>
                  </a:lnTo>
                  <a:cubicBezTo>
                    <a:pt x="15045" y="1479"/>
                    <a:pt x="15009" y="1424"/>
                    <a:pt x="14971" y="1337"/>
                  </a:cubicBezTo>
                  <a:cubicBezTo>
                    <a:pt x="14952" y="1294"/>
                    <a:pt x="14933" y="1232"/>
                    <a:pt x="14911" y="1167"/>
                  </a:cubicBezTo>
                  <a:cubicBezTo>
                    <a:pt x="14888" y="1090"/>
                    <a:pt x="14851" y="969"/>
                    <a:pt x="14825" y="953"/>
                  </a:cubicBezTo>
                  <a:cubicBezTo>
                    <a:pt x="14820" y="950"/>
                    <a:pt x="14815" y="947"/>
                    <a:pt x="14812" y="947"/>
                  </a:cubicBezTo>
                  <a:cubicBezTo>
                    <a:pt x="14799" y="978"/>
                    <a:pt x="14783" y="1012"/>
                    <a:pt x="14754" y="1040"/>
                  </a:cubicBezTo>
                  <a:cubicBezTo>
                    <a:pt x="14738" y="1055"/>
                    <a:pt x="14718" y="1080"/>
                    <a:pt x="14698" y="1105"/>
                  </a:cubicBezTo>
                  <a:cubicBezTo>
                    <a:pt x="14679" y="1130"/>
                    <a:pt x="14660" y="1151"/>
                    <a:pt x="14642" y="1170"/>
                  </a:cubicBezTo>
                  <a:cubicBezTo>
                    <a:pt x="14607" y="1207"/>
                    <a:pt x="14569" y="1266"/>
                    <a:pt x="14528" y="1331"/>
                  </a:cubicBezTo>
                  <a:cubicBezTo>
                    <a:pt x="14456" y="1442"/>
                    <a:pt x="14382" y="1557"/>
                    <a:pt x="14306" y="1591"/>
                  </a:cubicBezTo>
                  <a:cubicBezTo>
                    <a:pt x="14275" y="1603"/>
                    <a:pt x="14250" y="1606"/>
                    <a:pt x="14226" y="1610"/>
                  </a:cubicBezTo>
                  <a:cubicBezTo>
                    <a:pt x="14193" y="1613"/>
                    <a:pt x="14169" y="1616"/>
                    <a:pt x="14135" y="1653"/>
                  </a:cubicBezTo>
                  <a:cubicBezTo>
                    <a:pt x="14110" y="1678"/>
                    <a:pt x="14086" y="1712"/>
                    <a:pt x="14062" y="1746"/>
                  </a:cubicBezTo>
                  <a:cubicBezTo>
                    <a:pt x="14045" y="1770"/>
                    <a:pt x="14029" y="1792"/>
                    <a:pt x="14012" y="1814"/>
                  </a:cubicBezTo>
                  <a:cubicBezTo>
                    <a:pt x="13913" y="1938"/>
                    <a:pt x="13818" y="2037"/>
                    <a:pt x="13721" y="2133"/>
                  </a:cubicBezTo>
                  <a:cubicBezTo>
                    <a:pt x="13638" y="2216"/>
                    <a:pt x="13636" y="2269"/>
                    <a:pt x="13632" y="2436"/>
                  </a:cubicBezTo>
                  <a:cubicBezTo>
                    <a:pt x="13631" y="2522"/>
                    <a:pt x="13628" y="2631"/>
                    <a:pt x="13611" y="2758"/>
                  </a:cubicBezTo>
                  <a:lnTo>
                    <a:pt x="13589" y="2922"/>
                  </a:lnTo>
                  <a:lnTo>
                    <a:pt x="13521" y="2854"/>
                  </a:lnTo>
                  <a:cubicBezTo>
                    <a:pt x="13492" y="2823"/>
                    <a:pt x="13467" y="2810"/>
                    <a:pt x="13435" y="2798"/>
                  </a:cubicBezTo>
                  <a:cubicBezTo>
                    <a:pt x="13418" y="2789"/>
                    <a:pt x="13400" y="2783"/>
                    <a:pt x="13380" y="2770"/>
                  </a:cubicBezTo>
                  <a:cubicBezTo>
                    <a:pt x="13326" y="2739"/>
                    <a:pt x="13238" y="2690"/>
                    <a:pt x="13220" y="2476"/>
                  </a:cubicBezTo>
                  <a:cubicBezTo>
                    <a:pt x="13201" y="2272"/>
                    <a:pt x="13261" y="2120"/>
                    <a:pt x="13308" y="1996"/>
                  </a:cubicBezTo>
                  <a:cubicBezTo>
                    <a:pt x="13331" y="1938"/>
                    <a:pt x="13356" y="1873"/>
                    <a:pt x="13360" y="1832"/>
                  </a:cubicBezTo>
                  <a:cubicBezTo>
                    <a:pt x="13373" y="1712"/>
                    <a:pt x="13357" y="1674"/>
                    <a:pt x="13353" y="1662"/>
                  </a:cubicBezTo>
                  <a:cubicBezTo>
                    <a:pt x="13328" y="1600"/>
                    <a:pt x="13261" y="1579"/>
                    <a:pt x="13196" y="1613"/>
                  </a:cubicBezTo>
                  <a:cubicBezTo>
                    <a:pt x="13047" y="1687"/>
                    <a:pt x="12922" y="1702"/>
                    <a:pt x="12779" y="1699"/>
                  </a:cubicBezTo>
                  <a:cubicBezTo>
                    <a:pt x="12763" y="1699"/>
                    <a:pt x="12748" y="1696"/>
                    <a:pt x="12732" y="1696"/>
                  </a:cubicBezTo>
                  <a:cubicBezTo>
                    <a:pt x="12689" y="1690"/>
                    <a:pt x="12648" y="1687"/>
                    <a:pt x="12617" y="1712"/>
                  </a:cubicBezTo>
                  <a:cubicBezTo>
                    <a:pt x="12603" y="1721"/>
                    <a:pt x="12590" y="1749"/>
                    <a:pt x="12576" y="1780"/>
                  </a:cubicBezTo>
                  <a:cubicBezTo>
                    <a:pt x="12556" y="1820"/>
                    <a:pt x="12532" y="1866"/>
                    <a:pt x="12500" y="1894"/>
                  </a:cubicBezTo>
                  <a:cubicBezTo>
                    <a:pt x="12479" y="1913"/>
                    <a:pt x="12459" y="1925"/>
                    <a:pt x="12439" y="1934"/>
                  </a:cubicBezTo>
                  <a:cubicBezTo>
                    <a:pt x="12420" y="1947"/>
                    <a:pt x="12404" y="1953"/>
                    <a:pt x="12387" y="1975"/>
                  </a:cubicBezTo>
                  <a:lnTo>
                    <a:pt x="12359" y="2009"/>
                  </a:lnTo>
                  <a:cubicBezTo>
                    <a:pt x="12318" y="2061"/>
                    <a:pt x="12277" y="2114"/>
                    <a:pt x="12215" y="2129"/>
                  </a:cubicBezTo>
                  <a:cubicBezTo>
                    <a:pt x="12188" y="2136"/>
                    <a:pt x="12163" y="2129"/>
                    <a:pt x="12142" y="2126"/>
                  </a:cubicBezTo>
                  <a:cubicBezTo>
                    <a:pt x="12127" y="2123"/>
                    <a:pt x="12107" y="2117"/>
                    <a:pt x="12101" y="2123"/>
                  </a:cubicBezTo>
                  <a:cubicBezTo>
                    <a:pt x="12102" y="2133"/>
                    <a:pt x="12106" y="2210"/>
                    <a:pt x="12109" y="2250"/>
                  </a:cubicBezTo>
                  <a:cubicBezTo>
                    <a:pt x="12113" y="2309"/>
                    <a:pt x="12115" y="2368"/>
                    <a:pt x="12114" y="2420"/>
                  </a:cubicBezTo>
                  <a:cubicBezTo>
                    <a:pt x="12102" y="2693"/>
                    <a:pt x="12007" y="2965"/>
                    <a:pt x="11885" y="3067"/>
                  </a:cubicBezTo>
                  <a:cubicBezTo>
                    <a:pt x="11857" y="3089"/>
                    <a:pt x="11832" y="3104"/>
                    <a:pt x="11809" y="3117"/>
                  </a:cubicBezTo>
                  <a:cubicBezTo>
                    <a:pt x="11786" y="3129"/>
                    <a:pt x="11764" y="3141"/>
                    <a:pt x="11741" y="3163"/>
                  </a:cubicBezTo>
                  <a:cubicBezTo>
                    <a:pt x="11733" y="3172"/>
                    <a:pt x="11721" y="3188"/>
                    <a:pt x="11709" y="3206"/>
                  </a:cubicBezTo>
                  <a:cubicBezTo>
                    <a:pt x="11670" y="3262"/>
                    <a:pt x="11641" y="3299"/>
                    <a:pt x="11611" y="3305"/>
                  </a:cubicBezTo>
                  <a:cubicBezTo>
                    <a:pt x="11607" y="3305"/>
                    <a:pt x="11604" y="3305"/>
                    <a:pt x="11598" y="3305"/>
                  </a:cubicBezTo>
                  <a:cubicBezTo>
                    <a:pt x="11541" y="3305"/>
                    <a:pt x="11490" y="3244"/>
                    <a:pt x="11443" y="3188"/>
                  </a:cubicBezTo>
                  <a:cubicBezTo>
                    <a:pt x="11405" y="3141"/>
                    <a:pt x="11368" y="3098"/>
                    <a:pt x="11334" y="3092"/>
                  </a:cubicBezTo>
                  <a:cubicBezTo>
                    <a:pt x="11309" y="3089"/>
                    <a:pt x="11287" y="3089"/>
                    <a:pt x="11268" y="3089"/>
                  </a:cubicBezTo>
                  <a:cubicBezTo>
                    <a:pt x="11168" y="3089"/>
                    <a:pt x="11105" y="3076"/>
                    <a:pt x="11028" y="2807"/>
                  </a:cubicBezTo>
                  <a:cubicBezTo>
                    <a:pt x="11020" y="2779"/>
                    <a:pt x="11014" y="2752"/>
                    <a:pt x="11008" y="2721"/>
                  </a:cubicBezTo>
                  <a:cubicBezTo>
                    <a:pt x="10999" y="2680"/>
                    <a:pt x="10995" y="2662"/>
                    <a:pt x="10991" y="2659"/>
                  </a:cubicBezTo>
                  <a:cubicBezTo>
                    <a:pt x="10982" y="2659"/>
                    <a:pt x="10966" y="2696"/>
                    <a:pt x="10958" y="2714"/>
                  </a:cubicBezTo>
                  <a:cubicBezTo>
                    <a:pt x="10938" y="2761"/>
                    <a:pt x="10913" y="2820"/>
                    <a:pt x="10877" y="2851"/>
                  </a:cubicBezTo>
                  <a:cubicBezTo>
                    <a:pt x="10842" y="2881"/>
                    <a:pt x="10809" y="2888"/>
                    <a:pt x="10780" y="2894"/>
                  </a:cubicBezTo>
                  <a:cubicBezTo>
                    <a:pt x="10749" y="2900"/>
                    <a:pt x="10724" y="2906"/>
                    <a:pt x="10700" y="2937"/>
                  </a:cubicBezTo>
                  <a:cubicBezTo>
                    <a:pt x="10684" y="2956"/>
                    <a:pt x="10674" y="2974"/>
                    <a:pt x="10663" y="2990"/>
                  </a:cubicBezTo>
                  <a:cubicBezTo>
                    <a:pt x="10630" y="3042"/>
                    <a:pt x="10604" y="3076"/>
                    <a:pt x="10544" y="3095"/>
                  </a:cubicBezTo>
                  <a:cubicBezTo>
                    <a:pt x="10436" y="3129"/>
                    <a:pt x="10334" y="3055"/>
                    <a:pt x="10245" y="2987"/>
                  </a:cubicBezTo>
                  <a:lnTo>
                    <a:pt x="10220" y="2968"/>
                  </a:lnTo>
                  <a:cubicBezTo>
                    <a:pt x="10130" y="2903"/>
                    <a:pt x="10081" y="2776"/>
                    <a:pt x="10032" y="2655"/>
                  </a:cubicBezTo>
                  <a:cubicBezTo>
                    <a:pt x="10018" y="2618"/>
                    <a:pt x="10002" y="2578"/>
                    <a:pt x="9983" y="2538"/>
                  </a:cubicBezTo>
                  <a:cubicBezTo>
                    <a:pt x="9973" y="2516"/>
                    <a:pt x="9965" y="2498"/>
                    <a:pt x="9958" y="2485"/>
                  </a:cubicBezTo>
                  <a:cubicBezTo>
                    <a:pt x="9946" y="2532"/>
                    <a:pt x="9930" y="2591"/>
                    <a:pt x="9907" y="2649"/>
                  </a:cubicBezTo>
                  <a:cubicBezTo>
                    <a:pt x="9881" y="2708"/>
                    <a:pt x="9858" y="2739"/>
                    <a:pt x="9838" y="2761"/>
                  </a:cubicBezTo>
                  <a:cubicBezTo>
                    <a:pt x="9821" y="2782"/>
                    <a:pt x="9813" y="2792"/>
                    <a:pt x="9805" y="2816"/>
                  </a:cubicBezTo>
                  <a:cubicBezTo>
                    <a:pt x="9802" y="2826"/>
                    <a:pt x="9798" y="2866"/>
                    <a:pt x="9794" y="2891"/>
                  </a:cubicBezTo>
                  <a:cubicBezTo>
                    <a:pt x="9785" y="2962"/>
                    <a:pt x="9774" y="3042"/>
                    <a:pt x="9749" y="3098"/>
                  </a:cubicBezTo>
                  <a:cubicBezTo>
                    <a:pt x="9655" y="3296"/>
                    <a:pt x="9401" y="3191"/>
                    <a:pt x="9399" y="3188"/>
                  </a:cubicBezTo>
                  <a:cubicBezTo>
                    <a:pt x="9293" y="3141"/>
                    <a:pt x="9208" y="3008"/>
                    <a:pt x="9134" y="2888"/>
                  </a:cubicBezTo>
                  <a:lnTo>
                    <a:pt x="9110" y="2850"/>
                  </a:lnTo>
                  <a:cubicBezTo>
                    <a:pt x="9047" y="2751"/>
                    <a:pt x="9019" y="2789"/>
                    <a:pt x="8923" y="2956"/>
                  </a:cubicBezTo>
                  <a:lnTo>
                    <a:pt x="8847" y="3083"/>
                  </a:lnTo>
                  <a:lnTo>
                    <a:pt x="8809" y="3024"/>
                  </a:lnTo>
                  <a:cubicBezTo>
                    <a:pt x="8789" y="2993"/>
                    <a:pt x="8774" y="2962"/>
                    <a:pt x="8761" y="2934"/>
                  </a:cubicBezTo>
                  <a:cubicBezTo>
                    <a:pt x="8741" y="2894"/>
                    <a:pt x="8733" y="2878"/>
                    <a:pt x="8711" y="2866"/>
                  </a:cubicBezTo>
                  <a:cubicBezTo>
                    <a:pt x="8674" y="2850"/>
                    <a:pt x="8673" y="2850"/>
                    <a:pt x="8651" y="2897"/>
                  </a:cubicBezTo>
                  <a:cubicBezTo>
                    <a:pt x="8638" y="2925"/>
                    <a:pt x="8621" y="2965"/>
                    <a:pt x="8596" y="3002"/>
                  </a:cubicBezTo>
                  <a:cubicBezTo>
                    <a:pt x="8436" y="3231"/>
                    <a:pt x="8345" y="2928"/>
                    <a:pt x="8292" y="2745"/>
                  </a:cubicBezTo>
                  <a:lnTo>
                    <a:pt x="8263" y="2649"/>
                  </a:lnTo>
                  <a:cubicBezTo>
                    <a:pt x="8243" y="2581"/>
                    <a:pt x="8243" y="2578"/>
                    <a:pt x="8207" y="2532"/>
                  </a:cubicBezTo>
                  <a:cubicBezTo>
                    <a:pt x="8198" y="2519"/>
                    <a:pt x="8181" y="2507"/>
                    <a:pt x="8165" y="2495"/>
                  </a:cubicBezTo>
                  <a:cubicBezTo>
                    <a:pt x="8126" y="2464"/>
                    <a:pt x="8089" y="2436"/>
                    <a:pt x="8065" y="2380"/>
                  </a:cubicBezTo>
                  <a:cubicBezTo>
                    <a:pt x="8005" y="2235"/>
                    <a:pt x="7952" y="1814"/>
                    <a:pt x="7945" y="1668"/>
                  </a:cubicBezTo>
                  <a:cubicBezTo>
                    <a:pt x="7942" y="1600"/>
                    <a:pt x="7941" y="1532"/>
                    <a:pt x="7940" y="1467"/>
                  </a:cubicBezTo>
                  <a:cubicBezTo>
                    <a:pt x="7936" y="1281"/>
                    <a:pt x="7933" y="1123"/>
                    <a:pt x="7891" y="987"/>
                  </a:cubicBezTo>
                  <a:cubicBezTo>
                    <a:pt x="7867" y="910"/>
                    <a:pt x="7842" y="888"/>
                    <a:pt x="7829" y="894"/>
                  </a:cubicBezTo>
                  <a:cubicBezTo>
                    <a:pt x="7810" y="904"/>
                    <a:pt x="7801" y="962"/>
                    <a:pt x="7798" y="987"/>
                  </a:cubicBezTo>
                  <a:cubicBezTo>
                    <a:pt x="7790" y="1055"/>
                    <a:pt x="7808" y="1167"/>
                    <a:pt x="7823" y="1275"/>
                  </a:cubicBezTo>
                  <a:cubicBezTo>
                    <a:pt x="7850" y="1448"/>
                    <a:pt x="7879" y="1646"/>
                    <a:pt x="7833" y="1820"/>
                  </a:cubicBezTo>
                  <a:cubicBezTo>
                    <a:pt x="7789" y="1981"/>
                    <a:pt x="7689" y="2036"/>
                    <a:pt x="7616" y="2033"/>
                  </a:cubicBezTo>
                  <a:cubicBezTo>
                    <a:pt x="7523" y="2030"/>
                    <a:pt x="7446" y="1950"/>
                    <a:pt x="7412" y="1817"/>
                  </a:cubicBezTo>
                  <a:cubicBezTo>
                    <a:pt x="7382" y="1702"/>
                    <a:pt x="7380" y="1563"/>
                    <a:pt x="7379" y="1430"/>
                  </a:cubicBezTo>
                  <a:cubicBezTo>
                    <a:pt x="7378" y="1281"/>
                    <a:pt x="7375" y="1179"/>
                    <a:pt x="7351" y="1139"/>
                  </a:cubicBezTo>
                  <a:cubicBezTo>
                    <a:pt x="7325" y="1111"/>
                    <a:pt x="7203" y="1139"/>
                    <a:pt x="7152" y="1148"/>
                  </a:cubicBezTo>
                  <a:cubicBezTo>
                    <a:pt x="7118" y="1154"/>
                    <a:pt x="7089" y="1161"/>
                    <a:pt x="7071" y="1161"/>
                  </a:cubicBezTo>
                  <a:cubicBezTo>
                    <a:pt x="7070" y="1161"/>
                    <a:pt x="7068" y="1161"/>
                    <a:pt x="7067" y="1161"/>
                  </a:cubicBezTo>
                  <a:cubicBezTo>
                    <a:pt x="6851" y="1161"/>
                    <a:pt x="6659" y="761"/>
                    <a:pt x="6506" y="439"/>
                  </a:cubicBezTo>
                  <a:lnTo>
                    <a:pt x="6486" y="399"/>
                  </a:lnTo>
                  <a:cubicBezTo>
                    <a:pt x="6462" y="350"/>
                    <a:pt x="6439" y="285"/>
                    <a:pt x="6415" y="217"/>
                  </a:cubicBezTo>
                  <a:cubicBezTo>
                    <a:pt x="6386" y="133"/>
                    <a:pt x="6355" y="46"/>
                    <a:pt x="6328" y="12"/>
                  </a:cubicBezTo>
                  <a:cubicBezTo>
                    <a:pt x="6318" y="0"/>
                    <a:pt x="6314" y="0"/>
                    <a:pt x="6314" y="0"/>
                  </a:cubicBezTo>
                  <a:cubicBezTo>
                    <a:pt x="6305" y="12"/>
                    <a:pt x="6285" y="102"/>
                    <a:pt x="6273" y="158"/>
                  </a:cubicBezTo>
                  <a:cubicBezTo>
                    <a:pt x="6253" y="245"/>
                    <a:pt x="6231" y="344"/>
                    <a:pt x="6198" y="415"/>
                  </a:cubicBezTo>
                  <a:cubicBezTo>
                    <a:pt x="6181" y="452"/>
                    <a:pt x="6048" y="727"/>
                    <a:pt x="5920" y="817"/>
                  </a:cubicBezTo>
                  <a:lnTo>
                    <a:pt x="5920" y="1167"/>
                  </a:lnTo>
                  <a:cubicBezTo>
                    <a:pt x="5920" y="1650"/>
                    <a:pt x="5903" y="1838"/>
                    <a:pt x="5698" y="2089"/>
                  </a:cubicBezTo>
                  <a:cubicBezTo>
                    <a:pt x="5675" y="2117"/>
                    <a:pt x="5646" y="2139"/>
                    <a:pt x="5616" y="2160"/>
                  </a:cubicBezTo>
                  <a:cubicBezTo>
                    <a:pt x="5586" y="2182"/>
                    <a:pt x="5550" y="2207"/>
                    <a:pt x="5530" y="2241"/>
                  </a:cubicBezTo>
                  <a:cubicBezTo>
                    <a:pt x="5600" y="2491"/>
                    <a:pt x="5612" y="3002"/>
                    <a:pt x="5589" y="3179"/>
                  </a:cubicBezTo>
                  <a:lnTo>
                    <a:pt x="5578" y="3278"/>
                  </a:lnTo>
                  <a:lnTo>
                    <a:pt x="5534" y="3290"/>
                  </a:lnTo>
                  <a:cubicBezTo>
                    <a:pt x="5461" y="3309"/>
                    <a:pt x="5415" y="3336"/>
                    <a:pt x="5354" y="3401"/>
                  </a:cubicBezTo>
                  <a:cubicBezTo>
                    <a:pt x="5317" y="3439"/>
                    <a:pt x="5276" y="3454"/>
                    <a:pt x="5236" y="3469"/>
                  </a:cubicBezTo>
                  <a:cubicBezTo>
                    <a:pt x="5205" y="3482"/>
                    <a:pt x="5168" y="3497"/>
                    <a:pt x="5152" y="3519"/>
                  </a:cubicBezTo>
                  <a:cubicBezTo>
                    <a:pt x="5136" y="3541"/>
                    <a:pt x="5124" y="3572"/>
                    <a:pt x="5108" y="3615"/>
                  </a:cubicBezTo>
                  <a:cubicBezTo>
                    <a:pt x="5086" y="3674"/>
                    <a:pt x="5059" y="3745"/>
                    <a:pt x="5017" y="3798"/>
                  </a:cubicBezTo>
                  <a:cubicBezTo>
                    <a:pt x="4959" y="3869"/>
                    <a:pt x="4906" y="3912"/>
                    <a:pt x="4849" y="3955"/>
                  </a:cubicBezTo>
                  <a:lnTo>
                    <a:pt x="4833" y="3968"/>
                  </a:lnTo>
                  <a:cubicBezTo>
                    <a:pt x="4715" y="4061"/>
                    <a:pt x="4604" y="4064"/>
                    <a:pt x="4480" y="4058"/>
                  </a:cubicBezTo>
                  <a:cubicBezTo>
                    <a:pt x="4385" y="4054"/>
                    <a:pt x="4329" y="4147"/>
                    <a:pt x="4291" y="4386"/>
                  </a:cubicBezTo>
                  <a:cubicBezTo>
                    <a:pt x="4260" y="4574"/>
                    <a:pt x="4255" y="4924"/>
                    <a:pt x="4280" y="5150"/>
                  </a:cubicBezTo>
                  <a:cubicBezTo>
                    <a:pt x="4293" y="5265"/>
                    <a:pt x="4304" y="5379"/>
                    <a:pt x="4316" y="5494"/>
                  </a:cubicBezTo>
                  <a:cubicBezTo>
                    <a:pt x="4333" y="5664"/>
                    <a:pt x="4350" y="5831"/>
                    <a:pt x="4373" y="6007"/>
                  </a:cubicBezTo>
                  <a:cubicBezTo>
                    <a:pt x="4411" y="6311"/>
                    <a:pt x="4432" y="6537"/>
                    <a:pt x="4357" y="6871"/>
                  </a:cubicBezTo>
                  <a:cubicBezTo>
                    <a:pt x="4350" y="6905"/>
                    <a:pt x="4342" y="6939"/>
                    <a:pt x="4336" y="6976"/>
                  </a:cubicBezTo>
                  <a:cubicBezTo>
                    <a:pt x="4300" y="7153"/>
                    <a:pt x="4255" y="7375"/>
                    <a:pt x="4161" y="7471"/>
                  </a:cubicBezTo>
                  <a:cubicBezTo>
                    <a:pt x="4079" y="7555"/>
                    <a:pt x="3990" y="7493"/>
                    <a:pt x="3912" y="7440"/>
                  </a:cubicBezTo>
                  <a:cubicBezTo>
                    <a:pt x="3869" y="7409"/>
                    <a:pt x="3825" y="7382"/>
                    <a:pt x="3795" y="7385"/>
                  </a:cubicBezTo>
                  <a:cubicBezTo>
                    <a:pt x="3669" y="7388"/>
                    <a:pt x="3595" y="7413"/>
                    <a:pt x="3490" y="7487"/>
                  </a:cubicBezTo>
                  <a:cubicBezTo>
                    <a:pt x="3401" y="7552"/>
                    <a:pt x="3401" y="7552"/>
                    <a:pt x="3401" y="7868"/>
                  </a:cubicBezTo>
                  <a:cubicBezTo>
                    <a:pt x="3401" y="7920"/>
                    <a:pt x="3402" y="7970"/>
                    <a:pt x="3403" y="8019"/>
                  </a:cubicBezTo>
                  <a:cubicBezTo>
                    <a:pt x="3408" y="8227"/>
                    <a:pt x="3416" y="8487"/>
                    <a:pt x="3336" y="8660"/>
                  </a:cubicBezTo>
                  <a:cubicBezTo>
                    <a:pt x="3308" y="8719"/>
                    <a:pt x="3279" y="8762"/>
                    <a:pt x="3254" y="8799"/>
                  </a:cubicBezTo>
                  <a:cubicBezTo>
                    <a:pt x="3202" y="8877"/>
                    <a:pt x="3177" y="8917"/>
                    <a:pt x="3169" y="9022"/>
                  </a:cubicBezTo>
                  <a:cubicBezTo>
                    <a:pt x="3164" y="9087"/>
                    <a:pt x="3173" y="9143"/>
                    <a:pt x="3190" y="9235"/>
                  </a:cubicBezTo>
                  <a:cubicBezTo>
                    <a:pt x="3211" y="9350"/>
                    <a:pt x="3238" y="9495"/>
                    <a:pt x="3217" y="9684"/>
                  </a:cubicBezTo>
                  <a:cubicBezTo>
                    <a:pt x="3193" y="9898"/>
                    <a:pt x="3160" y="10111"/>
                    <a:pt x="3119" y="10297"/>
                  </a:cubicBezTo>
                  <a:cubicBezTo>
                    <a:pt x="3108" y="10343"/>
                    <a:pt x="3096" y="10393"/>
                    <a:pt x="3082" y="10446"/>
                  </a:cubicBezTo>
                  <a:cubicBezTo>
                    <a:pt x="3059" y="10529"/>
                    <a:pt x="3034" y="10625"/>
                    <a:pt x="3029" y="10693"/>
                  </a:cubicBezTo>
                  <a:cubicBezTo>
                    <a:pt x="3025" y="10733"/>
                    <a:pt x="3026" y="10767"/>
                    <a:pt x="3025" y="10798"/>
                  </a:cubicBezTo>
                  <a:cubicBezTo>
                    <a:pt x="3025" y="10863"/>
                    <a:pt x="3025" y="10944"/>
                    <a:pt x="3006" y="11043"/>
                  </a:cubicBezTo>
                  <a:cubicBezTo>
                    <a:pt x="2965" y="11272"/>
                    <a:pt x="2867" y="11637"/>
                    <a:pt x="2783" y="11826"/>
                  </a:cubicBezTo>
                  <a:cubicBezTo>
                    <a:pt x="2756" y="11885"/>
                    <a:pt x="2726" y="11913"/>
                    <a:pt x="2701" y="11937"/>
                  </a:cubicBezTo>
                  <a:cubicBezTo>
                    <a:pt x="2689" y="11950"/>
                    <a:pt x="2676" y="11962"/>
                    <a:pt x="2669" y="11972"/>
                  </a:cubicBezTo>
                  <a:cubicBezTo>
                    <a:pt x="2636" y="12033"/>
                    <a:pt x="2588" y="12148"/>
                    <a:pt x="2557" y="12238"/>
                  </a:cubicBezTo>
                  <a:cubicBezTo>
                    <a:pt x="2505" y="12389"/>
                    <a:pt x="2459" y="12550"/>
                    <a:pt x="2481" y="12708"/>
                  </a:cubicBezTo>
                  <a:cubicBezTo>
                    <a:pt x="2497" y="12832"/>
                    <a:pt x="2532" y="12860"/>
                    <a:pt x="2615" y="12900"/>
                  </a:cubicBezTo>
                  <a:cubicBezTo>
                    <a:pt x="2661" y="12925"/>
                    <a:pt x="2715" y="12950"/>
                    <a:pt x="2763" y="13021"/>
                  </a:cubicBezTo>
                  <a:cubicBezTo>
                    <a:pt x="2983" y="13340"/>
                    <a:pt x="2906" y="14478"/>
                    <a:pt x="2895" y="14608"/>
                  </a:cubicBezTo>
                  <a:cubicBezTo>
                    <a:pt x="2870" y="14940"/>
                    <a:pt x="2771" y="15153"/>
                    <a:pt x="2684" y="15339"/>
                  </a:cubicBezTo>
                  <a:cubicBezTo>
                    <a:pt x="2641" y="15429"/>
                    <a:pt x="2602" y="15515"/>
                    <a:pt x="2570" y="15608"/>
                  </a:cubicBezTo>
                  <a:cubicBezTo>
                    <a:pt x="2550" y="15667"/>
                    <a:pt x="2534" y="15744"/>
                    <a:pt x="2518" y="15828"/>
                  </a:cubicBezTo>
                  <a:cubicBezTo>
                    <a:pt x="2492" y="15961"/>
                    <a:pt x="2461" y="16109"/>
                    <a:pt x="2403" y="16227"/>
                  </a:cubicBezTo>
                  <a:cubicBezTo>
                    <a:pt x="2382" y="16270"/>
                    <a:pt x="2358" y="16277"/>
                    <a:pt x="2342" y="16280"/>
                  </a:cubicBezTo>
                  <a:cubicBezTo>
                    <a:pt x="2341" y="16286"/>
                    <a:pt x="2338" y="16292"/>
                    <a:pt x="2337" y="16295"/>
                  </a:cubicBezTo>
                  <a:cubicBezTo>
                    <a:pt x="2325" y="16332"/>
                    <a:pt x="2309" y="16385"/>
                    <a:pt x="2284" y="16419"/>
                  </a:cubicBezTo>
                  <a:cubicBezTo>
                    <a:pt x="2217" y="16509"/>
                    <a:pt x="2151" y="16537"/>
                    <a:pt x="2082" y="16506"/>
                  </a:cubicBezTo>
                  <a:cubicBezTo>
                    <a:pt x="2047" y="16490"/>
                    <a:pt x="2014" y="16468"/>
                    <a:pt x="1983" y="16450"/>
                  </a:cubicBezTo>
                  <a:cubicBezTo>
                    <a:pt x="1906" y="16404"/>
                    <a:pt x="1840" y="16360"/>
                    <a:pt x="1760" y="16388"/>
                  </a:cubicBezTo>
                  <a:cubicBezTo>
                    <a:pt x="1719" y="16404"/>
                    <a:pt x="1686" y="16462"/>
                    <a:pt x="1647" y="16527"/>
                  </a:cubicBezTo>
                  <a:cubicBezTo>
                    <a:pt x="1604" y="16602"/>
                    <a:pt x="1555" y="16688"/>
                    <a:pt x="1489" y="16716"/>
                  </a:cubicBezTo>
                  <a:cubicBezTo>
                    <a:pt x="1340" y="16784"/>
                    <a:pt x="1245" y="16698"/>
                    <a:pt x="1168" y="16431"/>
                  </a:cubicBezTo>
                  <a:cubicBezTo>
                    <a:pt x="1123" y="16274"/>
                    <a:pt x="1123" y="16274"/>
                    <a:pt x="1044" y="16373"/>
                  </a:cubicBezTo>
                  <a:cubicBezTo>
                    <a:pt x="947" y="16496"/>
                    <a:pt x="910" y="16592"/>
                    <a:pt x="858" y="16843"/>
                  </a:cubicBezTo>
                  <a:cubicBezTo>
                    <a:pt x="825" y="17004"/>
                    <a:pt x="783" y="17106"/>
                    <a:pt x="742" y="17202"/>
                  </a:cubicBezTo>
                  <a:cubicBezTo>
                    <a:pt x="716" y="17264"/>
                    <a:pt x="692" y="17323"/>
                    <a:pt x="669" y="17397"/>
                  </a:cubicBezTo>
                  <a:cubicBezTo>
                    <a:pt x="663" y="17419"/>
                    <a:pt x="653" y="17447"/>
                    <a:pt x="644" y="17478"/>
                  </a:cubicBezTo>
                  <a:cubicBezTo>
                    <a:pt x="537" y="17812"/>
                    <a:pt x="540" y="17898"/>
                    <a:pt x="545" y="17920"/>
                  </a:cubicBezTo>
                  <a:cubicBezTo>
                    <a:pt x="562" y="17982"/>
                    <a:pt x="628" y="18001"/>
                    <a:pt x="681" y="18013"/>
                  </a:cubicBezTo>
                  <a:cubicBezTo>
                    <a:pt x="713" y="18022"/>
                    <a:pt x="743" y="18032"/>
                    <a:pt x="768" y="18044"/>
                  </a:cubicBezTo>
                  <a:cubicBezTo>
                    <a:pt x="794" y="18059"/>
                    <a:pt x="917" y="18177"/>
                    <a:pt x="944" y="18233"/>
                  </a:cubicBezTo>
                  <a:cubicBezTo>
                    <a:pt x="1007" y="18350"/>
                    <a:pt x="1012" y="18440"/>
                    <a:pt x="1011" y="18564"/>
                  </a:cubicBezTo>
                  <a:cubicBezTo>
                    <a:pt x="1011" y="18586"/>
                    <a:pt x="1011" y="18613"/>
                    <a:pt x="1011" y="18644"/>
                  </a:cubicBezTo>
                  <a:cubicBezTo>
                    <a:pt x="1016" y="18867"/>
                    <a:pt x="1022" y="19171"/>
                    <a:pt x="841" y="19276"/>
                  </a:cubicBezTo>
                  <a:cubicBezTo>
                    <a:pt x="722" y="19347"/>
                    <a:pt x="597" y="19316"/>
                    <a:pt x="475" y="19288"/>
                  </a:cubicBezTo>
                  <a:cubicBezTo>
                    <a:pt x="368" y="19263"/>
                    <a:pt x="267" y="19239"/>
                    <a:pt x="175" y="19282"/>
                  </a:cubicBezTo>
                  <a:cubicBezTo>
                    <a:pt x="168" y="19285"/>
                    <a:pt x="160" y="19297"/>
                    <a:pt x="148" y="19313"/>
                  </a:cubicBezTo>
                  <a:cubicBezTo>
                    <a:pt x="131" y="19338"/>
                    <a:pt x="111" y="19369"/>
                    <a:pt x="82" y="19384"/>
                  </a:cubicBezTo>
                  <a:cubicBezTo>
                    <a:pt x="53" y="19400"/>
                    <a:pt x="25" y="19397"/>
                    <a:pt x="3" y="19390"/>
                  </a:cubicBezTo>
                  <a:cubicBezTo>
                    <a:pt x="1" y="19390"/>
                    <a:pt x="1" y="19390"/>
                    <a:pt x="0" y="19390"/>
                  </a:cubicBezTo>
                  <a:cubicBezTo>
                    <a:pt x="9" y="19585"/>
                    <a:pt x="42" y="19811"/>
                    <a:pt x="91" y="19994"/>
                  </a:cubicBezTo>
                  <a:cubicBezTo>
                    <a:pt x="157" y="20241"/>
                    <a:pt x="161" y="20254"/>
                    <a:pt x="255" y="20288"/>
                  </a:cubicBezTo>
                  <a:lnTo>
                    <a:pt x="309" y="20306"/>
                  </a:lnTo>
                  <a:lnTo>
                    <a:pt x="312" y="20433"/>
                  </a:lnTo>
                  <a:cubicBezTo>
                    <a:pt x="312" y="20452"/>
                    <a:pt x="313" y="20455"/>
                    <a:pt x="323" y="20486"/>
                  </a:cubicBezTo>
                  <a:cubicBezTo>
                    <a:pt x="332" y="20517"/>
                    <a:pt x="345" y="20557"/>
                    <a:pt x="353" y="20619"/>
                  </a:cubicBezTo>
                  <a:cubicBezTo>
                    <a:pt x="360" y="20675"/>
                    <a:pt x="360" y="20730"/>
                    <a:pt x="360" y="20774"/>
                  </a:cubicBezTo>
                  <a:cubicBezTo>
                    <a:pt x="360" y="20798"/>
                    <a:pt x="360" y="20832"/>
                    <a:pt x="362" y="20845"/>
                  </a:cubicBezTo>
                  <a:cubicBezTo>
                    <a:pt x="382" y="20947"/>
                    <a:pt x="399" y="20959"/>
                    <a:pt x="451" y="20990"/>
                  </a:cubicBezTo>
                  <a:cubicBezTo>
                    <a:pt x="467" y="21000"/>
                    <a:pt x="484" y="21012"/>
                    <a:pt x="503" y="21024"/>
                  </a:cubicBezTo>
                  <a:cubicBezTo>
                    <a:pt x="536" y="21049"/>
                    <a:pt x="569" y="21083"/>
                    <a:pt x="603" y="21117"/>
                  </a:cubicBezTo>
                  <a:cubicBezTo>
                    <a:pt x="648" y="21164"/>
                    <a:pt x="692" y="21207"/>
                    <a:pt x="731" y="21229"/>
                  </a:cubicBezTo>
                  <a:cubicBezTo>
                    <a:pt x="782" y="21257"/>
                    <a:pt x="848" y="21247"/>
                    <a:pt x="911" y="21241"/>
                  </a:cubicBezTo>
                  <a:cubicBezTo>
                    <a:pt x="938" y="21238"/>
                    <a:pt x="963" y="21235"/>
                    <a:pt x="987" y="21235"/>
                  </a:cubicBezTo>
                  <a:cubicBezTo>
                    <a:pt x="988" y="21235"/>
                    <a:pt x="991" y="21235"/>
                    <a:pt x="992" y="21235"/>
                  </a:cubicBezTo>
                  <a:cubicBezTo>
                    <a:pt x="1057" y="21235"/>
                    <a:pt x="1100" y="21269"/>
                    <a:pt x="1141" y="21300"/>
                  </a:cubicBezTo>
                  <a:cubicBezTo>
                    <a:pt x="1164" y="21318"/>
                    <a:pt x="1188" y="21337"/>
                    <a:pt x="1217" y="21349"/>
                  </a:cubicBezTo>
                  <a:cubicBezTo>
                    <a:pt x="1260" y="21368"/>
                    <a:pt x="1319" y="21359"/>
                    <a:pt x="1374" y="21352"/>
                  </a:cubicBezTo>
                  <a:cubicBezTo>
                    <a:pt x="1407" y="21346"/>
                    <a:pt x="1436" y="21343"/>
                    <a:pt x="1469" y="21343"/>
                  </a:cubicBezTo>
                  <a:cubicBezTo>
                    <a:pt x="1471" y="21343"/>
                    <a:pt x="1471" y="21343"/>
                    <a:pt x="1472" y="21343"/>
                  </a:cubicBezTo>
                  <a:cubicBezTo>
                    <a:pt x="1644" y="21343"/>
                    <a:pt x="1805" y="21241"/>
                    <a:pt x="1939" y="21046"/>
                  </a:cubicBezTo>
                  <a:cubicBezTo>
                    <a:pt x="1955" y="21021"/>
                    <a:pt x="1969" y="21000"/>
                    <a:pt x="1983" y="20978"/>
                  </a:cubicBezTo>
                  <a:cubicBezTo>
                    <a:pt x="2033" y="20894"/>
                    <a:pt x="2082" y="20817"/>
                    <a:pt x="2177" y="20805"/>
                  </a:cubicBezTo>
                  <a:cubicBezTo>
                    <a:pt x="2230" y="20798"/>
                    <a:pt x="2284" y="20802"/>
                    <a:pt x="2338" y="20805"/>
                  </a:cubicBezTo>
                  <a:lnTo>
                    <a:pt x="2446" y="20808"/>
                  </a:lnTo>
                  <a:cubicBezTo>
                    <a:pt x="2509" y="20811"/>
                    <a:pt x="2534" y="20814"/>
                    <a:pt x="2574" y="20737"/>
                  </a:cubicBezTo>
                  <a:cubicBezTo>
                    <a:pt x="2587" y="20712"/>
                    <a:pt x="2602" y="20681"/>
                    <a:pt x="2614" y="20653"/>
                  </a:cubicBezTo>
                  <a:cubicBezTo>
                    <a:pt x="2616" y="20625"/>
                    <a:pt x="2620" y="20594"/>
                    <a:pt x="2623" y="20566"/>
                  </a:cubicBezTo>
                  <a:cubicBezTo>
                    <a:pt x="2625" y="20508"/>
                    <a:pt x="2637" y="20458"/>
                    <a:pt x="2655" y="20424"/>
                  </a:cubicBezTo>
                  <a:cubicBezTo>
                    <a:pt x="2665" y="20405"/>
                    <a:pt x="2680" y="20387"/>
                    <a:pt x="2699" y="20378"/>
                  </a:cubicBezTo>
                  <a:cubicBezTo>
                    <a:pt x="2760" y="20238"/>
                    <a:pt x="2826" y="20170"/>
                    <a:pt x="2910" y="20161"/>
                  </a:cubicBezTo>
                  <a:cubicBezTo>
                    <a:pt x="2932" y="20158"/>
                    <a:pt x="2955" y="20161"/>
                    <a:pt x="2977" y="20164"/>
                  </a:cubicBezTo>
                  <a:cubicBezTo>
                    <a:pt x="3000" y="20167"/>
                    <a:pt x="3021" y="20173"/>
                    <a:pt x="3043" y="20164"/>
                  </a:cubicBezTo>
                  <a:cubicBezTo>
                    <a:pt x="3063" y="20158"/>
                    <a:pt x="3070" y="20149"/>
                    <a:pt x="3082" y="20133"/>
                  </a:cubicBezTo>
                  <a:cubicBezTo>
                    <a:pt x="3094" y="20118"/>
                    <a:pt x="3111" y="20096"/>
                    <a:pt x="3137" y="20080"/>
                  </a:cubicBezTo>
                  <a:cubicBezTo>
                    <a:pt x="3153" y="20071"/>
                    <a:pt x="3176" y="20053"/>
                    <a:pt x="3201" y="20034"/>
                  </a:cubicBezTo>
                  <a:cubicBezTo>
                    <a:pt x="3281" y="19969"/>
                    <a:pt x="3338" y="19926"/>
                    <a:pt x="3381" y="19935"/>
                  </a:cubicBezTo>
                  <a:cubicBezTo>
                    <a:pt x="3427" y="19944"/>
                    <a:pt x="3484" y="20034"/>
                    <a:pt x="3533" y="20139"/>
                  </a:cubicBezTo>
                  <a:cubicBezTo>
                    <a:pt x="3555" y="20118"/>
                    <a:pt x="3578" y="20093"/>
                    <a:pt x="3599" y="20071"/>
                  </a:cubicBezTo>
                  <a:lnTo>
                    <a:pt x="3710" y="19960"/>
                  </a:lnTo>
                  <a:cubicBezTo>
                    <a:pt x="3797" y="19870"/>
                    <a:pt x="3871" y="19771"/>
                    <a:pt x="3951" y="19663"/>
                  </a:cubicBezTo>
                  <a:lnTo>
                    <a:pt x="4029" y="19557"/>
                  </a:lnTo>
                  <a:cubicBezTo>
                    <a:pt x="4105" y="19455"/>
                    <a:pt x="4203" y="19335"/>
                    <a:pt x="4275" y="19300"/>
                  </a:cubicBezTo>
                  <a:cubicBezTo>
                    <a:pt x="4377" y="19251"/>
                    <a:pt x="4518" y="19300"/>
                    <a:pt x="4591" y="19536"/>
                  </a:cubicBezTo>
                  <a:cubicBezTo>
                    <a:pt x="4623" y="19638"/>
                    <a:pt x="4636" y="19759"/>
                    <a:pt x="4648" y="19876"/>
                  </a:cubicBezTo>
                  <a:cubicBezTo>
                    <a:pt x="4658" y="19981"/>
                    <a:pt x="4669" y="20080"/>
                    <a:pt x="4690" y="20133"/>
                  </a:cubicBezTo>
                  <a:cubicBezTo>
                    <a:pt x="4717" y="20198"/>
                    <a:pt x="4779" y="20232"/>
                    <a:pt x="4833" y="20260"/>
                  </a:cubicBezTo>
                  <a:cubicBezTo>
                    <a:pt x="4858" y="20272"/>
                    <a:pt x="4883" y="20288"/>
                    <a:pt x="4904" y="20300"/>
                  </a:cubicBezTo>
                  <a:cubicBezTo>
                    <a:pt x="4981" y="20356"/>
                    <a:pt x="5041" y="20439"/>
                    <a:pt x="5097" y="20520"/>
                  </a:cubicBezTo>
                  <a:cubicBezTo>
                    <a:pt x="5127" y="20563"/>
                    <a:pt x="5157" y="20603"/>
                    <a:pt x="5191" y="20647"/>
                  </a:cubicBezTo>
                  <a:cubicBezTo>
                    <a:pt x="5284" y="20755"/>
                    <a:pt x="5353" y="20938"/>
                    <a:pt x="5419" y="21111"/>
                  </a:cubicBezTo>
                  <a:cubicBezTo>
                    <a:pt x="5498" y="21318"/>
                    <a:pt x="5574" y="21516"/>
                    <a:pt x="5678" y="21566"/>
                  </a:cubicBezTo>
                  <a:cubicBezTo>
                    <a:pt x="5753" y="21600"/>
                    <a:pt x="5902" y="21566"/>
                    <a:pt x="5927" y="21489"/>
                  </a:cubicBezTo>
                  <a:cubicBezTo>
                    <a:pt x="5924" y="21492"/>
                    <a:pt x="5923" y="21467"/>
                    <a:pt x="5921" y="21448"/>
                  </a:cubicBezTo>
                  <a:cubicBezTo>
                    <a:pt x="5917" y="21383"/>
                    <a:pt x="5912" y="21287"/>
                    <a:pt x="5936" y="21191"/>
                  </a:cubicBezTo>
                  <a:cubicBezTo>
                    <a:pt x="5982" y="21015"/>
                    <a:pt x="6051" y="21012"/>
                    <a:pt x="6096" y="21015"/>
                  </a:cubicBezTo>
                  <a:lnTo>
                    <a:pt x="6120" y="21015"/>
                  </a:lnTo>
                  <a:cubicBezTo>
                    <a:pt x="6165" y="21012"/>
                    <a:pt x="6211" y="21015"/>
                    <a:pt x="6257" y="21021"/>
                  </a:cubicBezTo>
                  <a:cubicBezTo>
                    <a:pt x="6328" y="21031"/>
                    <a:pt x="6395" y="21040"/>
                    <a:pt x="6453" y="21009"/>
                  </a:cubicBezTo>
                  <a:lnTo>
                    <a:pt x="6476" y="20996"/>
                  </a:lnTo>
                  <a:cubicBezTo>
                    <a:pt x="6552" y="20959"/>
                    <a:pt x="6657" y="20907"/>
                    <a:pt x="6714" y="20805"/>
                  </a:cubicBezTo>
                  <a:cubicBezTo>
                    <a:pt x="6812" y="20625"/>
                    <a:pt x="6876" y="20198"/>
                    <a:pt x="6888" y="19882"/>
                  </a:cubicBezTo>
                  <a:lnTo>
                    <a:pt x="6892" y="19774"/>
                  </a:lnTo>
                  <a:lnTo>
                    <a:pt x="6937" y="19746"/>
                  </a:lnTo>
                  <a:cubicBezTo>
                    <a:pt x="6973" y="19724"/>
                    <a:pt x="7006" y="19724"/>
                    <a:pt x="7035" y="19721"/>
                  </a:cubicBezTo>
                  <a:cubicBezTo>
                    <a:pt x="7060" y="19721"/>
                    <a:pt x="7083" y="19718"/>
                    <a:pt x="7104" y="19706"/>
                  </a:cubicBezTo>
                  <a:cubicBezTo>
                    <a:pt x="7108" y="19703"/>
                    <a:pt x="7114" y="19693"/>
                    <a:pt x="7121" y="19684"/>
                  </a:cubicBezTo>
                  <a:cubicBezTo>
                    <a:pt x="7140" y="19659"/>
                    <a:pt x="7159" y="19635"/>
                    <a:pt x="7182" y="19619"/>
                  </a:cubicBezTo>
                  <a:cubicBezTo>
                    <a:pt x="7190" y="19613"/>
                    <a:pt x="7200" y="19610"/>
                    <a:pt x="7212" y="19604"/>
                  </a:cubicBezTo>
                  <a:cubicBezTo>
                    <a:pt x="7214" y="19604"/>
                    <a:pt x="7215" y="19604"/>
                    <a:pt x="7218" y="19600"/>
                  </a:cubicBezTo>
                  <a:cubicBezTo>
                    <a:pt x="7216" y="19600"/>
                    <a:pt x="7216" y="19600"/>
                    <a:pt x="7215" y="19600"/>
                  </a:cubicBezTo>
                  <a:cubicBezTo>
                    <a:pt x="7146" y="19600"/>
                    <a:pt x="7118" y="19489"/>
                    <a:pt x="7108" y="19384"/>
                  </a:cubicBezTo>
                  <a:cubicBezTo>
                    <a:pt x="7097" y="19288"/>
                    <a:pt x="7120" y="19186"/>
                    <a:pt x="7146" y="19074"/>
                  </a:cubicBezTo>
                  <a:cubicBezTo>
                    <a:pt x="7181" y="18926"/>
                    <a:pt x="7214" y="18808"/>
                    <a:pt x="7269" y="18790"/>
                  </a:cubicBezTo>
                  <a:cubicBezTo>
                    <a:pt x="7329" y="18771"/>
                    <a:pt x="7370" y="18870"/>
                    <a:pt x="7417" y="18985"/>
                  </a:cubicBezTo>
                  <a:cubicBezTo>
                    <a:pt x="7465" y="19099"/>
                    <a:pt x="7499" y="19220"/>
                    <a:pt x="7532" y="19334"/>
                  </a:cubicBezTo>
                  <a:cubicBezTo>
                    <a:pt x="7583" y="19508"/>
                    <a:pt x="7629" y="19672"/>
                    <a:pt x="7703" y="19774"/>
                  </a:cubicBezTo>
                  <a:cubicBezTo>
                    <a:pt x="7756" y="19848"/>
                    <a:pt x="7829" y="19863"/>
                    <a:pt x="7892" y="19817"/>
                  </a:cubicBezTo>
                  <a:cubicBezTo>
                    <a:pt x="7940" y="19783"/>
                    <a:pt x="7944" y="19761"/>
                    <a:pt x="7938" y="19554"/>
                  </a:cubicBezTo>
                  <a:lnTo>
                    <a:pt x="7937" y="19455"/>
                  </a:lnTo>
                  <a:cubicBezTo>
                    <a:pt x="7933" y="19083"/>
                    <a:pt x="7949" y="18938"/>
                    <a:pt x="8132" y="18870"/>
                  </a:cubicBezTo>
                  <a:cubicBezTo>
                    <a:pt x="8161" y="18861"/>
                    <a:pt x="8183" y="18839"/>
                    <a:pt x="8204" y="18824"/>
                  </a:cubicBezTo>
                  <a:cubicBezTo>
                    <a:pt x="8235" y="18799"/>
                    <a:pt x="8269" y="18771"/>
                    <a:pt x="8315" y="18759"/>
                  </a:cubicBezTo>
                  <a:cubicBezTo>
                    <a:pt x="8368" y="18746"/>
                    <a:pt x="8388" y="18728"/>
                    <a:pt x="8420" y="18703"/>
                  </a:cubicBezTo>
                  <a:cubicBezTo>
                    <a:pt x="8437" y="18687"/>
                    <a:pt x="8457" y="18672"/>
                    <a:pt x="8483" y="18653"/>
                  </a:cubicBezTo>
                  <a:cubicBezTo>
                    <a:pt x="8527" y="18626"/>
                    <a:pt x="8571" y="18641"/>
                    <a:pt x="8608" y="18656"/>
                  </a:cubicBezTo>
                  <a:cubicBezTo>
                    <a:pt x="8633" y="18666"/>
                    <a:pt x="8659" y="18675"/>
                    <a:pt x="8675" y="18666"/>
                  </a:cubicBezTo>
                  <a:cubicBezTo>
                    <a:pt x="8674" y="18663"/>
                    <a:pt x="8682" y="18647"/>
                    <a:pt x="8688" y="18632"/>
                  </a:cubicBezTo>
                  <a:cubicBezTo>
                    <a:pt x="8703" y="18604"/>
                    <a:pt x="8714" y="18579"/>
                    <a:pt x="8733" y="18573"/>
                  </a:cubicBezTo>
                  <a:lnTo>
                    <a:pt x="8785" y="18551"/>
                  </a:lnTo>
                  <a:cubicBezTo>
                    <a:pt x="8843" y="18530"/>
                    <a:pt x="8864" y="18520"/>
                    <a:pt x="8913" y="18440"/>
                  </a:cubicBezTo>
                  <a:cubicBezTo>
                    <a:pt x="8974" y="18338"/>
                    <a:pt x="9039" y="18236"/>
                    <a:pt x="9101" y="18140"/>
                  </a:cubicBezTo>
                  <a:cubicBezTo>
                    <a:pt x="9121" y="18109"/>
                    <a:pt x="9138" y="18081"/>
                    <a:pt x="9154" y="18053"/>
                  </a:cubicBezTo>
                  <a:cubicBezTo>
                    <a:pt x="9241" y="17907"/>
                    <a:pt x="9309" y="17802"/>
                    <a:pt x="9469" y="17793"/>
                  </a:cubicBezTo>
                  <a:lnTo>
                    <a:pt x="9495" y="17793"/>
                  </a:lnTo>
                  <a:cubicBezTo>
                    <a:pt x="9581" y="17793"/>
                    <a:pt x="9646" y="17796"/>
                    <a:pt x="9719" y="17725"/>
                  </a:cubicBezTo>
                  <a:lnTo>
                    <a:pt x="9740" y="17703"/>
                  </a:lnTo>
                  <a:cubicBezTo>
                    <a:pt x="9806" y="17638"/>
                    <a:pt x="9863" y="17579"/>
                    <a:pt x="9948" y="17576"/>
                  </a:cubicBezTo>
                  <a:cubicBezTo>
                    <a:pt x="10097" y="17567"/>
                    <a:pt x="10123" y="17669"/>
                    <a:pt x="10130" y="17969"/>
                  </a:cubicBezTo>
                  <a:cubicBezTo>
                    <a:pt x="10135" y="18226"/>
                    <a:pt x="10117" y="18313"/>
                    <a:pt x="10085" y="18443"/>
                  </a:cubicBezTo>
                  <a:cubicBezTo>
                    <a:pt x="10080" y="18468"/>
                    <a:pt x="10072" y="18495"/>
                    <a:pt x="10065" y="18526"/>
                  </a:cubicBezTo>
                  <a:cubicBezTo>
                    <a:pt x="10049" y="18598"/>
                    <a:pt x="10048" y="18619"/>
                    <a:pt x="10048" y="18622"/>
                  </a:cubicBezTo>
                  <a:cubicBezTo>
                    <a:pt x="10051" y="18626"/>
                    <a:pt x="10071" y="18666"/>
                    <a:pt x="10089" y="18700"/>
                  </a:cubicBezTo>
                  <a:lnTo>
                    <a:pt x="10127" y="18774"/>
                  </a:lnTo>
                  <a:cubicBezTo>
                    <a:pt x="10179" y="18876"/>
                    <a:pt x="10216" y="18950"/>
                    <a:pt x="10277" y="19012"/>
                  </a:cubicBezTo>
                  <a:cubicBezTo>
                    <a:pt x="10388" y="19127"/>
                    <a:pt x="10459" y="19080"/>
                    <a:pt x="10531" y="18848"/>
                  </a:cubicBezTo>
                  <a:cubicBezTo>
                    <a:pt x="10547" y="18796"/>
                    <a:pt x="10557" y="18728"/>
                    <a:pt x="10568" y="18656"/>
                  </a:cubicBezTo>
                  <a:cubicBezTo>
                    <a:pt x="10586" y="18533"/>
                    <a:pt x="10609" y="18390"/>
                    <a:pt x="10664" y="18279"/>
                  </a:cubicBezTo>
                  <a:cubicBezTo>
                    <a:pt x="10745" y="18118"/>
                    <a:pt x="10850" y="18109"/>
                    <a:pt x="10940" y="18112"/>
                  </a:cubicBezTo>
                  <a:cubicBezTo>
                    <a:pt x="11137" y="18121"/>
                    <a:pt x="11212" y="18016"/>
                    <a:pt x="11244" y="17929"/>
                  </a:cubicBezTo>
                  <a:cubicBezTo>
                    <a:pt x="11265" y="17873"/>
                    <a:pt x="11278" y="17827"/>
                    <a:pt x="11289" y="17787"/>
                  </a:cubicBezTo>
                  <a:cubicBezTo>
                    <a:pt x="11328" y="17644"/>
                    <a:pt x="11361" y="17555"/>
                    <a:pt x="11474" y="17496"/>
                  </a:cubicBezTo>
                  <a:cubicBezTo>
                    <a:pt x="11496" y="17483"/>
                    <a:pt x="11519" y="17480"/>
                    <a:pt x="11540" y="17474"/>
                  </a:cubicBezTo>
                  <a:cubicBezTo>
                    <a:pt x="11552" y="17471"/>
                    <a:pt x="11564" y="17471"/>
                    <a:pt x="11576" y="17465"/>
                  </a:cubicBezTo>
                  <a:cubicBezTo>
                    <a:pt x="11596" y="17409"/>
                    <a:pt x="11629" y="17329"/>
                    <a:pt x="11683" y="17347"/>
                  </a:cubicBezTo>
                  <a:cubicBezTo>
                    <a:pt x="11770" y="17381"/>
                    <a:pt x="11795" y="17617"/>
                    <a:pt x="11814" y="17790"/>
                  </a:cubicBezTo>
                  <a:cubicBezTo>
                    <a:pt x="11818" y="17830"/>
                    <a:pt x="11822" y="17867"/>
                    <a:pt x="11826" y="17892"/>
                  </a:cubicBezTo>
                  <a:lnTo>
                    <a:pt x="11839" y="17979"/>
                  </a:lnTo>
                  <a:cubicBezTo>
                    <a:pt x="11855" y="18093"/>
                    <a:pt x="11855" y="18093"/>
                    <a:pt x="11913" y="18118"/>
                  </a:cubicBezTo>
                  <a:cubicBezTo>
                    <a:pt x="12011" y="18161"/>
                    <a:pt x="12068" y="18084"/>
                    <a:pt x="12140" y="17988"/>
                  </a:cubicBezTo>
                  <a:cubicBezTo>
                    <a:pt x="12187" y="17926"/>
                    <a:pt x="12240" y="17855"/>
                    <a:pt x="12307" y="17815"/>
                  </a:cubicBezTo>
                  <a:cubicBezTo>
                    <a:pt x="12347" y="17790"/>
                    <a:pt x="12392" y="17799"/>
                    <a:pt x="12434" y="17808"/>
                  </a:cubicBezTo>
                  <a:cubicBezTo>
                    <a:pt x="12463" y="17815"/>
                    <a:pt x="12504" y="17824"/>
                    <a:pt x="12520" y="17808"/>
                  </a:cubicBezTo>
                  <a:cubicBezTo>
                    <a:pt x="12535" y="17793"/>
                    <a:pt x="12531" y="17657"/>
                    <a:pt x="12527" y="17576"/>
                  </a:cubicBezTo>
                  <a:cubicBezTo>
                    <a:pt x="12525" y="17536"/>
                    <a:pt x="12524" y="17499"/>
                    <a:pt x="12523" y="17465"/>
                  </a:cubicBezTo>
                  <a:cubicBezTo>
                    <a:pt x="12520" y="17282"/>
                    <a:pt x="12499" y="17220"/>
                    <a:pt x="12450" y="17084"/>
                  </a:cubicBezTo>
                  <a:cubicBezTo>
                    <a:pt x="12437" y="17047"/>
                    <a:pt x="12422" y="17004"/>
                    <a:pt x="12406" y="16957"/>
                  </a:cubicBezTo>
                  <a:cubicBezTo>
                    <a:pt x="12339" y="16750"/>
                    <a:pt x="12339" y="16620"/>
                    <a:pt x="12338" y="16409"/>
                  </a:cubicBezTo>
                  <a:cubicBezTo>
                    <a:pt x="12338" y="16363"/>
                    <a:pt x="12336" y="16335"/>
                    <a:pt x="12335" y="16307"/>
                  </a:cubicBezTo>
                  <a:cubicBezTo>
                    <a:pt x="12332" y="16233"/>
                    <a:pt x="12328" y="16153"/>
                    <a:pt x="12336" y="16078"/>
                  </a:cubicBezTo>
                  <a:cubicBezTo>
                    <a:pt x="12349" y="15961"/>
                    <a:pt x="12376" y="15905"/>
                    <a:pt x="12394" y="15868"/>
                  </a:cubicBezTo>
                  <a:cubicBezTo>
                    <a:pt x="12404" y="15849"/>
                    <a:pt x="12406" y="15843"/>
                    <a:pt x="12409" y="15831"/>
                  </a:cubicBezTo>
                  <a:cubicBezTo>
                    <a:pt x="12425" y="15753"/>
                    <a:pt x="12425" y="15664"/>
                    <a:pt x="12425" y="15561"/>
                  </a:cubicBezTo>
                  <a:cubicBezTo>
                    <a:pt x="12425" y="15459"/>
                    <a:pt x="12425" y="15345"/>
                    <a:pt x="12442" y="15224"/>
                  </a:cubicBezTo>
                  <a:lnTo>
                    <a:pt x="12462" y="15079"/>
                  </a:lnTo>
                  <a:lnTo>
                    <a:pt x="12524" y="15122"/>
                  </a:lnTo>
                  <a:cubicBezTo>
                    <a:pt x="12572" y="15156"/>
                    <a:pt x="12618" y="15224"/>
                    <a:pt x="12662" y="15289"/>
                  </a:cubicBezTo>
                  <a:cubicBezTo>
                    <a:pt x="12704" y="15351"/>
                    <a:pt x="12746" y="15416"/>
                    <a:pt x="12783" y="15438"/>
                  </a:cubicBezTo>
                  <a:cubicBezTo>
                    <a:pt x="12836" y="15465"/>
                    <a:pt x="12909" y="15453"/>
                    <a:pt x="12979" y="15441"/>
                  </a:cubicBezTo>
                  <a:cubicBezTo>
                    <a:pt x="13019" y="15434"/>
                    <a:pt x="13062" y="15431"/>
                    <a:pt x="13091" y="15428"/>
                  </a:cubicBezTo>
                  <a:cubicBezTo>
                    <a:pt x="13213" y="15428"/>
                    <a:pt x="13273" y="15419"/>
                    <a:pt x="13361" y="15323"/>
                  </a:cubicBezTo>
                  <a:lnTo>
                    <a:pt x="13413" y="15267"/>
                  </a:lnTo>
                  <a:cubicBezTo>
                    <a:pt x="13490" y="15181"/>
                    <a:pt x="13545" y="15116"/>
                    <a:pt x="13664" y="15109"/>
                  </a:cubicBezTo>
                  <a:cubicBezTo>
                    <a:pt x="13729" y="15106"/>
                    <a:pt x="13765" y="15044"/>
                    <a:pt x="13819" y="14952"/>
                  </a:cubicBezTo>
                  <a:cubicBezTo>
                    <a:pt x="13841" y="14911"/>
                    <a:pt x="13866" y="14871"/>
                    <a:pt x="13894" y="14831"/>
                  </a:cubicBezTo>
                  <a:cubicBezTo>
                    <a:pt x="14056" y="14605"/>
                    <a:pt x="14109" y="14549"/>
                    <a:pt x="14147" y="14559"/>
                  </a:cubicBezTo>
                  <a:cubicBezTo>
                    <a:pt x="14167" y="14559"/>
                    <a:pt x="14192" y="14571"/>
                    <a:pt x="14312" y="14716"/>
                  </a:cubicBezTo>
                  <a:cubicBezTo>
                    <a:pt x="14341" y="14751"/>
                    <a:pt x="14366" y="14791"/>
                    <a:pt x="14392" y="14831"/>
                  </a:cubicBezTo>
                  <a:cubicBezTo>
                    <a:pt x="14407" y="14856"/>
                    <a:pt x="14422" y="14881"/>
                    <a:pt x="14438" y="14902"/>
                  </a:cubicBezTo>
                  <a:cubicBezTo>
                    <a:pt x="14471" y="14949"/>
                    <a:pt x="14517" y="14976"/>
                    <a:pt x="14565" y="15004"/>
                  </a:cubicBezTo>
                  <a:cubicBezTo>
                    <a:pt x="14624" y="15038"/>
                    <a:pt x="14685" y="15076"/>
                    <a:pt x="14735" y="15153"/>
                  </a:cubicBezTo>
                  <a:cubicBezTo>
                    <a:pt x="14765" y="15196"/>
                    <a:pt x="14778" y="15258"/>
                    <a:pt x="14788" y="15305"/>
                  </a:cubicBezTo>
                  <a:cubicBezTo>
                    <a:pt x="14790" y="15311"/>
                    <a:pt x="14790" y="15314"/>
                    <a:pt x="14791" y="15320"/>
                  </a:cubicBezTo>
                  <a:cubicBezTo>
                    <a:pt x="14810" y="15323"/>
                    <a:pt x="14828" y="15332"/>
                    <a:pt x="14845" y="15357"/>
                  </a:cubicBezTo>
                  <a:lnTo>
                    <a:pt x="14880" y="15410"/>
                  </a:lnTo>
                  <a:cubicBezTo>
                    <a:pt x="14914" y="15459"/>
                    <a:pt x="14950" y="15512"/>
                    <a:pt x="14984" y="15571"/>
                  </a:cubicBezTo>
                  <a:cubicBezTo>
                    <a:pt x="15018" y="15630"/>
                    <a:pt x="15056" y="15682"/>
                    <a:pt x="15093" y="15738"/>
                  </a:cubicBezTo>
                  <a:cubicBezTo>
                    <a:pt x="15143" y="15809"/>
                    <a:pt x="15196" y="15886"/>
                    <a:pt x="15245" y="15979"/>
                  </a:cubicBezTo>
                  <a:cubicBezTo>
                    <a:pt x="15361" y="16202"/>
                    <a:pt x="15477" y="16382"/>
                    <a:pt x="15599" y="16567"/>
                  </a:cubicBezTo>
                  <a:lnTo>
                    <a:pt x="15697" y="16719"/>
                  </a:lnTo>
                  <a:cubicBezTo>
                    <a:pt x="15737" y="16781"/>
                    <a:pt x="15762" y="16846"/>
                    <a:pt x="15786" y="16908"/>
                  </a:cubicBezTo>
                  <a:cubicBezTo>
                    <a:pt x="15820" y="16998"/>
                    <a:pt x="15837" y="17038"/>
                    <a:pt x="15877" y="17050"/>
                  </a:cubicBezTo>
                  <a:cubicBezTo>
                    <a:pt x="15939" y="17069"/>
                    <a:pt x="16010" y="17063"/>
                    <a:pt x="16079" y="17053"/>
                  </a:cubicBezTo>
                  <a:cubicBezTo>
                    <a:pt x="16123" y="17047"/>
                    <a:pt x="16167" y="17041"/>
                    <a:pt x="16209" y="17044"/>
                  </a:cubicBezTo>
                  <a:cubicBezTo>
                    <a:pt x="16256" y="17047"/>
                    <a:pt x="16288" y="17013"/>
                    <a:pt x="16325" y="16963"/>
                  </a:cubicBezTo>
                  <a:cubicBezTo>
                    <a:pt x="16356" y="16923"/>
                    <a:pt x="16393" y="16874"/>
                    <a:pt x="16448" y="16843"/>
                  </a:cubicBezTo>
                  <a:cubicBezTo>
                    <a:pt x="16492" y="16818"/>
                    <a:pt x="16602" y="16790"/>
                    <a:pt x="16665" y="16830"/>
                  </a:cubicBezTo>
                  <a:cubicBezTo>
                    <a:pt x="16737" y="16877"/>
                    <a:pt x="16758" y="16936"/>
                    <a:pt x="16786" y="17028"/>
                  </a:cubicBezTo>
                  <a:cubicBezTo>
                    <a:pt x="16792" y="17047"/>
                    <a:pt x="16799" y="17072"/>
                    <a:pt x="16808" y="17100"/>
                  </a:cubicBezTo>
                  <a:cubicBezTo>
                    <a:pt x="16819" y="17131"/>
                    <a:pt x="16829" y="17158"/>
                    <a:pt x="16838" y="17183"/>
                  </a:cubicBezTo>
                  <a:cubicBezTo>
                    <a:pt x="16874" y="17273"/>
                    <a:pt x="16907" y="17360"/>
                    <a:pt x="16916" y="17555"/>
                  </a:cubicBezTo>
                  <a:cubicBezTo>
                    <a:pt x="16920" y="17623"/>
                    <a:pt x="16916" y="17685"/>
                    <a:pt x="16914" y="17743"/>
                  </a:cubicBezTo>
                  <a:cubicBezTo>
                    <a:pt x="16911" y="17790"/>
                    <a:pt x="16909" y="17836"/>
                    <a:pt x="16911" y="17867"/>
                  </a:cubicBezTo>
                  <a:cubicBezTo>
                    <a:pt x="16922" y="17979"/>
                    <a:pt x="16943" y="18000"/>
                    <a:pt x="17058" y="18006"/>
                  </a:cubicBezTo>
                  <a:lnTo>
                    <a:pt x="17080" y="18010"/>
                  </a:lnTo>
                  <a:cubicBezTo>
                    <a:pt x="17155" y="18013"/>
                    <a:pt x="17206" y="17979"/>
                    <a:pt x="17268" y="17870"/>
                  </a:cubicBezTo>
                  <a:cubicBezTo>
                    <a:pt x="17275" y="17858"/>
                    <a:pt x="17284" y="17833"/>
                    <a:pt x="17293" y="17805"/>
                  </a:cubicBezTo>
                  <a:cubicBezTo>
                    <a:pt x="17312" y="17753"/>
                    <a:pt x="17334" y="17688"/>
                    <a:pt x="17369" y="17647"/>
                  </a:cubicBezTo>
                  <a:cubicBezTo>
                    <a:pt x="17403" y="17607"/>
                    <a:pt x="17434" y="17598"/>
                    <a:pt x="17460" y="17589"/>
                  </a:cubicBezTo>
                  <a:cubicBezTo>
                    <a:pt x="17475" y="17582"/>
                    <a:pt x="17489" y="17579"/>
                    <a:pt x="17505" y="17567"/>
                  </a:cubicBezTo>
                  <a:cubicBezTo>
                    <a:pt x="17557" y="17527"/>
                    <a:pt x="17655" y="17415"/>
                    <a:pt x="17711" y="17338"/>
                  </a:cubicBezTo>
                  <a:cubicBezTo>
                    <a:pt x="17739" y="17301"/>
                    <a:pt x="17756" y="17239"/>
                    <a:pt x="17778" y="17162"/>
                  </a:cubicBezTo>
                  <a:cubicBezTo>
                    <a:pt x="17795" y="17100"/>
                    <a:pt x="17815" y="17028"/>
                    <a:pt x="17844" y="16960"/>
                  </a:cubicBezTo>
                  <a:cubicBezTo>
                    <a:pt x="17942" y="16728"/>
                    <a:pt x="18034" y="16626"/>
                    <a:pt x="18125" y="16648"/>
                  </a:cubicBezTo>
                  <a:cubicBezTo>
                    <a:pt x="18218" y="16669"/>
                    <a:pt x="18303" y="16821"/>
                    <a:pt x="18383" y="17115"/>
                  </a:cubicBezTo>
                  <a:cubicBezTo>
                    <a:pt x="18414" y="17227"/>
                    <a:pt x="18449" y="17319"/>
                    <a:pt x="18488" y="17418"/>
                  </a:cubicBezTo>
                  <a:cubicBezTo>
                    <a:pt x="18509" y="17471"/>
                    <a:pt x="18530" y="17527"/>
                    <a:pt x="18551" y="17589"/>
                  </a:cubicBezTo>
                  <a:cubicBezTo>
                    <a:pt x="18563" y="17623"/>
                    <a:pt x="18575" y="17660"/>
                    <a:pt x="18588" y="17700"/>
                  </a:cubicBezTo>
                  <a:cubicBezTo>
                    <a:pt x="18627" y="17818"/>
                    <a:pt x="18674" y="17963"/>
                    <a:pt x="18719" y="18007"/>
                  </a:cubicBezTo>
                  <a:cubicBezTo>
                    <a:pt x="18738" y="18025"/>
                    <a:pt x="18759" y="18022"/>
                    <a:pt x="18784" y="18019"/>
                  </a:cubicBezTo>
                  <a:cubicBezTo>
                    <a:pt x="18788" y="18019"/>
                    <a:pt x="18791" y="18019"/>
                    <a:pt x="18796" y="18019"/>
                  </a:cubicBezTo>
                  <a:cubicBezTo>
                    <a:pt x="18830" y="18016"/>
                    <a:pt x="18874" y="18016"/>
                    <a:pt x="18916" y="18053"/>
                  </a:cubicBezTo>
                  <a:cubicBezTo>
                    <a:pt x="18941" y="18075"/>
                    <a:pt x="18967" y="18109"/>
                    <a:pt x="18989" y="18174"/>
                  </a:cubicBezTo>
                  <a:cubicBezTo>
                    <a:pt x="19021" y="18260"/>
                    <a:pt x="19035" y="18359"/>
                    <a:pt x="19049" y="18446"/>
                  </a:cubicBezTo>
                  <a:cubicBezTo>
                    <a:pt x="19063" y="18539"/>
                    <a:pt x="19074" y="18613"/>
                    <a:pt x="19101" y="18669"/>
                  </a:cubicBezTo>
                  <a:cubicBezTo>
                    <a:pt x="19125" y="18715"/>
                    <a:pt x="19146" y="18755"/>
                    <a:pt x="19169" y="18796"/>
                  </a:cubicBezTo>
                  <a:cubicBezTo>
                    <a:pt x="19247" y="18938"/>
                    <a:pt x="19320" y="19074"/>
                    <a:pt x="19381" y="19337"/>
                  </a:cubicBezTo>
                  <a:cubicBezTo>
                    <a:pt x="19439" y="19591"/>
                    <a:pt x="19474" y="19805"/>
                    <a:pt x="19486" y="19972"/>
                  </a:cubicBezTo>
                  <a:cubicBezTo>
                    <a:pt x="19490" y="20024"/>
                    <a:pt x="19492" y="20068"/>
                    <a:pt x="19494" y="20108"/>
                  </a:cubicBezTo>
                  <a:cubicBezTo>
                    <a:pt x="19501" y="20241"/>
                    <a:pt x="19501" y="20269"/>
                    <a:pt x="19550" y="20359"/>
                  </a:cubicBezTo>
                  <a:cubicBezTo>
                    <a:pt x="19612" y="20473"/>
                    <a:pt x="19675" y="20578"/>
                    <a:pt x="19746" y="20597"/>
                  </a:cubicBezTo>
                  <a:cubicBezTo>
                    <a:pt x="19843" y="20622"/>
                    <a:pt x="19923" y="20591"/>
                    <a:pt x="20011" y="20501"/>
                  </a:cubicBezTo>
                  <a:cubicBezTo>
                    <a:pt x="20128" y="20380"/>
                    <a:pt x="20173" y="20374"/>
                    <a:pt x="20250" y="20455"/>
                  </a:cubicBezTo>
                  <a:cubicBezTo>
                    <a:pt x="20246" y="20421"/>
                    <a:pt x="20240" y="20393"/>
                    <a:pt x="20236" y="20359"/>
                  </a:cubicBezTo>
                  <a:cubicBezTo>
                    <a:pt x="20205" y="20062"/>
                    <a:pt x="20218" y="19774"/>
                    <a:pt x="20276" y="19504"/>
                  </a:cubicBezTo>
                  <a:cubicBezTo>
                    <a:pt x="20314" y="19421"/>
                    <a:pt x="20342" y="19334"/>
                    <a:pt x="20371" y="192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96F14D63-7FEC-4D41-A4C0-1E2904B3C5F7}"/>
                </a:ext>
              </a:extLst>
            </p:cNvPr>
            <p:cNvSpPr/>
            <p:nvPr/>
          </p:nvSpPr>
          <p:spPr>
            <a:xfrm>
              <a:off x="6769619" y="1623201"/>
              <a:ext cx="709296" cy="77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6777" y="1416"/>
                  </a:moveTo>
                  <a:cubicBezTo>
                    <a:pt x="6669" y="1478"/>
                    <a:pt x="6536" y="1556"/>
                    <a:pt x="6494" y="1627"/>
                  </a:cubicBezTo>
                  <a:cubicBezTo>
                    <a:pt x="6490" y="1633"/>
                    <a:pt x="6492" y="1657"/>
                    <a:pt x="6492" y="1671"/>
                  </a:cubicBezTo>
                  <a:cubicBezTo>
                    <a:pt x="6494" y="1697"/>
                    <a:pt x="6494" y="1730"/>
                    <a:pt x="6484" y="1763"/>
                  </a:cubicBezTo>
                  <a:cubicBezTo>
                    <a:pt x="6472" y="1806"/>
                    <a:pt x="6442" y="1830"/>
                    <a:pt x="6426" y="1843"/>
                  </a:cubicBezTo>
                  <a:lnTo>
                    <a:pt x="6418" y="1881"/>
                  </a:lnTo>
                  <a:cubicBezTo>
                    <a:pt x="6402" y="1950"/>
                    <a:pt x="6388" y="2011"/>
                    <a:pt x="6346" y="2093"/>
                  </a:cubicBezTo>
                  <a:cubicBezTo>
                    <a:pt x="6170" y="2432"/>
                    <a:pt x="6148" y="2795"/>
                    <a:pt x="6148" y="3106"/>
                  </a:cubicBezTo>
                  <a:cubicBezTo>
                    <a:pt x="6148" y="3142"/>
                    <a:pt x="6146" y="3182"/>
                    <a:pt x="6142" y="3222"/>
                  </a:cubicBezTo>
                  <a:cubicBezTo>
                    <a:pt x="6134" y="3352"/>
                    <a:pt x="6124" y="3485"/>
                    <a:pt x="6204" y="3543"/>
                  </a:cubicBezTo>
                  <a:cubicBezTo>
                    <a:pt x="6288" y="3606"/>
                    <a:pt x="6436" y="3626"/>
                    <a:pt x="6566" y="3642"/>
                  </a:cubicBezTo>
                  <a:cubicBezTo>
                    <a:pt x="6603" y="3647"/>
                    <a:pt x="6639" y="3651"/>
                    <a:pt x="6675" y="3658"/>
                  </a:cubicBezTo>
                  <a:lnTo>
                    <a:pt x="6745" y="3669"/>
                  </a:lnTo>
                  <a:lnTo>
                    <a:pt x="6757" y="3733"/>
                  </a:lnTo>
                  <a:cubicBezTo>
                    <a:pt x="6769" y="3801"/>
                    <a:pt x="6797" y="3872"/>
                    <a:pt x="6825" y="3941"/>
                  </a:cubicBezTo>
                  <a:lnTo>
                    <a:pt x="6853" y="4011"/>
                  </a:lnTo>
                  <a:cubicBezTo>
                    <a:pt x="6857" y="4020"/>
                    <a:pt x="6863" y="4029"/>
                    <a:pt x="6867" y="4036"/>
                  </a:cubicBezTo>
                  <a:cubicBezTo>
                    <a:pt x="6881" y="4058"/>
                    <a:pt x="6899" y="4087"/>
                    <a:pt x="6909" y="4126"/>
                  </a:cubicBezTo>
                  <a:cubicBezTo>
                    <a:pt x="6917" y="4158"/>
                    <a:pt x="6913" y="4189"/>
                    <a:pt x="6909" y="4213"/>
                  </a:cubicBezTo>
                  <a:cubicBezTo>
                    <a:pt x="6907" y="4220"/>
                    <a:pt x="6905" y="4226"/>
                    <a:pt x="6907" y="4231"/>
                  </a:cubicBezTo>
                  <a:cubicBezTo>
                    <a:pt x="6921" y="4308"/>
                    <a:pt x="6953" y="4430"/>
                    <a:pt x="6979" y="4496"/>
                  </a:cubicBezTo>
                  <a:cubicBezTo>
                    <a:pt x="6995" y="4538"/>
                    <a:pt x="7015" y="4565"/>
                    <a:pt x="7035" y="4595"/>
                  </a:cubicBezTo>
                  <a:cubicBezTo>
                    <a:pt x="7069" y="4644"/>
                    <a:pt x="7109" y="4700"/>
                    <a:pt x="7119" y="4804"/>
                  </a:cubicBezTo>
                  <a:cubicBezTo>
                    <a:pt x="7125" y="4855"/>
                    <a:pt x="7139" y="4910"/>
                    <a:pt x="7155" y="4967"/>
                  </a:cubicBezTo>
                  <a:cubicBezTo>
                    <a:pt x="7189" y="5089"/>
                    <a:pt x="7227" y="5228"/>
                    <a:pt x="7179" y="5372"/>
                  </a:cubicBezTo>
                  <a:cubicBezTo>
                    <a:pt x="7141" y="5481"/>
                    <a:pt x="7053" y="5569"/>
                    <a:pt x="6967" y="5657"/>
                  </a:cubicBezTo>
                  <a:cubicBezTo>
                    <a:pt x="6897" y="5726"/>
                    <a:pt x="6831" y="5792"/>
                    <a:pt x="6799" y="5861"/>
                  </a:cubicBezTo>
                  <a:cubicBezTo>
                    <a:pt x="6719" y="6032"/>
                    <a:pt x="6657" y="6054"/>
                    <a:pt x="6462" y="6043"/>
                  </a:cubicBezTo>
                  <a:cubicBezTo>
                    <a:pt x="6382" y="6040"/>
                    <a:pt x="6308" y="6025"/>
                    <a:pt x="6236" y="6011"/>
                  </a:cubicBezTo>
                  <a:cubicBezTo>
                    <a:pt x="6186" y="6001"/>
                    <a:pt x="6136" y="5990"/>
                    <a:pt x="6082" y="5985"/>
                  </a:cubicBezTo>
                  <a:cubicBezTo>
                    <a:pt x="5715" y="5943"/>
                    <a:pt x="5631" y="5963"/>
                    <a:pt x="5613" y="5976"/>
                  </a:cubicBezTo>
                  <a:cubicBezTo>
                    <a:pt x="5555" y="6009"/>
                    <a:pt x="5549" y="6093"/>
                    <a:pt x="5543" y="6206"/>
                  </a:cubicBezTo>
                  <a:cubicBezTo>
                    <a:pt x="5541" y="6259"/>
                    <a:pt x="5539" y="6308"/>
                    <a:pt x="5527" y="6354"/>
                  </a:cubicBezTo>
                  <a:cubicBezTo>
                    <a:pt x="5461" y="6622"/>
                    <a:pt x="5131" y="6616"/>
                    <a:pt x="4936" y="6613"/>
                  </a:cubicBezTo>
                  <a:lnTo>
                    <a:pt x="4902" y="6613"/>
                  </a:lnTo>
                  <a:cubicBezTo>
                    <a:pt x="4710" y="6611"/>
                    <a:pt x="4628" y="6631"/>
                    <a:pt x="4462" y="6720"/>
                  </a:cubicBezTo>
                  <a:cubicBezTo>
                    <a:pt x="4338" y="6786"/>
                    <a:pt x="4235" y="6788"/>
                    <a:pt x="4145" y="6788"/>
                  </a:cubicBezTo>
                  <a:cubicBezTo>
                    <a:pt x="4093" y="6788"/>
                    <a:pt x="4045" y="6788"/>
                    <a:pt x="3989" y="6799"/>
                  </a:cubicBezTo>
                  <a:cubicBezTo>
                    <a:pt x="3891" y="6817"/>
                    <a:pt x="3773" y="6841"/>
                    <a:pt x="3681" y="6863"/>
                  </a:cubicBezTo>
                  <a:cubicBezTo>
                    <a:pt x="3639" y="6872"/>
                    <a:pt x="3635" y="6877"/>
                    <a:pt x="3601" y="6910"/>
                  </a:cubicBezTo>
                  <a:cubicBezTo>
                    <a:pt x="3589" y="6923"/>
                    <a:pt x="3573" y="6938"/>
                    <a:pt x="3555" y="6954"/>
                  </a:cubicBezTo>
                  <a:lnTo>
                    <a:pt x="3519" y="6985"/>
                  </a:lnTo>
                  <a:cubicBezTo>
                    <a:pt x="3414" y="7080"/>
                    <a:pt x="3282" y="7199"/>
                    <a:pt x="3152" y="7262"/>
                  </a:cubicBezTo>
                  <a:cubicBezTo>
                    <a:pt x="3122" y="7277"/>
                    <a:pt x="3094" y="7290"/>
                    <a:pt x="3066" y="7301"/>
                  </a:cubicBezTo>
                  <a:cubicBezTo>
                    <a:pt x="2974" y="7341"/>
                    <a:pt x="2920" y="7365"/>
                    <a:pt x="2850" y="7452"/>
                  </a:cubicBezTo>
                  <a:cubicBezTo>
                    <a:pt x="2804" y="7509"/>
                    <a:pt x="2758" y="7565"/>
                    <a:pt x="2724" y="7627"/>
                  </a:cubicBezTo>
                  <a:cubicBezTo>
                    <a:pt x="2633" y="7792"/>
                    <a:pt x="2557" y="7907"/>
                    <a:pt x="2347" y="8000"/>
                  </a:cubicBezTo>
                  <a:cubicBezTo>
                    <a:pt x="2173" y="8076"/>
                    <a:pt x="2023" y="8126"/>
                    <a:pt x="1826" y="8133"/>
                  </a:cubicBezTo>
                  <a:cubicBezTo>
                    <a:pt x="1730" y="8136"/>
                    <a:pt x="1650" y="8180"/>
                    <a:pt x="1556" y="8230"/>
                  </a:cubicBezTo>
                  <a:cubicBezTo>
                    <a:pt x="1500" y="8261"/>
                    <a:pt x="1440" y="8292"/>
                    <a:pt x="1374" y="8315"/>
                  </a:cubicBezTo>
                  <a:cubicBezTo>
                    <a:pt x="1314" y="8337"/>
                    <a:pt x="1276" y="8376"/>
                    <a:pt x="1230" y="8419"/>
                  </a:cubicBezTo>
                  <a:cubicBezTo>
                    <a:pt x="1164" y="8483"/>
                    <a:pt x="1083" y="8564"/>
                    <a:pt x="933" y="8576"/>
                  </a:cubicBezTo>
                  <a:cubicBezTo>
                    <a:pt x="893" y="8580"/>
                    <a:pt x="857" y="8580"/>
                    <a:pt x="821" y="8580"/>
                  </a:cubicBezTo>
                  <a:cubicBezTo>
                    <a:pt x="713" y="8582"/>
                    <a:pt x="673" y="8582"/>
                    <a:pt x="623" y="8655"/>
                  </a:cubicBezTo>
                  <a:cubicBezTo>
                    <a:pt x="583" y="8715"/>
                    <a:pt x="561" y="8793"/>
                    <a:pt x="541" y="8877"/>
                  </a:cubicBezTo>
                  <a:cubicBezTo>
                    <a:pt x="519" y="8963"/>
                    <a:pt x="497" y="9051"/>
                    <a:pt x="449" y="9131"/>
                  </a:cubicBezTo>
                  <a:cubicBezTo>
                    <a:pt x="407" y="9202"/>
                    <a:pt x="336" y="9255"/>
                    <a:pt x="268" y="9306"/>
                  </a:cubicBezTo>
                  <a:cubicBezTo>
                    <a:pt x="188" y="9366"/>
                    <a:pt x="112" y="9425"/>
                    <a:pt x="108" y="9490"/>
                  </a:cubicBezTo>
                  <a:lnTo>
                    <a:pt x="104" y="9556"/>
                  </a:lnTo>
                  <a:lnTo>
                    <a:pt x="34" y="9573"/>
                  </a:lnTo>
                  <a:cubicBezTo>
                    <a:pt x="22" y="9576"/>
                    <a:pt x="12" y="9576"/>
                    <a:pt x="0" y="9578"/>
                  </a:cubicBezTo>
                  <a:cubicBezTo>
                    <a:pt x="50" y="9644"/>
                    <a:pt x="78" y="9657"/>
                    <a:pt x="140" y="9646"/>
                  </a:cubicBezTo>
                  <a:cubicBezTo>
                    <a:pt x="170" y="9640"/>
                    <a:pt x="196" y="9633"/>
                    <a:pt x="224" y="9627"/>
                  </a:cubicBezTo>
                  <a:cubicBezTo>
                    <a:pt x="310" y="9607"/>
                    <a:pt x="397" y="9585"/>
                    <a:pt x="513" y="9593"/>
                  </a:cubicBezTo>
                  <a:cubicBezTo>
                    <a:pt x="849" y="9609"/>
                    <a:pt x="935" y="9764"/>
                    <a:pt x="957" y="9854"/>
                  </a:cubicBezTo>
                  <a:cubicBezTo>
                    <a:pt x="967" y="9894"/>
                    <a:pt x="965" y="9932"/>
                    <a:pt x="965" y="9963"/>
                  </a:cubicBezTo>
                  <a:cubicBezTo>
                    <a:pt x="963" y="10023"/>
                    <a:pt x="965" y="10025"/>
                    <a:pt x="989" y="10036"/>
                  </a:cubicBezTo>
                  <a:cubicBezTo>
                    <a:pt x="1071" y="10080"/>
                    <a:pt x="1141" y="10049"/>
                    <a:pt x="1258" y="9991"/>
                  </a:cubicBezTo>
                  <a:cubicBezTo>
                    <a:pt x="1344" y="9949"/>
                    <a:pt x="1436" y="9899"/>
                    <a:pt x="1550" y="9905"/>
                  </a:cubicBezTo>
                  <a:cubicBezTo>
                    <a:pt x="1658" y="9910"/>
                    <a:pt x="1750" y="9965"/>
                    <a:pt x="1832" y="10012"/>
                  </a:cubicBezTo>
                  <a:cubicBezTo>
                    <a:pt x="1864" y="10031"/>
                    <a:pt x="1894" y="10049"/>
                    <a:pt x="1922" y="10062"/>
                  </a:cubicBezTo>
                  <a:cubicBezTo>
                    <a:pt x="1981" y="10089"/>
                    <a:pt x="1999" y="10091"/>
                    <a:pt x="2003" y="10091"/>
                  </a:cubicBezTo>
                  <a:cubicBezTo>
                    <a:pt x="2005" y="10089"/>
                    <a:pt x="2021" y="10080"/>
                    <a:pt x="2033" y="10074"/>
                  </a:cubicBezTo>
                  <a:cubicBezTo>
                    <a:pt x="2055" y="10062"/>
                    <a:pt x="2083" y="10045"/>
                    <a:pt x="2121" y="10027"/>
                  </a:cubicBezTo>
                  <a:cubicBezTo>
                    <a:pt x="2171" y="10003"/>
                    <a:pt x="2235" y="9985"/>
                    <a:pt x="2295" y="9969"/>
                  </a:cubicBezTo>
                  <a:cubicBezTo>
                    <a:pt x="2355" y="9952"/>
                    <a:pt x="2479" y="9916"/>
                    <a:pt x="2495" y="9888"/>
                  </a:cubicBezTo>
                  <a:cubicBezTo>
                    <a:pt x="2493" y="9888"/>
                    <a:pt x="2489" y="9863"/>
                    <a:pt x="2431" y="9810"/>
                  </a:cubicBezTo>
                  <a:cubicBezTo>
                    <a:pt x="2405" y="9786"/>
                    <a:pt x="2377" y="9770"/>
                    <a:pt x="2355" y="9753"/>
                  </a:cubicBezTo>
                  <a:cubicBezTo>
                    <a:pt x="2283" y="9706"/>
                    <a:pt x="2193" y="9647"/>
                    <a:pt x="2205" y="9483"/>
                  </a:cubicBezTo>
                  <a:cubicBezTo>
                    <a:pt x="2219" y="9315"/>
                    <a:pt x="2315" y="9230"/>
                    <a:pt x="2395" y="9188"/>
                  </a:cubicBezTo>
                  <a:cubicBezTo>
                    <a:pt x="2577" y="9093"/>
                    <a:pt x="3010" y="9127"/>
                    <a:pt x="3174" y="9182"/>
                  </a:cubicBezTo>
                  <a:cubicBezTo>
                    <a:pt x="3268" y="9213"/>
                    <a:pt x="3318" y="9255"/>
                    <a:pt x="3368" y="9295"/>
                  </a:cubicBezTo>
                  <a:cubicBezTo>
                    <a:pt x="3384" y="9308"/>
                    <a:pt x="3402" y="9324"/>
                    <a:pt x="3424" y="9339"/>
                  </a:cubicBezTo>
                  <a:cubicBezTo>
                    <a:pt x="3468" y="9372"/>
                    <a:pt x="3507" y="9377"/>
                    <a:pt x="3569" y="9386"/>
                  </a:cubicBezTo>
                  <a:cubicBezTo>
                    <a:pt x="3605" y="9392"/>
                    <a:pt x="3643" y="9397"/>
                    <a:pt x="3681" y="9408"/>
                  </a:cubicBezTo>
                  <a:cubicBezTo>
                    <a:pt x="3839" y="9450"/>
                    <a:pt x="4063" y="9558"/>
                    <a:pt x="4191" y="9653"/>
                  </a:cubicBezTo>
                  <a:cubicBezTo>
                    <a:pt x="4308" y="9741"/>
                    <a:pt x="4372" y="9892"/>
                    <a:pt x="4352" y="10040"/>
                  </a:cubicBezTo>
                  <a:cubicBezTo>
                    <a:pt x="4334" y="10168"/>
                    <a:pt x="4254" y="10270"/>
                    <a:pt x="4135" y="10321"/>
                  </a:cubicBezTo>
                  <a:cubicBezTo>
                    <a:pt x="3971" y="10388"/>
                    <a:pt x="3835" y="10324"/>
                    <a:pt x="3727" y="10273"/>
                  </a:cubicBezTo>
                  <a:cubicBezTo>
                    <a:pt x="3665" y="10244"/>
                    <a:pt x="3607" y="10217"/>
                    <a:pt x="3551" y="10213"/>
                  </a:cubicBezTo>
                  <a:lnTo>
                    <a:pt x="3493" y="10210"/>
                  </a:lnTo>
                  <a:cubicBezTo>
                    <a:pt x="3454" y="10208"/>
                    <a:pt x="3406" y="10204"/>
                    <a:pt x="3390" y="10210"/>
                  </a:cubicBezTo>
                  <a:cubicBezTo>
                    <a:pt x="3390" y="10210"/>
                    <a:pt x="3382" y="10222"/>
                    <a:pt x="3376" y="10262"/>
                  </a:cubicBezTo>
                  <a:cubicBezTo>
                    <a:pt x="3368" y="10306"/>
                    <a:pt x="3372" y="10357"/>
                    <a:pt x="3376" y="10410"/>
                  </a:cubicBezTo>
                  <a:cubicBezTo>
                    <a:pt x="3378" y="10441"/>
                    <a:pt x="3380" y="10472"/>
                    <a:pt x="3380" y="10503"/>
                  </a:cubicBezTo>
                  <a:cubicBezTo>
                    <a:pt x="3380" y="10538"/>
                    <a:pt x="3382" y="10574"/>
                    <a:pt x="3382" y="10611"/>
                  </a:cubicBezTo>
                  <a:cubicBezTo>
                    <a:pt x="3388" y="10764"/>
                    <a:pt x="3396" y="10939"/>
                    <a:pt x="3284" y="11087"/>
                  </a:cubicBezTo>
                  <a:cubicBezTo>
                    <a:pt x="3260" y="11118"/>
                    <a:pt x="3234" y="11144"/>
                    <a:pt x="3206" y="11168"/>
                  </a:cubicBezTo>
                  <a:cubicBezTo>
                    <a:pt x="3196" y="11177"/>
                    <a:pt x="3184" y="11188"/>
                    <a:pt x="3174" y="11199"/>
                  </a:cubicBezTo>
                  <a:cubicBezTo>
                    <a:pt x="3172" y="11239"/>
                    <a:pt x="3166" y="11281"/>
                    <a:pt x="3130" y="11315"/>
                  </a:cubicBezTo>
                  <a:cubicBezTo>
                    <a:pt x="3084" y="11359"/>
                    <a:pt x="3004" y="11383"/>
                    <a:pt x="2898" y="11410"/>
                  </a:cubicBezTo>
                  <a:cubicBezTo>
                    <a:pt x="2872" y="11418"/>
                    <a:pt x="2848" y="11423"/>
                    <a:pt x="2834" y="11428"/>
                  </a:cubicBezTo>
                  <a:cubicBezTo>
                    <a:pt x="2812" y="11436"/>
                    <a:pt x="2782" y="11443"/>
                    <a:pt x="2746" y="11450"/>
                  </a:cubicBezTo>
                  <a:cubicBezTo>
                    <a:pt x="2720" y="11456"/>
                    <a:pt x="2673" y="11467"/>
                    <a:pt x="2643" y="11478"/>
                  </a:cubicBezTo>
                  <a:cubicBezTo>
                    <a:pt x="2649" y="11483"/>
                    <a:pt x="2657" y="11489"/>
                    <a:pt x="2661" y="11494"/>
                  </a:cubicBezTo>
                  <a:cubicBezTo>
                    <a:pt x="2695" y="11523"/>
                    <a:pt x="2738" y="11562"/>
                    <a:pt x="2756" y="11613"/>
                  </a:cubicBezTo>
                  <a:cubicBezTo>
                    <a:pt x="2812" y="11775"/>
                    <a:pt x="2814" y="12233"/>
                    <a:pt x="2565" y="12346"/>
                  </a:cubicBezTo>
                  <a:cubicBezTo>
                    <a:pt x="2499" y="12377"/>
                    <a:pt x="2421" y="12387"/>
                    <a:pt x="2345" y="12397"/>
                  </a:cubicBezTo>
                  <a:cubicBezTo>
                    <a:pt x="2209" y="12416"/>
                    <a:pt x="2143" y="12430"/>
                    <a:pt x="2125" y="12487"/>
                  </a:cubicBezTo>
                  <a:cubicBezTo>
                    <a:pt x="2113" y="12523"/>
                    <a:pt x="2111" y="12560"/>
                    <a:pt x="2107" y="12595"/>
                  </a:cubicBezTo>
                  <a:cubicBezTo>
                    <a:pt x="2099" y="12666"/>
                    <a:pt x="2091" y="12744"/>
                    <a:pt x="2037" y="12828"/>
                  </a:cubicBezTo>
                  <a:cubicBezTo>
                    <a:pt x="1936" y="12985"/>
                    <a:pt x="1812" y="12991"/>
                    <a:pt x="1680" y="12998"/>
                  </a:cubicBezTo>
                  <a:lnTo>
                    <a:pt x="1598" y="13001"/>
                  </a:lnTo>
                  <a:cubicBezTo>
                    <a:pt x="1592" y="13001"/>
                    <a:pt x="1586" y="13001"/>
                    <a:pt x="1580" y="13001"/>
                  </a:cubicBezTo>
                  <a:cubicBezTo>
                    <a:pt x="1578" y="13011"/>
                    <a:pt x="1578" y="13023"/>
                    <a:pt x="1576" y="13040"/>
                  </a:cubicBezTo>
                  <a:cubicBezTo>
                    <a:pt x="1572" y="13096"/>
                    <a:pt x="1614" y="13239"/>
                    <a:pt x="1648" y="13290"/>
                  </a:cubicBezTo>
                  <a:cubicBezTo>
                    <a:pt x="1686" y="13345"/>
                    <a:pt x="1738" y="13374"/>
                    <a:pt x="1800" y="13408"/>
                  </a:cubicBezTo>
                  <a:cubicBezTo>
                    <a:pt x="1884" y="13456"/>
                    <a:pt x="1977" y="13509"/>
                    <a:pt x="2039" y="13627"/>
                  </a:cubicBezTo>
                  <a:cubicBezTo>
                    <a:pt x="2055" y="13658"/>
                    <a:pt x="2063" y="13688"/>
                    <a:pt x="2071" y="13713"/>
                  </a:cubicBezTo>
                  <a:cubicBezTo>
                    <a:pt x="2083" y="13755"/>
                    <a:pt x="2083" y="13755"/>
                    <a:pt x="2115" y="13768"/>
                  </a:cubicBezTo>
                  <a:cubicBezTo>
                    <a:pt x="2147" y="13781"/>
                    <a:pt x="2203" y="13773"/>
                    <a:pt x="2259" y="13766"/>
                  </a:cubicBezTo>
                  <a:cubicBezTo>
                    <a:pt x="2321" y="13759"/>
                    <a:pt x="2393" y="13750"/>
                    <a:pt x="2461" y="13764"/>
                  </a:cubicBezTo>
                  <a:cubicBezTo>
                    <a:pt x="2569" y="13788"/>
                    <a:pt x="2653" y="13854"/>
                    <a:pt x="2726" y="13912"/>
                  </a:cubicBezTo>
                  <a:cubicBezTo>
                    <a:pt x="2792" y="13963"/>
                    <a:pt x="2854" y="14014"/>
                    <a:pt x="2902" y="14005"/>
                  </a:cubicBezTo>
                  <a:cubicBezTo>
                    <a:pt x="2976" y="13994"/>
                    <a:pt x="3074" y="13918"/>
                    <a:pt x="3160" y="13850"/>
                  </a:cubicBezTo>
                  <a:cubicBezTo>
                    <a:pt x="3224" y="13801"/>
                    <a:pt x="3282" y="13753"/>
                    <a:pt x="3344" y="13720"/>
                  </a:cubicBezTo>
                  <a:lnTo>
                    <a:pt x="3402" y="13688"/>
                  </a:lnTo>
                  <a:cubicBezTo>
                    <a:pt x="3567" y="13595"/>
                    <a:pt x="3795" y="13467"/>
                    <a:pt x="3977" y="13571"/>
                  </a:cubicBezTo>
                  <a:cubicBezTo>
                    <a:pt x="4155" y="13673"/>
                    <a:pt x="4225" y="13866"/>
                    <a:pt x="4272" y="14007"/>
                  </a:cubicBezTo>
                  <a:cubicBezTo>
                    <a:pt x="4286" y="14043"/>
                    <a:pt x="4290" y="14067"/>
                    <a:pt x="4296" y="14091"/>
                  </a:cubicBezTo>
                  <a:cubicBezTo>
                    <a:pt x="4308" y="14140"/>
                    <a:pt x="4310" y="14149"/>
                    <a:pt x="4354" y="14177"/>
                  </a:cubicBezTo>
                  <a:cubicBezTo>
                    <a:pt x="4394" y="14200"/>
                    <a:pt x="4420" y="14200"/>
                    <a:pt x="4470" y="14197"/>
                  </a:cubicBezTo>
                  <a:cubicBezTo>
                    <a:pt x="4512" y="14195"/>
                    <a:pt x="4562" y="14193"/>
                    <a:pt x="4622" y="14206"/>
                  </a:cubicBezTo>
                  <a:cubicBezTo>
                    <a:pt x="4670" y="14217"/>
                    <a:pt x="4704" y="14230"/>
                    <a:pt x="4738" y="14244"/>
                  </a:cubicBezTo>
                  <a:cubicBezTo>
                    <a:pt x="4782" y="14262"/>
                    <a:pt x="4808" y="14272"/>
                    <a:pt x="4870" y="14272"/>
                  </a:cubicBezTo>
                  <a:lnTo>
                    <a:pt x="4912" y="14270"/>
                  </a:lnTo>
                  <a:cubicBezTo>
                    <a:pt x="5004" y="14264"/>
                    <a:pt x="5143" y="14255"/>
                    <a:pt x="5225" y="14374"/>
                  </a:cubicBezTo>
                  <a:cubicBezTo>
                    <a:pt x="5307" y="14492"/>
                    <a:pt x="5283" y="15023"/>
                    <a:pt x="5237" y="15122"/>
                  </a:cubicBezTo>
                  <a:cubicBezTo>
                    <a:pt x="5175" y="15257"/>
                    <a:pt x="4972" y="15386"/>
                    <a:pt x="4858" y="15452"/>
                  </a:cubicBezTo>
                  <a:cubicBezTo>
                    <a:pt x="4770" y="15503"/>
                    <a:pt x="4692" y="15518"/>
                    <a:pt x="4628" y="15531"/>
                  </a:cubicBezTo>
                  <a:cubicBezTo>
                    <a:pt x="4540" y="15547"/>
                    <a:pt x="4506" y="15554"/>
                    <a:pt x="4464" y="15649"/>
                  </a:cubicBezTo>
                  <a:cubicBezTo>
                    <a:pt x="4440" y="15702"/>
                    <a:pt x="4432" y="15757"/>
                    <a:pt x="4422" y="15815"/>
                  </a:cubicBezTo>
                  <a:cubicBezTo>
                    <a:pt x="4408" y="15907"/>
                    <a:pt x="4394" y="16009"/>
                    <a:pt x="4312" y="16109"/>
                  </a:cubicBezTo>
                  <a:cubicBezTo>
                    <a:pt x="4284" y="16144"/>
                    <a:pt x="4262" y="16177"/>
                    <a:pt x="4238" y="16211"/>
                  </a:cubicBezTo>
                  <a:lnTo>
                    <a:pt x="4215" y="16248"/>
                  </a:lnTo>
                  <a:cubicBezTo>
                    <a:pt x="4197" y="16275"/>
                    <a:pt x="4169" y="16301"/>
                    <a:pt x="4143" y="16326"/>
                  </a:cubicBezTo>
                  <a:cubicBezTo>
                    <a:pt x="4129" y="16341"/>
                    <a:pt x="4107" y="16361"/>
                    <a:pt x="4101" y="16368"/>
                  </a:cubicBezTo>
                  <a:cubicBezTo>
                    <a:pt x="4071" y="16419"/>
                    <a:pt x="4071" y="16470"/>
                    <a:pt x="4073" y="16549"/>
                  </a:cubicBezTo>
                  <a:lnTo>
                    <a:pt x="4073" y="16576"/>
                  </a:lnTo>
                  <a:cubicBezTo>
                    <a:pt x="4073" y="16709"/>
                    <a:pt x="4073" y="16844"/>
                    <a:pt x="4073" y="16978"/>
                  </a:cubicBezTo>
                  <a:lnTo>
                    <a:pt x="4073" y="17178"/>
                  </a:lnTo>
                  <a:cubicBezTo>
                    <a:pt x="4073" y="17217"/>
                    <a:pt x="4069" y="17260"/>
                    <a:pt x="4067" y="17304"/>
                  </a:cubicBezTo>
                  <a:cubicBezTo>
                    <a:pt x="4061" y="17377"/>
                    <a:pt x="4055" y="17454"/>
                    <a:pt x="4067" y="17509"/>
                  </a:cubicBezTo>
                  <a:cubicBezTo>
                    <a:pt x="4075" y="17549"/>
                    <a:pt x="4117" y="17582"/>
                    <a:pt x="4167" y="17618"/>
                  </a:cubicBezTo>
                  <a:cubicBezTo>
                    <a:pt x="4230" y="17667"/>
                    <a:pt x="4310" y="17730"/>
                    <a:pt x="4324" y="17830"/>
                  </a:cubicBezTo>
                  <a:cubicBezTo>
                    <a:pt x="4332" y="17881"/>
                    <a:pt x="4318" y="17952"/>
                    <a:pt x="4298" y="18045"/>
                  </a:cubicBezTo>
                  <a:cubicBezTo>
                    <a:pt x="4292" y="18069"/>
                    <a:pt x="4288" y="18093"/>
                    <a:pt x="4284" y="18109"/>
                  </a:cubicBezTo>
                  <a:cubicBezTo>
                    <a:pt x="4262" y="18242"/>
                    <a:pt x="4153" y="18408"/>
                    <a:pt x="4035" y="18489"/>
                  </a:cubicBezTo>
                  <a:cubicBezTo>
                    <a:pt x="3925" y="18563"/>
                    <a:pt x="3835" y="18560"/>
                    <a:pt x="3757" y="18558"/>
                  </a:cubicBezTo>
                  <a:cubicBezTo>
                    <a:pt x="3721" y="18556"/>
                    <a:pt x="3685" y="18554"/>
                    <a:pt x="3645" y="18562"/>
                  </a:cubicBezTo>
                  <a:cubicBezTo>
                    <a:pt x="3563" y="18574"/>
                    <a:pt x="3559" y="18582"/>
                    <a:pt x="3531" y="18631"/>
                  </a:cubicBezTo>
                  <a:cubicBezTo>
                    <a:pt x="3519" y="18651"/>
                    <a:pt x="3507" y="18673"/>
                    <a:pt x="3489" y="18698"/>
                  </a:cubicBezTo>
                  <a:cubicBezTo>
                    <a:pt x="3382" y="18852"/>
                    <a:pt x="3382" y="18950"/>
                    <a:pt x="3382" y="19149"/>
                  </a:cubicBezTo>
                  <a:lnTo>
                    <a:pt x="3382" y="19171"/>
                  </a:lnTo>
                  <a:cubicBezTo>
                    <a:pt x="3382" y="19209"/>
                    <a:pt x="3384" y="19250"/>
                    <a:pt x="3388" y="19293"/>
                  </a:cubicBezTo>
                  <a:cubicBezTo>
                    <a:pt x="3394" y="19385"/>
                    <a:pt x="3400" y="19481"/>
                    <a:pt x="3384" y="19567"/>
                  </a:cubicBezTo>
                  <a:cubicBezTo>
                    <a:pt x="3374" y="19614"/>
                    <a:pt x="3360" y="19655"/>
                    <a:pt x="3346" y="19695"/>
                  </a:cubicBezTo>
                  <a:cubicBezTo>
                    <a:pt x="3328" y="19744"/>
                    <a:pt x="3314" y="19786"/>
                    <a:pt x="3312" y="19839"/>
                  </a:cubicBezTo>
                  <a:cubicBezTo>
                    <a:pt x="3312" y="19857"/>
                    <a:pt x="3308" y="19881"/>
                    <a:pt x="3306" y="19908"/>
                  </a:cubicBezTo>
                  <a:cubicBezTo>
                    <a:pt x="3300" y="19958"/>
                    <a:pt x="3290" y="20062"/>
                    <a:pt x="3302" y="20093"/>
                  </a:cubicBezTo>
                  <a:cubicBezTo>
                    <a:pt x="3320" y="20138"/>
                    <a:pt x="3459" y="20207"/>
                    <a:pt x="3513" y="20235"/>
                  </a:cubicBezTo>
                  <a:lnTo>
                    <a:pt x="3585" y="20270"/>
                  </a:lnTo>
                  <a:lnTo>
                    <a:pt x="3583" y="20326"/>
                  </a:lnTo>
                  <a:cubicBezTo>
                    <a:pt x="3579" y="20445"/>
                    <a:pt x="3481" y="20565"/>
                    <a:pt x="3396" y="20671"/>
                  </a:cubicBezTo>
                  <a:cubicBezTo>
                    <a:pt x="3358" y="20718"/>
                    <a:pt x="3320" y="20764"/>
                    <a:pt x="3302" y="20799"/>
                  </a:cubicBezTo>
                  <a:cubicBezTo>
                    <a:pt x="3236" y="20919"/>
                    <a:pt x="3220" y="21041"/>
                    <a:pt x="3258" y="21175"/>
                  </a:cubicBezTo>
                  <a:cubicBezTo>
                    <a:pt x="3272" y="21228"/>
                    <a:pt x="3292" y="21273"/>
                    <a:pt x="3308" y="21319"/>
                  </a:cubicBezTo>
                  <a:cubicBezTo>
                    <a:pt x="3316" y="21341"/>
                    <a:pt x="3324" y="21361"/>
                    <a:pt x="3332" y="21383"/>
                  </a:cubicBezTo>
                  <a:cubicBezTo>
                    <a:pt x="3517" y="21454"/>
                    <a:pt x="3693" y="21487"/>
                    <a:pt x="3907" y="21485"/>
                  </a:cubicBezTo>
                  <a:cubicBezTo>
                    <a:pt x="3907" y="21485"/>
                    <a:pt x="3907" y="21485"/>
                    <a:pt x="3909" y="21485"/>
                  </a:cubicBezTo>
                  <a:cubicBezTo>
                    <a:pt x="3953" y="21485"/>
                    <a:pt x="4019" y="21489"/>
                    <a:pt x="4097" y="21492"/>
                  </a:cubicBezTo>
                  <a:cubicBezTo>
                    <a:pt x="4250" y="21501"/>
                    <a:pt x="4662" y="21525"/>
                    <a:pt x="4728" y="21472"/>
                  </a:cubicBezTo>
                  <a:cubicBezTo>
                    <a:pt x="4742" y="21436"/>
                    <a:pt x="4728" y="21220"/>
                    <a:pt x="4706" y="21120"/>
                  </a:cubicBezTo>
                  <a:cubicBezTo>
                    <a:pt x="4680" y="21005"/>
                    <a:pt x="4636" y="20892"/>
                    <a:pt x="4586" y="20810"/>
                  </a:cubicBezTo>
                  <a:lnTo>
                    <a:pt x="4530" y="20715"/>
                  </a:lnTo>
                  <a:lnTo>
                    <a:pt x="4642" y="20680"/>
                  </a:lnTo>
                  <a:cubicBezTo>
                    <a:pt x="4822" y="20625"/>
                    <a:pt x="4968" y="20664"/>
                    <a:pt x="5095" y="20697"/>
                  </a:cubicBezTo>
                  <a:cubicBezTo>
                    <a:pt x="5143" y="20709"/>
                    <a:pt x="5191" y="20722"/>
                    <a:pt x="5241" y="20729"/>
                  </a:cubicBezTo>
                  <a:cubicBezTo>
                    <a:pt x="5327" y="20744"/>
                    <a:pt x="5435" y="20737"/>
                    <a:pt x="5539" y="20731"/>
                  </a:cubicBezTo>
                  <a:cubicBezTo>
                    <a:pt x="5597" y="20728"/>
                    <a:pt x="5655" y="20724"/>
                    <a:pt x="5709" y="20724"/>
                  </a:cubicBezTo>
                  <a:lnTo>
                    <a:pt x="5770" y="20724"/>
                  </a:lnTo>
                  <a:cubicBezTo>
                    <a:pt x="6094" y="20722"/>
                    <a:pt x="6400" y="20722"/>
                    <a:pt x="6699" y="20934"/>
                  </a:cubicBezTo>
                  <a:cubicBezTo>
                    <a:pt x="6725" y="20952"/>
                    <a:pt x="6747" y="20970"/>
                    <a:pt x="6767" y="20987"/>
                  </a:cubicBezTo>
                  <a:cubicBezTo>
                    <a:pt x="6835" y="21041"/>
                    <a:pt x="6857" y="21060"/>
                    <a:pt x="6939" y="21047"/>
                  </a:cubicBezTo>
                  <a:cubicBezTo>
                    <a:pt x="7067" y="21027"/>
                    <a:pt x="7115" y="20963"/>
                    <a:pt x="7199" y="20833"/>
                  </a:cubicBezTo>
                  <a:cubicBezTo>
                    <a:pt x="7394" y="20532"/>
                    <a:pt x="7718" y="20666"/>
                    <a:pt x="7930" y="20753"/>
                  </a:cubicBezTo>
                  <a:cubicBezTo>
                    <a:pt x="8000" y="20782"/>
                    <a:pt x="8068" y="20810"/>
                    <a:pt x="8125" y="20824"/>
                  </a:cubicBezTo>
                  <a:lnTo>
                    <a:pt x="8149" y="20830"/>
                  </a:lnTo>
                  <a:cubicBezTo>
                    <a:pt x="8221" y="20848"/>
                    <a:pt x="8371" y="20885"/>
                    <a:pt x="8395" y="20843"/>
                  </a:cubicBezTo>
                  <a:cubicBezTo>
                    <a:pt x="8405" y="20824"/>
                    <a:pt x="8415" y="20790"/>
                    <a:pt x="8423" y="20755"/>
                  </a:cubicBezTo>
                  <a:cubicBezTo>
                    <a:pt x="8435" y="20706"/>
                    <a:pt x="8451" y="20649"/>
                    <a:pt x="8481" y="20598"/>
                  </a:cubicBezTo>
                  <a:cubicBezTo>
                    <a:pt x="8485" y="20591"/>
                    <a:pt x="8491" y="20574"/>
                    <a:pt x="8499" y="20558"/>
                  </a:cubicBezTo>
                  <a:cubicBezTo>
                    <a:pt x="8523" y="20499"/>
                    <a:pt x="8537" y="20468"/>
                    <a:pt x="8563" y="20447"/>
                  </a:cubicBezTo>
                  <a:cubicBezTo>
                    <a:pt x="8603" y="20414"/>
                    <a:pt x="8669" y="20394"/>
                    <a:pt x="8763" y="20370"/>
                  </a:cubicBezTo>
                  <a:cubicBezTo>
                    <a:pt x="8789" y="20363"/>
                    <a:pt x="8811" y="20357"/>
                    <a:pt x="8825" y="20352"/>
                  </a:cubicBezTo>
                  <a:lnTo>
                    <a:pt x="8906" y="20324"/>
                  </a:lnTo>
                  <a:cubicBezTo>
                    <a:pt x="8954" y="20308"/>
                    <a:pt x="9002" y="20291"/>
                    <a:pt x="9048" y="20273"/>
                  </a:cubicBezTo>
                  <a:cubicBezTo>
                    <a:pt x="9084" y="20259"/>
                    <a:pt x="9126" y="20235"/>
                    <a:pt x="9170" y="20208"/>
                  </a:cubicBezTo>
                  <a:cubicBezTo>
                    <a:pt x="9232" y="20169"/>
                    <a:pt x="9296" y="20131"/>
                    <a:pt x="9366" y="20111"/>
                  </a:cubicBezTo>
                  <a:cubicBezTo>
                    <a:pt x="9616" y="20041"/>
                    <a:pt x="10003" y="20072"/>
                    <a:pt x="10251" y="20178"/>
                  </a:cubicBezTo>
                  <a:cubicBezTo>
                    <a:pt x="10416" y="20249"/>
                    <a:pt x="10574" y="20324"/>
                    <a:pt x="10690" y="20459"/>
                  </a:cubicBezTo>
                  <a:cubicBezTo>
                    <a:pt x="10714" y="20487"/>
                    <a:pt x="10728" y="20521"/>
                    <a:pt x="10742" y="20556"/>
                  </a:cubicBezTo>
                  <a:cubicBezTo>
                    <a:pt x="10748" y="20573"/>
                    <a:pt x="10754" y="20587"/>
                    <a:pt x="10762" y="20600"/>
                  </a:cubicBezTo>
                  <a:cubicBezTo>
                    <a:pt x="10770" y="20613"/>
                    <a:pt x="10780" y="20622"/>
                    <a:pt x="10792" y="20633"/>
                  </a:cubicBezTo>
                  <a:cubicBezTo>
                    <a:pt x="10814" y="20655"/>
                    <a:pt x="10844" y="20682"/>
                    <a:pt x="10862" y="20731"/>
                  </a:cubicBezTo>
                  <a:cubicBezTo>
                    <a:pt x="10942" y="20742"/>
                    <a:pt x="11028" y="20737"/>
                    <a:pt x="11120" y="20731"/>
                  </a:cubicBezTo>
                  <a:cubicBezTo>
                    <a:pt x="11239" y="20724"/>
                    <a:pt x="11361" y="20717"/>
                    <a:pt x="11483" y="20744"/>
                  </a:cubicBezTo>
                  <a:cubicBezTo>
                    <a:pt x="11541" y="20757"/>
                    <a:pt x="11595" y="20781"/>
                    <a:pt x="11643" y="20801"/>
                  </a:cubicBezTo>
                  <a:cubicBezTo>
                    <a:pt x="11777" y="20857"/>
                    <a:pt x="11805" y="20859"/>
                    <a:pt x="11851" y="20810"/>
                  </a:cubicBezTo>
                  <a:cubicBezTo>
                    <a:pt x="11873" y="20786"/>
                    <a:pt x="11897" y="20740"/>
                    <a:pt x="11921" y="20695"/>
                  </a:cubicBezTo>
                  <a:cubicBezTo>
                    <a:pt x="11980" y="20582"/>
                    <a:pt x="12054" y="20439"/>
                    <a:pt x="12206" y="20421"/>
                  </a:cubicBezTo>
                  <a:cubicBezTo>
                    <a:pt x="12284" y="20412"/>
                    <a:pt x="12494" y="20463"/>
                    <a:pt x="12538" y="20479"/>
                  </a:cubicBezTo>
                  <a:cubicBezTo>
                    <a:pt x="12598" y="20501"/>
                    <a:pt x="12636" y="20536"/>
                    <a:pt x="12666" y="20565"/>
                  </a:cubicBezTo>
                  <a:cubicBezTo>
                    <a:pt x="12688" y="20585"/>
                    <a:pt x="12701" y="20598"/>
                    <a:pt x="12717" y="20605"/>
                  </a:cubicBezTo>
                  <a:cubicBezTo>
                    <a:pt x="12779" y="20631"/>
                    <a:pt x="12889" y="20582"/>
                    <a:pt x="12977" y="20543"/>
                  </a:cubicBezTo>
                  <a:cubicBezTo>
                    <a:pt x="13017" y="20525"/>
                    <a:pt x="13055" y="20509"/>
                    <a:pt x="13089" y="20498"/>
                  </a:cubicBezTo>
                  <a:cubicBezTo>
                    <a:pt x="13111" y="20490"/>
                    <a:pt x="13133" y="20479"/>
                    <a:pt x="13157" y="20469"/>
                  </a:cubicBezTo>
                  <a:cubicBezTo>
                    <a:pt x="13197" y="20450"/>
                    <a:pt x="13237" y="20430"/>
                    <a:pt x="13277" y="20421"/>
                  </a:cubicBezTo>
                  <a:cubicBezTo>
                    <a:pt x="13323" y="20410"/>
                    <a:pt x="13367" y="20412"/>
                    <a:pt x="13403" y="20412"/>
                  </a:cubicBezTo>
                  <a:cubicBezTo>
                    <a:pt x="13437" y="20412"/>
                    <a:pt x="13463" y="20414"/>
                    <a:pt x="13484" y="20406"/>
                  </a:cubicBezTo>
                  <a:cubicBezTo>
                    <a:pt x="13694" y="20332"/>
                    <a:pt x="13704" y="20204"/>
                    <a:pt x="13702" y="19967"/>
                  </a:cubicBezTo>
                  <a:cubicBezTo>
                    <a:pt x="13702" y="19890"/>
                    <a:pt x="13702" y="19812"/>
                    <a:pt x="13712" y="19731"/>
                  </a:cubicBezTo>
                  <a:cubicBezTo>
                    <a:pt x="13742" y="19514"/>
                    <a:pt x="13922" y="19478"/>
                    <a:pt x="14066" y="19448"/>
                  </a:cubicBezTo>
                  <a:cubicBezTo>
                    <a:pt x="14088" y="19445"/>
                    <a:pt x="14112" y="19439"/>
                    <a:pt x="14134" y="19434"/>
                  </a:cubicBezTo>
                  <a:cubicBezTo>
                    <a:pt x="14218" y="19416"/>
                    <a:pt x="14303" y="19416"/>
                    <a:pt x="14385" y="19416"/>
                  </a:cubicBezTo>
                  <a:cubicBezTo>
                    <a:pt x="14459" y="19416"/>
                    <a:pt x="14527" y="19417"/>
                    <a:pt x="14587" y="19405"/>
                  </a:cubicBezTo>
                  <a:cubicBezTo>
                    <a:pt x="14639" y="19394"/>
                    <a:pt x="14677" y="19341"/>
                    <a:pt x="14723" y="19279"/>
                  </a:cubicBezTo>
                  <a:cubicBezTo>
                    <a:pt x="14779" y="19202"/>
                    <a:pt x="14841" y="19116"/>
                    <a:pt x="14955" y="19083"/>
                  </a:cubicBezTo>
                  <a:cubicBezTo>
                    <a:pt x="15013" y="19067"/>
                    <a:pt x="15068" y="19073"/>
                    <a:pt x="15118" y="19078"/>
                  </a:cubicBezTo>
                  <a:cubicBezTo>
                    <a:pt x="15150" y="19082"/>
                    <a:pt x="15182" y="19085"/>
                    <a:pt x="15202" y="19080"/>
                  </a:cubicBezTo>
                  <a:cubicBezTo>
                    <a:pt x="15220" y="19076"/>
                    <a:pt x="15234" y="19069"/>
                    <a:pt x="15252" y="19060"/>
                  </a:cubicBezTo>
                  <a:cubicBezTo>
                    <a:pt x="15284" y="19045"/>
                    <a:pt x="15326" y="19025"/>
                    <a:pt x="15390" y="19018"/>
                  </a:cubicBezTo>
                  <a:lnTo>
                    <a:pt x="15440" y="19012"/>
                  </a:lnTo>
                  <a:cubicBezTo>
                    <a:pt x="15694" y="18985"/>
                    <a:pt x="15955" y="18958"/>
                    <a:pt x="16061" y="18753"/>
                  </a:cubicBezTo>
                  <a:cubicBezTo>
                    <a:pt x="16157" y="18573"/>
                    <a:pt x="16191" y="18545"/>
                    <a:pt x="16365" y="18521"/>
                  </a:cubicBezTo>
                  <a:cubicBezTo>
                    <a:pt x="16391" y="18518"/>
                    <a:pt x="16423" y="18514"/>
                    <a:pt x="16461" y="18507"/>
                  </a:cubicBezTo>
                  <a:cubicBezTo>
                    <a:pt x="16636" y="18478"/>
                    <a:pt x="16674" y="18463"/>
                    <a:pt x="16680" y="18461"/>
                  </a:cubicBezTo>
                  <a:cubicBezTo>
                    <a:pt x="16688" y="18458"/>
                    <a:pt x="16692" y="18454"/>
                    <a:pt x="16694" y="18452"/>
                  </a:cubicBezTo>
                  <a:cubicBezTo>
                    <a:pt x="16686" y="18454"/>
                    <a:pt x="16690" y="18447"/>
                    <a:pt x="16690" y="18439"/>
                  </a:cubicBezTo>
                  <a:cubicBezTo>
                    <a:pt x="16690" y="18421"/>
                    <a:pt x="16688" y="18399"/>
                    <a:pt x="16690" y="18374"/>
                  </a:cubicBezTo>
                  <a:cubicBezTo>
                    <a:pt x="16720" y="18001"/>
                    <a:pt x="17126" y="17910"/>
                    <a:pt x="17322" y="17866"/>
                  </a:cubicBezTo>
                  <a:lnTo>
                    <a:pt x="17381" y="17852"/>
                  </a:lnTo>
                  <a:cubicBezTo>
                    <a:pt x="17425" y="17841"/>
                    <a:pt x="17465" y="17832"/>
                    <a:pt x="17509" y="17826"/>
                  </a:cubicBezTo>
                  <a:cubicBezTo>
                    <a:pt x="17340" y="17720"/>
                    <a:pt x="17216" y="17304"/>
                    <a:pt x="17038" y="17189"/>
                  </a:cubicBezTo>
                  <a:cubicBezTo>
                    <a:pt x="16696" y="16968"/>
                    <a:pt x="16744" y="16536"/>
                    <a:pt x="16445" y="16308"/>
                  </a:cubicBezTo>
                  <a:cubicBezTo>
                    <a:pt x="15855" y="15859"/>
                    <a:pt x="16505" y="14894"/>
                    <a:pt x="16952" y="14607"/>
                  </a:cubicBezTo>
                  <a:cubicBezTo>
                    <a:pt x="17122" y="14498"/>
                    <a:pt x="17262" y="14762"/>
                    <a:pt x="17371" y="14563"/>
                  </a:cubicBezTo>
                  <a:cubicBezTo>
                    <a:pt x="17545" y="14244"/>
                    <a:pt x="17669" y="14244"/>
                    <a:pt x="18063" y="14184"/>
                  </a:cubicBezTo>
                  <a:cubicBezTo>
                    <a:pt x="18656" y="14093"/>
                    <a:pt x="18101" y="13892"/>
                    <a:pt x="18218" y="13520"/>
                  </a:cubicBezTo>
                  <a:cubicBezTo>
                    <a:pt x="18316" y="13209"/>
                    <a:pt x="18997" y="13231"/>
                    <a:pt x="19083" y="12861"/>
                  </a:cubicBezTo>
                  <a:cubicBezTo>
                    <a:pt x="19183" y="12432"/>
                    <a:pt x="17332" y="12438"/>
                    <a:pt x="18478" y="11720"/>
                  </a:cubicBezTo>
                  <a:cubicBezTo>
                    <a:pt x="19211" y="11261"/>
                    <a:pt x="19716" y="10549"/>
                    <a:pt x="19447" y="9761"/>
                  </a:cubicBezTo>
                  <a:cubicBezTo>
                    <a:pt x="19257" y="9208"/>
                    <a:pt x="19083" y="9115"/>
                    <a:pt x="19429" y="8553"/>
                  </a:cubicBezTo>
                  <a:cubicBezTo>
                    <a:pt x="19565" y="8332"/>
                    <a:pt x="19788" y="8397"/>
                    <a:pt x="20042" y="8328"/>
                  </a:cubicBezTo>
                  <a:cubicBezTo>
                    <a:pt x="20701" y="8147"/>
                    <a:pt x="20258" y="6717"/>
                    <a:pt x="20244" y="6354"/>
                  </a:cubicBezTo>
                  <a:cubicBezTo>
                    <a:pt x="20238" y="6162"/>
                    <a:pt x="21542" y="5686"/>
                    <a:pt x="21600" y="5741"/>
                  </a:cubicBezTo>
                  <a:cubicBezTo>
                    <a:pt x="21240" y="5396"/>
                    <a:pt x="20453" y="4949"/>
                    <a:pt x="19890" y="5071"/>
                  </a:cubicBezTo>
                  <a:cubicBezTo>
                    <a:pt x="18893" y="5286"/>
                    <a:pt x="19643" y="4730"/>
                    <a:pt x="19577" y="4317"/>
                  </a:cubicBezTo>
                  <a:cubicBezTo>
                    <a:pt x="19499" y="3817"/>
                    <a:pt x="17082" y="4273"/>
                    <a:pt x="16588" y="4153"/>
                  </a:cubicBezTo>
                  <a:cubicBezTo>
                    <a:pt x="16307" y="4086"/>
                    <a:pt x="16467" y="3545"/>
                    <a:pt x="16029" y="3399"/>
                  </a:cubicBezTo>
                  <a:cubicBezTo>
                    <a:pt x="15714" y="3294"/>
                    <a:pt x="15516" y="3146"/>
                    <a:pt x="15170" y="3104"/>
                  </a:cubicBezTo>
                  <a:cubicBezTo>
                    <a:pt x="14905" y="3071"/>
                    <a:pt x="14507" y="3073"/>
                    <a:pt x="14319" y="2863"/>
                  </a:cubicBezTo>
                  <a:cubicBezTo>
                    <a:pt x="14188" y="2717"/>
                    <a:pt x="13744" y="2372"/>
                    <a:pt x="13938" y="2166"/>
                  </a:cubicBezTo>
                  <a:cubicBezTo>
                    <a:pt x="14148" y="1941"/>
                    <a:pt x="14289" y="1732"/>
                    <a:pt x="14110" y="1434"/>
                  </a:cubicBezTo>
                  <a:cubicBezTo>
                    <a:pt x="13900" y="1086"/>
                    <a:pt x="13560" y="832"/>
                    <a:pt x="13385" y="458"/>
                  </a:cubicBezTo>
                  <a:cubicBezTo>
                    <a:pt x="13337" y="357"/>
                    <a:pt x="13347" y="244"/>
                    <a:pt x="13223" y="202"/>
                  </a:cubicBezTo>
                  <a:cubicBezTo>
                    <a:pt x="12975" y="118"/>
                    <a:pt x="12789" y="-75"/>
                    <a:pt x="12528" y="31"/>
                  </a:cubicBezTo>
                  <a:cubicBezTo>
                    <a:pt x="12164" y="179"/>
                    <a:pt x="12054" y="250"/>
                    <a:pt x="11645" y="279"/>
                  </a:cubicBezTo>
                  <a:cubicBezTo>
                    <a:pt x="11068" y="321"/>
                    <a:pt x="11289" y="1226"/>
                    <a:pt x="10638" y="1029"/>
                  </a:cubicBezTo>
                  <a:cubicBezTo>
                    <a:pt x="10135" y="878"/>
                    <a:pt x="9390" y="757"/>
                    <a:pt x="8850" y="750"/>
                  </a:cubicBezTo>
                  <a:cubicBezTo>
                    <a:pt x="8467" y="744"/>
                    <a:pt x="8415" y="1775"/>
                    <a:pt x="7704" y="1290"/>
                  </a:cubicBezTo>
                  <a:cubicBezTo>
                    <a:pt x="7524" y="1168"/>
                    <a:pt x="7364" y="1098"/>
                    <a:pt x="7215" y="1062"/>
                  </a:cubicBezTo>
                  <a:cubicBezTo>
                    <a:pt x="7191" y="1084"/>
                    <a:pt x="7167" y="1106"/>
                    <a:pt x="7143" y="1129"/>
                  </a:cubicBezTo>
                  <a:cubicBezTo>
                    <a:pt x="7085" y="1188"/>
                    <a:pt x="7023" y="1248"/>
                    <a:pt x="6953" y="1301"/>
                  </a:cubicBezTo>
                  <a:cubicBezTo>
                    <a:pt x="6903" y="1343"/>
                    <a:pt x="6841" y="1379"/>
                    <a:pt x="6777" y="141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840049C5-C08C-463A-AFDF-23FFF07CAE22}"/>
                </a:ext>
              </a:extLst>
            </p:cNvPr>
            <p:cNvSpPr/>
            <p:nvPr/>
          </p:nvSpPr>
          <p:spPr>
            <a:xfrm>
              <a:off x="7333219" y="2305072"/>
              <a:ext cx="190072" cy="83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836" extrusionOk="0">
                  <a:moveTo>
                    <a:pt x="12767" y="4501"/>
                  </a:moveTo>
                  <a:cubicBezTo>
                    <a:pt x="12260" y="5348"/>
                    <a:pt x="11959" y="9010"/>
                    <a:pt x="11232" y="8961"/>
                  </a:cubicBezTo>
                  <a:cubicBezTo>
                    <a:pt x="10755" y="8928"/>
                    <a:pt x="10556" y="6015"/>
                    <a:pt x="9800" y="5462"/>
                  </a:cubicBezTo>
                  <a:cubicBezTo>
                    <a:pt x="9102" y="4941"/>
                    <a:pt x="8404" y="3036"/>
                    <a:pt x="7898" y="1979"/>
                  </a:cubicBezTo>
                  <a:cubicBezTo>
                    <a:pt x="6612" y="-707"/>
                    <a:pt x="6135" y="-659"/>
                    <a:pt x="4776" y="2125"/>
                  </a:cubicBezTo>
                  <a:cubicBezTo>
                    <a:pt x="3844" y="4029"/>
                    <a:pt x="3799" y="7708"/>
                    <a:pt x="2088" y="5804"/>
                  </a:cubicBezTo>
                  <a:cubicBezTo>
                    <a:pt x="1361" y="5006"/>
                    <a:pt x="920" y="4843"/>
                    <a:pt x="553" y="5104"/>
                  </a:cubicBezTo>
                  <a:cubicBezTo>
                    <a:pt x="517" y="5300"/>
                    <a:pt x="487" y="5495"/>
                    <a:pt x="450" y="5690"/>
                  </a:cubicBezTo>
                  <a:cubicBezTo>
                    <a:pt x="-12" y="8229"/>
                    <a:pt x="-262" y="9987"/>
                    <a:pt x="421" y="11062"/>
                  </a:cubicBezTo>
                  <a:cubicBezTo>
                    <a:pt x="583" y="11322"/>
                    <a:pt x="1053" y="11680"/>
                    <a:pt x="1302" y="11778"/>
                  </a:cubicBezTo>
                  <a:cubicBezTo>
                    <a:pt x="1442" y="11843"/>
                    <a:pt x="1508" y="11761"/>
                    <a:pt x="1648" y="11615"/>
                  </a:cubicBezTo>
                  <a:cubicBezTo>
                    <a:pt x="1736" y="11517"/>
                    <a:pt x="1839" y="11403"/>
                    <a:pt x="1963" y="11322"/>
                  </a:cubicBezTo>
                  <a:cubicBezTo>
                    <a:pt x="2074" y="11257"/>
                    <a:pt x="2169" y="11208"/>
                    <a:pt x="2257" y="11175"/>
                  </a:cubicBezTo>
                  <a:cubicBezTo>
                    <a:pt x="2455" y="11078"/>
                    <a:pt x="2566" y="11045"/>
                    <a:pt x="2735" y="10801"/>
                  </a:cubicBezTo>
                  <a:cubicBezTo>
                    <a:pt x="2867" y="10622"/>
                    <a:pt x="2889" y="10541"/>
                    <a:pt x="2962" y="10296"/>
                  </a:cubicBezTo>
                  <a:cubicBezTo>
                    <a:pt x="3014" y="10117"/>
                    <a:pt x="3072" y="9906"/>
                    <a:pt x="3175" y="9629"/>
                  </a:cubicBezTo>
                  <a:cubicBezTo>
                    <a:pt x="3403" y="9011"/>
                    <a:pt x="4424" y="7350"/>
                    <a:pt x="4923" y="7318"/>
                  </a:cubicBezTo>
                  <a:cubicBezTo>
                    <a:pt x="5188" y="7285"/>
                    <a:pt x="5937" y="7839"/>
                    <a:pt x="6120" y="8457"/>
                  </a:cubicBezTo>
                  <a:cubicBezTo>
                    <a:pt x="6275" y="8978"/>
                    <a:pt x="6223" y="9548"/>
                    <a:pt x="6186" y="9955"/>
                  </a:cubicBezTo>
                  <a:cubicBezTo>
                    <a:pt x="6179" y="10020"/>
                    <a:pt x="6172" y="10117"/>
                    <a:pt x="6164" y="10199"/>
                  </a:cubicBezTo>
                  <a:cubicBezTo>
                    <a:pt x="6348" y="10280"/>
                    <a:pt x="6767" y="10199"/>
                    <a:pt x="7009" y="10166"/>
                  </a:cubicBezTo>
                  <a:cubicBezTo>
                    <a:pt x="7398" y="10101"/>
                    <a:pt x="7736" y="10036"/>
                    <a:pt x="7971" y="10199"/>
                  </a:cubicBezTo>
                  <a:cubicBezTo>
                    <a:pt x="8566" y="10589"/>
                    <a:pt x="8992" y="11533"/>
                    <a:pt x="9367" y="12363"/>
                  </a:cubicBezTo>
                  <a:cubicBezTo>
                    <a:pt x="9462" y="12575"/>
                    <a:pt x="9550" y="12770"/>
                    <a:pt x="9646" y="12966"/>
                  </a:cubicBezTo>
                  <a:cubicBezTo>
                    <a:pt x="9837" y="13373"/>
                    <a:pt x="10035" y="13763"/>
                    <a:pt x="10226" y="14154"/>
                  </a:cubicBezTo>
                  <a:cubicBezTo>
                    <a:pt x="10997" y="15717"/>
                    <a:pt x="11798" y="17328"/>
                    <a:pt x="12451" y="19184"/>
                  </a:cubicBezTo>
                  <a:lnTo>
                    <a:pt x="12503" y="19330"/>
                  </a:lnTo>
                  <a:cubicBezTo>
                    <a:pt x="12686" y="19851"/>
                    <a:pt x="12708" y="19917"/>
                    <a:pt x="13039" y="20095"/>
                  </a:cubicBezTo>
                  <a:cubicBezTo>
                    <a:pt x="13230" y="20193"/>
                    <a:pt x="13399" y="20193"/>
                    <a:pt x="13612" y="20193"/>
                  </a:cubicBezTo>
                  <a:lnTo>
                    <a:pt x="13854" y="20193"/>
                  </a:lnTo>
                  <a:cubicBezTo>
                    <a:pt x="14207" y="20209"/>
                    <a:pt x="14522" y="20356"/>
                    <a:pt x="14824" y="20486"/>
                  </a:cubicBezTo>
                  <a:cubicBezTo>
                    <a:pt x="15139" y="20633"/>
                    <a:pt x="15433" y="20746"/>
                    <a:pt x="15756" y="20763"/>
                  </a:cubicBezTo>
                  <a:cubicBezTo>
                    <a:pt x="15947" y="20763"/>
                    <a:pt x="16160" y="20779"/>
                    <a:pt x="16366" y="20795"/>
                  </a:cubicBezTo>
                  <a:cubicBezTo>
                    <a:pt x="16829" y="20844"/>
                    <a:pt x="17306" y="20893"/>
                    <a:pt x="17703" y="20665"/>
                  </a:cubicBezTo>
                  <a:cubicBezTo>
                    <a:pt x="17893" y="20551"/>
                    <a:pt x="18106" y="20486"/>
                    <a:pt x="18319" y="20421"/>
                  </a:cubicBezTo>
                  <a:cubicBezTo>
                    <a:pt x="18643" y="20323"/>
                    <a:pt x="18980" y="20209"/>
                    <a:pt x="19193" y="19933"/>
                  </a:cubicBezTo>
                  <a:cubicBezTo>
                    <a:pt x="19818" y="19086"/>
                    <a:pt x="20905" y="16401"/>
                    <a:pt x="21154" y="15066"/>
                  </a:cubicBezTo>
                  <a:cubicBezTo>
                    <a:pt x="21323" y="14187"/>
                    <a:pt x="21338" y="12884"/>
                    <a:pt x="21125" y="12445"/>
                  </a:cubicBezTo>
                  <a:cubicBezTo>
                    <a:pt x="21000" y="12185"/>
                    <a:pt x="20875" y="11989"/>
                    <a:pt x="20758" y="11810"/>
                  </a:cubicBezTo>
                  <a:cubicBezTo>
                    <a:pt x="20383" y="11224"/>
                    <a:pt x="19994" y="10606"/>
                    <a:pt x="19972" y="8929"/>
                  </a:cubicBezTo>
                  <a:cubicBezTo>
                    <a:pt x="19972" y="8880"/>
                    <a:pt x="19972" y="8815"/>
                    <a:pt x="19972" y="8766"/>
                  </a:cubicBezTo>
                  <a:cubicBezTo>
                    <a:pt x="19656" y="8946"/>
                    <a:pt x="19296" y="9092"/>
                    <a:pt x="18870" y="9206"/>
                  </a:cubicBezTo>
                  <a:cubicBezTo>
                    <a:pt x="17401" y="9564"/>
                    <a:pt x="17578" y="3444"/>
                    <a:pt x="16410" y="4306"/>
                  </a:cubicBezTo>
                  <a:cubicBezTo>
                    <a:pt x="15631" y="4876"/>
                    <a:pt x="14552" y="8180"/>
                    <a:pt x="13685" y="6552"/>
                  </a:cubicBezTo>
                  <a:cubicBezTo>
                    <a:pt x="13480" y="6145"/>
                    <a:pt x="13355" y="3524"/>
                    <a:pt x="12767" y="45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777C3108-429E-42D6-B0A4-CD0316764715}"/>
                </a:ext>
              </a:extLst>
            </p:cNvPr>
            <p:cNvSpPr/>
            <p:nvPr/>
          </p:nvSpPr>
          <p:spPr>
            <a:xfrm>
              <a:off x="6073876" y="1344862"/>
              <a:ext cx="903718" cy="66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456" extrusionOk="0">
                  <a:moveTo>
                    <a:pt x="979" y="6689"/>
                  </a:moveTo>
                  <a:cubicBezTo>
                    <a:pt x="1039" y="6682"/>
                    <a:pt x="1094" y="6661"/>
                    <a:pt x="1153" y="6636"/>
                  </a:cubicBezTo>
                  <a:cubicBezTo>
                    <a:pt x="1180" y="6625"/>
                    <a:pt x="1206" y="6613"/>
                    <a:pt x="1236" y="6600"/>
                  </a:cubicBezTo>
                  <a:cubicBezTo>
                    <a:pt x="1419" y="6516"/>
                    <a:pt x="1648" y="6412"/>
                    <a:pt x="1846" y="6512"/>
                  </a:cubicBezTo>
                  <a:cubicBezTo>
                    <a:pt x="1990" y="6583"/>
                    <a:pt x="2012" y="6685"/>
                    <a:pt x="2040" y="6811"/>
                  </a:cubicBezTo>
                  <a:lnTo>
                    <a:pt x="2054" y="6872"/>
                  </a:lnTo>
                  <a:cubicBezTo>
                    <a:pt x="2068" y="6927"/>
                    <a:pt x="2090" y="6982"/>
                    <a:pt x="2113" y="7043"/>
                  </a:cubicBezTo>
                  <a:cubicBezTo>
                    <a:pt x="2143" y="7117"/>
                    <a:pt x="2173" y="7191"/>
                    <a:pt x="2192" y="7275"/>
                  </a:cubicBezTo>
                  <a:lnTo>
                    <a:pt x="2203" y="7324"/>
                  </a:lnTo>
                  <a:cubicBezTo>
                    <a:pt x="2259" y="7577"/>
                    <a:pt x="2323" y="7862"/>
                    <a:pt x="2269" y="8164"/>
                  </a:cubicBezTo>
                  <a:cubicBezTo>
                    <a:pt x="2259" y="8215"/>
                    <a:pt x="2240" y="8246"/>
                    <a:pt x="2226" y="8267"/>
                  </a:cubicBezTo>
                  <a:cubicBezTo>
                    <a:pt x="2218" y="8280"/>
                    <a:pt x="2217" y="8282"/>
                    <a:pt x="2217" y="8286"/>
                  </a:cubicBezTo>
                  <a:cubicBezTo>
                    <a:pt x="2236" y="8286"/>
                    <a:pt x="2254" y="8290"/>
                    <a:pt x="2275" y="8299"/>
                  </a:cubicBezTo>
                  <a:cubicBezTo>
                    <a:pt x="2381" y="8343"/>
                    <a:pt x="2449" y="8388"/>
                    <a:pt x="2546" y="8516"/>
                  </a:cubicBezTo>
                  <a:cubicBezTo>
                    <a:pt x="2571" y="8550"/>
                    <a:pt x="2593" y="8584"/>
                    <a:pt x="2615" y="8620"/>
                  </a:cubicBezTo>
                  <a:cubicBezTo>
                    <a:pt x="2651" y="8677"/>
                    <a:pt x="2685" y="8729"/>
                    <a:pt x="2729" y="8770"/>
                  </a:cubicBezTo>
                  <a:cubicBezTo>
                    <a:pt x="2745" y="8784"/>
                    <a:pt x="2762" y="8799"/>
                    <a:pt x="2779" y="8814"/>
                  </a:cubicBezTo>
                  <a:cubicBezTo>
                    <a:pt x="2848" y="8875"/>
                    <a:pt x="2927" y="8943"/>
                    <a:pt x="2983" y="9050"/>
                  </a:cubicBezTo>
                  <a:cubicBezTo>
                    <a:pt x="3050" y="9181"/>
                    <a:pt x="3044" y="9333"/>
                    <a:pt x="3039" y="9468"/>
                  </a:cubicBezTo>
                  <a:lnTo>
                    <a:pt x="3038" y="9500"/>
                  </a:lnTo>
                  <a:cubicBezTo>
                    <a:pt x="3033" y="9618"/>
                    <a:pt x="3016" y="9658"/>
                    <a:pt x="2981" y="9715"/>
                  </a:cubicBezTo>
                  <a:cubicBezTo>
                    <a:pt x="2972" y="9730"/>
                    <a:pt x="2961" y="9747"/>
                    <a:pt x="2949" y="9774"/>
                  </a:cubicBezTo>
                  <a:cubicBezTo>
                    <a:pt x="2923" y="9822"/>
                    <a:pt x="2906" y="9892"/>
                    <a:pt x="2886" y="9962"/>
                  </a:cubicBezTo>
                  <a:cubicBezTo>
                    <a:pt x="2862" y="10046"/>
                    <a:pt x="2842" y="10114"/>
                    <a:pt x="2820" y="10183"/>
                  </a:cubicBezTo>
                  <a:cubicBezTo>
                    <a:pt x="2804" y="10234"/>
                    <a:pt x="2789" y="10287"/>
                    <a:pt x="2773" y="10342"/>
                  </a:cubicBezTo>
                  <a:cubicBezTo>
                    <a:pt x="2746" y="10434"/>
                    <a:pt x="2720" y="10498"/>
                    <a:pt x="2673" y="10525"/>
                  </a:cubicBezTo>
                  <a:cubicBezTo>
                    <a:pt x="2624" y="10553"/>
                    <a:pt x="2582" y="10529"/>
                    <a:pt x="2546" y="10510"/>
                  </a:cubicBezTo>
                  <a:cubicBezTo>
                    <a:pt x="2522" y="10498"/>
                    <a:pt x="2496" y="10483"/>
                    <a:pt x="2460" y="10477"/>
                  </a:cubicBezTo>
                  <a:cubicBezTo>
                    <a:pt x="2413" y="10468"/>
                    <a:pt x="2391" y="10477"/>
                    <a:pt x="2386" y="10483"/>
                  </a:cubicBezTo>
                  <a:cubicBezTo>
                    <a:pt x="2372" y="10502"/>
                    <a:pt x="2370" y="10572"/>
                    <a:pt x="2381" y="10690"/>
                  </a:cubicBezTo>
                  <a:cubicBezTo>
                    <a:pt x="2385" y="10726"/>
                    <a:pt x="2394" y="10759"/>
                    <a:pt x="2406" y="10797"/>
                  </a:cubicBezTo>
                  <a:cubicBezTo>
                    <a:pt x="2419" y="10840"/>
                    <a:pt x="2433" y="10886"/>
                    <a:pt x="2439" y="10941"/>
                  </a:cubicBezTo>
                  <a:cubicBezTo>
                    <a:pt x="2446" y="10994"/>
                    <a:pt x="2442" y="11042"/>
                    <a:pt x="2439" y="11087"/>
                  </a:cubicBezTo>
                  <a:cubicBezTo>
                    <a:pt x="2436" y="11131"/>
                    <a:pt x="2433" y="11167"/>
                    <a:pt x="2442" y="11196"/>
                  </a:cubicBezTo>
                  <a:cubicBezTo>
                    <a:pt x="2458" y="11247"/>
                    <a:pt x="2480" y="11293"/>
                    <a:pt x="2502" y="11340"/>
                  </a:cubicBezTo>
                  <a:cubicBezTo>
                    <a:pt x="2546" y="11430"/>
                    <a:pt x="2596" y="11532"/>
                    <a:pt x="2601" y="11686"/>
                  </a:cubicBezTo>
                  <a:cubicBezTo>
                    <a:pt x="2602" y="11739"/>
                    <a:pt x="2601" y="11791"/>
                    <a:pt x="2598" y="11846"/>
                  </a:cubicBezTo>
                  <a:cubicBezTo>
                    <a:pt x="2588" y="12017"/>
                    <a:pt x="2591" y="12087"/>
                    <a:pt x="2657" y="12127"/>
                  </a:cubicBezTo>
                  <a:lnTo>
                    <a:pt x="2717" y="12165"/>
                  </a:lnTo>
                  <a:lnTo>
                    <a:pt x="2701" y="12249"/>
                  </a:lnTo>
                  <a:cubicBezTo>
                    <a:pt x="2687" y="12325"/>
                    <a:pt x="2649" y="12363"/>
                    <a:pt x="2624" y="12386"/>
                  </a:cubicBezTo>
                  <a:cubicBezTo>
                    <a:pt x="2612" y="12399"/>
                    <a:pt x="2605" y="12405"/>
                    <a:pt x="2602" y="12414"/>
                  </a:cubicBezTo>
                  <a:cubicBezTo>
                    <a:pt x="2602" y="12409"/>
                    <a:pt x="2604" y="12422"/>
                    <a:pt x="2605" y="12429"/>
                  </a:cubicBezTo>
                  <a:cubicBezTo>
                    <a:pt x="2607" y="12456"/>
                    <a:pt x="2610" y="12494"/>
                    <a:pt x="2598" y="12534"/>
                  </a:cubicBezTo>
                  <a:cubicBezTo>
                    <a:pt x="2588" y="12568"/>
                    <a:pt x="2571" y="12595"/>
                    <a:pt x="2558" y="12616"/>
                  </a:cubicBezTo>
                  <a:cubicBezTo>
                    <a:pt x="2554" y="12625"/>
                    <a:pt x="2549" y="12631"/>
                    <a:pt x="2546" y="12637"/>
                  </a:cubicBezTo>
                  <a:cubicBezTo>
                    <a:pt x="2547" y="12648"/>
                    <a:pt x="2552" y="12663"/>
                    <a:pt x="2554" y="12667"/>
                  </a:cubicBezTo>
                  <a:cubicBezTo>
                    <a:pt x="2569" y="12688"/>
                    <a:pt x="2646" y="12684"/>
                    <a:pt x="2690" y="12682"/>
                  </a:cubicBezTo>
                  <a:cubicBezTo>
                    <a:pt x="2751" y="12680"/>
                    <a:pt x="2814" y="12675"/>
                    <a:pt x="2869" y="12701"/>
                  </a:cubicBezTo>
                  <a:lnTo>
                    <a:pt x="2953" y="12739"/>
                  </a:lnTo>
                  <a:lnTo>
                    <a:pt x="2914" y="12846"/>
                  </a:lnTo>
                  <a:cubicBezTo>
                    <a:pt x="2906" y="12870"/>
                    <a:pt x="2900" y="12901"/>
                    <a:pt x="2894" y="12935"/>
                  </a:cubicBezTo>
                  <a:cubicBezTo>
                    <a:pt x="2886" y="12975"/>
                    <a:pt x="2880" y="13015"/>
                    <a:pt x="2867" y="13051"/>
                  </a:cubicBezTo>
                  <a:cubicBezTo>
                    <a:pt x="2858" y="13078"/>
                    <a:pt x="2847" y="13104"/>
                    <a:pt x="2834" y="13127"/>
                  </a:cubicBezTo>
                  <a:cubicBezTo>
                    <a:pt x="2818" y="13159"/>
                    <a:pt x="2812" y="13171"/>
                    <a:pt x="2814" y="13188"/>
                  </a:cubicBezTo>
                  <a:cubicBezTo>
                    <a:pt x="2814" y="13209"/>
                    <a:pt x="2859" y="13241"/>
                    <a:pt x="2894" y="13264"/>
                  </a:cubicBezTo>
                  <a:cubicBezTo>
                    <a:pt x="2952" y="13304"/>
                    <a:pt x="3024" y="13355"/>
                    <a:pt x="3061" y="13452"/>
                  </a:cubicBezTo>
                  <a:lnTo>
                    <a:pt x="3086" y="13515"/>
                  </a:lnTo>
                  <a:lnTo>
                    <a:pt x="3052" y="13570"/>
                  </a:lnTo>
                  <a:cubicBezTo>
                    <a:pt x="2991" y="13665"/>
                    <a:pt x="3036" y="13807"/>
                    <a:pt x="3113" y="14009"/>
                  </a:cubicBezTo>
                  <a:cubicBezTo>
                    <a:pt x="3152" y="14112"/>
                    <a:pt x="3190" y="14212"/>
                    <a:pt x="3201" y="14307"/>
                  </a:cubicBezTo>
                  <a:cubicBezTo>
                    <a:pt x="3226" y="14507"/>
                    <a:pt x="3216" y="14727"/>
                    <a:pt x="3207" y="14942"/>
                  </a:cubicBezTo>
                  <a:cubicBezTo>
                    <a:pt x="3202" y="15045"/>
                    <a:pt x="3198" y="15144"/>
                    <a:pt x="3198" y="15239"/>
                  </a:cubicBezTo>
                  <a:cubicBezTo>
                    <a:pt x="3198" y="15279"/>
                    <a:pt x="3199" y="15324"/>
                    <a:pt x="3201" y="15366"/>
                  </a:cubicBezTo>
                  <a:cubicBezTo>
                    <a:pt x="3205" y="15478"/>
                    <a:pt x="3210" y="15594"/>
                    <a:pt x="3191" y="15701"/>
                  </a:cubicBezTo>
                  <a:cubicBezTo>
                    <a:pt x="3144" y="15978"/>
                    <a:pt x="2999" y="15972"/>
                    <a:pt x="2884" y="15967"/>
                  </a:cubicBezTo>
                  <a:lnTo>
                    <a:pt x="2847" y="15965"/>
                  </a:lnTo>
                  <a:cubicBezTo>
                    <a:pt x="2682" y="15961"/>
                    <a:pt x="2533" y="16050"/>
                    <a:pt x="2378" y="16145"/>
                  </a:cubicBezTo>
                  <a:lnTo>
                    <a:pt x="2295" y="16195"/>
                  </a:lnTo>
                  <a:cubicBezTo>
                    <a:pt x="2214" y="16244"/>
                    <a:pt x="2146" y="16246"/>
                    <a:pt x="2081" y="16248"/>
                  </a:cubicBezTo>
                  <a:cubicBezTo>
                    <a:pt x="2052" y="16250"/>
                    <a:pt x="2021" y="16250"/>
                    <a:pt x="1987" y="16256"/>
                  </a:cubicBezTo>
                  <a:cubicBezTo>
                    <a:pt x="1946" y="16263"/>
                    <a:pt x="1911" y="16275"/>
                    <a:pt x="1878" y="16290"/>
                  </a:cubicBezTo>
                  <a:cubicBezTo>
                    <a:pt x="1825" y="16311"/>
                    <a:pt x="1764" y="16335"/>
                    <a:pt x="1679" y="16332"/>
                  </a:cubicBezTo>
                  <a:cubicBezTo>
                    <a:pt x="1575" y="16330"/>
                    <a:pt x="1474" y="16366"/>
                    <a:pt x="1371" y="16404"/>
                  </a:cubicBezTo>
                  <a:cubicBezTo>
                    <a:pt x="1263" y="16444"/>
                    <a:pt x="1150" y="16484"/>
                    <a:pt x="1026" y="16480"/>
                  </a:cubicBezTo>
                  <a:cubicBezTo>
                    <a:pt x="959" y="16478"/>
                    <a:pt x="902" y="16459"/>
                    <a:pt x="846" y="16440"/>
                  </a:cubicBezTo>
                  <a:cubicBezTo>
                    <a:pt x="797" y="16423"/>
                    <a:pt x="750" y="16408"/>
                    <a:pt x="700" y="16406"/>
                  </a:cubicBezTo>
                  <a:cubicBezTo>
                    <a:pt x="572" y="16402"/>
                    <a:pt x="572" y="16400"/>
                    <a:pt x="512" y="16554"/>
                  </a:cubicBezTo>
                  <a:cubicBezTo>
                    <a:pt x="504" y="16575"/>
                    <a:pt x="494" y="16598"/>
                    <a:pt x="483" y="16619"/>
                  </a:cubicBezTo>
                  <a:cubicBezTo>
                    <a:pt x="468" y="16649"/>
                    <a:pt x="456" y="16676"/>
                    <a:pt x="450" y="16702"/>
                  </a:cubicBezTo>
                  <a:cubicBezTo>
                    <a:pt x="447" y="16717"/>
                    <a:pt x="445" y="16738"/>
                    <a:pt x="442" y="16759"/>
                  </a:cubicBezTo>
                  <a:cubicBezTo>
                    <a:pt x="436" y="16807"/>
                    <a:pt x="431" y="16858"/>
                    <a:pt x="415" y="16896"/>
                  </a:cubicBezTo>
                  <a:cubicBezTo>
                    <a:pt x="371" y="17001"/>
                    <a:pt x="274" y="17046"/>
                    <a:pt x="190" y="17088"/>
                  </a:cubicBezTo>
                  <a:cubicBezTo>
                    <a:pt x="161" y="17101"/>
                    <a:pt x="135" y="17113"/>
                    <a:pt x="113" y="17128"/>
                  </a:cubicBezTo>
                  <a:cubicBezTo>
                    <a:pt x="102" y="17136"/>
                    <a:pt x="83" y="17145"/>
                    <a:pt x="61" y="17155"/>
                  </a:cubicBezTo>
                  <a:cubicBezTo>
                    <a:pt x="44" y="17164"/>
                    <a:pt x="13" y="17179"/>
                    <a:pt x="0" y="17187"/>
                  </a:cubicBezTo>
                  <a:cubicBezTo>
                    <a:pt x="2" y="17189"/>
                    <a:pt x="2" y="17193"/>
                    <a:pt x="3" y="17195"/>
                  </a:cubicBezTo>
                  <a:cubicBezTo>
                    <a:pt x="13" y="17221"/>
                    <a:pt x="24" y="17255"/>
                    <a:pt x="33" y="17297"/>
                  </a:cubicBezTo>
                  <a:cubicBezTo>
                    <a:pt x="44" y="17352"/>
                    <a:pt x="45" y="17404"/>
                    <a:pt x="47" y="17449"/>
                  </a:cubicBezTo>
                  <a:cubicBezTo>
                    <a:pt x="52" y="17554"/>
                    <a:pt x="55" y="17569"/>
                    <a:pt x="100" y="17590"/>
                  </a:cubicBezTo>
                  <a:cubicBezTo>
                    <a:pt x="119" y="17598"/>
                    <a:pt x="136" y="17601"/>
                    <a:pt x="155" y="17603"/>
                  </a:cubicBezTo>
                  <a:cubicBezTo>
                    <a:pt x="224" y="17611"/>
                    <a:pt x="293" y="17636"/>
                    <a:pt x="321" y="17810"/>
                  </a:cubicBezTo>
                  <a:cubicBezTo>
                    <a:pt x="332" y="17875"/>
                    <a:pt x="327" y="17947"/>
                    <a:pt x="323" y="18012"/>
                  </a:cubicBezTo>
                  <a:cubicBezTo>
                    <a:pt x="321" y="18039"/>
                    <a:pt x="320" y="18067"/>
                    <a:pt x="320" y="18090"/>
                  </a:cubicBezTo>
                  <a:cubicBezTo>
                    <a:pt x="320" y="18120"/>
                    <a:pt x="318" y="18151"/>
                    <a:pt x="315" y="18185"/>
                  </a:cubicBezTo>
                  <a:cubicBezTo>
                    <a:pt x="312" y="18236"/>
                    <a:pt x="309" y="18293"/>
                    <a:pt x="315" y="18329"/>
                  </a:cubicBezTo>
                  <a:cubicBezTo>
                    <a:pt x="316" y="18343"/>
                    <a:pt x="324" y="18356"/>
                    <a:pt x="335" y="18379"/>
                  </a:cubicBezTo>
                  <a:cubicBezTo>
                    <a:pt x="346" y="18402"/>
                    <a:pt x="362" y="18430"/>
                    <a:pt x="371" y="18466"/>
                  </a:cubicBezTo>
                  <a:cubicBezTo>
                    <a:pt x="384" y="18470"/>
                    <a:pt x="396" y="18472"/>
                    <a:pt x="409" y="18476"/>
                  </a:cubicBezTo>
                  <a:lnTo>
                    <a:pt x="453" y="18487"/>
                  </a:lnTo>
                  <a:lnTo>
                    <a:pt x="468" y="18544"/>
                  </a:lnTo>
                  <a:cubicBezTo>
                    <a:pt x="504" y="18673"/>
                    <a:pt x="506" y="18976"/>
                    <a:pt x="483" y="19109"/>
                  </a:cubicBezTo>
                  <a:cubicBezTo>
                    <a:pt x="476" y="19147"/>
                    <a:pt x="464" y="19190"/>
                    <a:pt x="450" y="19232"/>
                  </a:cubicBezTo>
                  <a:cubicBezTo>
                    <a:pt x="412" y="19352"/>
                    <a:pt x="403" y="19401"/>
                    <a:pt x="431" y="19434"/>
                  </a:cubicBezTo>
                  <a:cubicBezTo>
                    <a:pt x="437" y="19441"/>
                    <a:pt x="467" y="19451"/>
                    <a:pt x="486" y="19460"/>
                  </a:cubicBezTo>
                  <a:cubicBezTo>
                    <a:pt x="523" y="19474"/>
                    <a:pt x="566" y="19491"/>
                    <a:pt x="600" y="19525"/>
                  </a:cubicBezTo>
                  <a:cubicBezTo>
                    <a:pt x="628" y="19553"/>
                    <a:pt x="652" y="19588"/>
                    <a:pt x="672" y="19620"/>
                  </a:cubicBezTo>
                  <a:cubicBezTo>
                    <a:pt x="686" y="19643"/>
                    <a:pt x="705" y="19671"/>
                    <a:pt x="714" y="19679"/>
                  </a:cubicBezTo>
                  <a:cubicBezTo>
                    <a:pt x="774" y="19726"/>
                    <a:pt x="929" y="19734"/>
                    <a:pt x="1034" y="19694"/>
                  </a:cubicBezTo>
                  <a:cubicBezTo>
                    <a:pt x="1053" y="19688"/>
                    <a:pt x="1068" y="19679"/>
                    <a:pt x="1081" y="19675"/>
                  </a:cubicBezTo>
                  <a:cubicBezTo>
                    <a:pt x="1148" y="19645"/>
                    <a:pt x="1181" y="19639"/>
                    <a:pt x="1271" y="19681"/>
                  </a:cubicBezTo>
                  <a:cubicBezTo>
                    <a:pt x="1308" y="19700"/>
                    <a:pt x="1335" y="19723"/>
                    <a:pt x="1357" y="19745"/>
                  </a:cubicBezTo>
                  <a:cubicBezTo>
                    <a:pt x="1357" y="19745"/>
                    <a:pt x="1358" y="19747"/>
                    <a:pt x="1360" y="19747"/>
                  </a:cubicBezTo>
                  <a:cubicBezTo>
                    <a:pt x="1388" y="19774"/>
                    <a:pt x="1399" y="19785"/>
                    <a:pt x="1432" y="19783"/>
                  </a:cubicBezTo>
                  <a:cubicBezTo>
                    <a:pt x="1454" y="19780"/>
                    <a:pt x="1484" y="19768"/>
                    <a:pt x="1513" y="19749"/>
                  </a:cubicBezTo>
                  <a:cubicBezTo>
                    <a:pt x="1586" y="19705"/>
                    <a:pt x="1673" y="19624"/>
                    <a:pt x="1737" y="19544"/>
                  </a:cubicBezTo>
                  <a:cubicBezTo>
                    <a:pt x="1756" y="19521"/>
                    <a:pt x="1775" y="19472"/>
                    <a:pt x="1794" y="19426"/>
                  </a:cubicBezTo>
                  <a:cubicBezTo>
                    <a:pt x="1827" y="19342"/>
                    <a:pt x="1864" y="19244"/>
                    <a:pt x="1938" y="19215"/>
                  </a:cubicBezTo>
                  <a:cubicBezTo>
                    <a:pt x="1980" y="19198"/>
                    <a:pt x="2026" y="19206"/>
                    <a:pt x="2071" y="19240"/>
                  </a:cubicBezTo>
                  <a:cubicBezTo>
                    <a:pt x="2129" y="19282"/>
                    <a:pt x="2175" y="19358"/>
                    <a:pt x="2220" y="19430"/>
                  </a:cubicBezTo>
                  <a:cubicBezTo>
                    <a:pt x="2244" y="19468"/>
                    <a:pt x="2265" y="19504"/>
                    <a:pt x="2287" y="19531"/>
                  </a:cubicBezTo>
                  <a:lnTo>
                    <a:pt x="2311" y="19561"/>
                  </a:lnTo>
                  <a:cubicBezTo>
                    <a:pt x="2474" y="19757"/>
                    <a:pt x="2674" y="20000"/>
                    <a:pt x="2870" y="20000"/>
                  </a:cubicBezTo>
                  <a:cubicBezTo>
                    <a:pt x="2892" y="20000"/>
                    <a:pt x="2920" y="19996"/>
                    <a:pt x="2956" y="19991"/>
                  </a:cubicBezTo>
                  <a:cubicBezTo>
                    <a:pt x="3116" y="19972"/>
                    <a:pt x="3234" y="19964"/>
                    <a:pt x="3296" y="20021"/>
                  </a:cubicBezTo>
                  <a:cubicBezTo>
                    <a:pt x="3393" y="20110"/>
                    <a:pt x="3397" y="20264"/>
                    <a:pt x="3398" y="20388"/>
                  </a:cubicBezTo>
                  <a:cubicBezTo>
                    <a:pt x="3400" y="20451"/>
                    <a:pt x="3400" y="20517"/>
                    <a:pt x="3414" y="20549"/>
                  </a:cubicBezTo>
                  <a:cubicBezTo>
                    <a:pt x="3422" y="20568"/>
                    <a:pt x="3461" y="20593"/>
                    <a:pt x="3522" y="20595"/>
                  </a:cubicBezTo>
                  <a:cubicBezTo>
                    <a:pt x="3523" y="20595"/>
                    <a:pt x="3525" y="20595"/>
                    <a:pt x="3525" y="20595"/>
                  </a:cubicBezTo>
                  <a:cubicBezTo>
                    <a:pt x="3588" y="20595"/>
                    <a:pt x="3635" y="20568"/>
                    <a:pt x="3644" y="20546"/>
                  </a:cubicBezTo>
                  <a:cubicBezTo>
                    <a:pt x="3658" y="20515"/>
                    <a:pt x="3636" y="20428"/>
                    <a:pt x="3617" y="20359"/>
                  </a:cubicBezTo>
                  <a:cubicBezTo>
                    <a:pt x="3591" y="20259"/>
                    <a:pt x="3563" y="20148"/>
                    <a:pt x="3583" y="20040"/>
                  </a:cubicBezTo>
                  <a:cubicBezTo>
                    <a:pt x="3605" y="19922"/>
                    <a:pt x="3665" y="19840"/>
                    <a:pt x="3741" y="19821"/>
                  </a:cubicBezTo>
                  <a:cubicBezTo>
                    <a:pt x="3824" y="19799"/>
                    <a:pt x="3910" y="19854"/>
                    <a:pt x="3972" y="19968"/>
                  </a:cubicBezTo>
                  <a:cubicBezTo>
                    <a:pt x="4048" y="20112"/>
                    <a:pt x="4053" y="20270"/>
                    <a:pt x="4058" y="20409"/>
                  </a:cubicBezTo>
                  <a:cubicBezTo>
                    <a:pt x="4059" y="20451"/>
                    <a:pt x="4061" y="20492"/>
                    <a:pt x="4064" y="20534"/>
                  </a:cubicBezTo>
                  <a:cubicBezTo>
                    <a:pt x="4072" y="20627"/>
                    <a:pt x="4130" y="20848"/>
                    <a:pt x="4163" y="20893"/>
                  </a:cubicBezTo>
                  <a:cubicBezTo>
                    <a:pt x="4169" y="20897"/>
                    <a:pt x="4200" y="20912"/>
                    <a:pt x="4221" y="20920"/>
                  </a:cubicBezTo>
                  <a:cubicBezTo>
                    <a:pt x="4252" y="20935"/>
                    <a:pt x="4282" y="20949"/>
                    <a:pt x="4299" y="20964"/>
                  </a:cubicBezTo>
                  <a:cubicBezTo>
                    <a:pt x="4366" y="21017"/>
                    <a:pt x="4382" y="21042"/>
                    <a:pt x="4417" y="21108"/>
                  </a:cubicBezTo>
                  <a:lnTo>
                    <a:pt x="4449" y="21171"/>
                  </a:lnTo>
                  <a:cubicBezTo>
                    <a:pt x="4529" y="21327"/>
                    <a:pt x="4545" y="21331"/>
                    <a:pt x="4600" y="21287"/>
                  </a:cubicBezTo>
                  <a:cubicBezTo>
                    <a:pt x="4615" y="21274"/>
                    <a:pt x="4626" y="21260"/>
                    <a:pt x="4639" y="21243"/>
                  </a:cubicBezTo>
                  <a:cubicBezTo>
                    <a:pt x="4684" y="21184"/>
                    <a:pt x="4733" y="21137"/>
                    <a:pt x="4847" y="21167"/>
                  </a:cubicBezTo>
                  <a:cubicBezTo>
                    <a:pt x="4916" y="21184"/>
                    <a:pt x="4949" y="21224"/>
                    <a:pt x="4979" y="21260"/>
                  </a:cubicBezTo>
                  <a:cubicBezTo>
                    <a:pt x="5087" y="21152"/>
                    <a:pt x="5209" y="21034"/>
                    <a:pt x="5378" y="21186"/>
                  </a:cubicBezTo>
                  <a:lnTo>
                    <a:pt x="5407" y="21211"/>
                  </a:lnTo>
                  <a:cubicBezTo>
                    <a:pt x="5485" y="21283"/>
                    <a:pt x="5566" y="21359"/>
                    <a:pt x="5660" y="21382"/>
                  </a:cubicBezTo>
                  <a:cubicBezTo>
                    <a:pt x="5775" y="21409"/>
                    <a:pt x="5916" y="21401"/>
                    <a:pt x="5942" y="21372"/>
                  </a:cubicBezTo>
                  <a:cubicBezTo>
                    <a:pt x="5941" y="21372"/>
                    <a:pt x="5947" y="21344"/>
                    <a:pt x="5950" y="21327"/>
                  </a:cubicBezTo>
                  <a:cubicBezTo>
                    <a:pt x="5960" y="21285"/>
                    <a:pt x="5969" y="21241"/>
                    <a:pt x="5991" y="21205"/>
                  </a:cubicBezTo>
                  <a:cubicBezTo>
                    <a:pt x="6021" y="21154"/>
                    <a:pt x="6054" y="21131"/>
                    <a:pt x="6080" y="21112"/>
                  </a:cubicBezTo>
                  <a:cubicBezTo>
                    <a:pt x="6098" y="21099"/>
                    <a:pt x="6110" y="21091"/>
                    <a:pt x="6124" y="21074"/>
                  </a:cubicBezTo>
                  <a:cubicBezTo>
                    <a:pt x="6141" y="21051"/>
                    <a:pt x="6154" y="21023"/>
                    <a:pt x="6165" y="20996"/>
                  </a:cubicBezTo>
                  <a:cubicBezTo>
                    <a:pt x="6184" y="20952"/>
                    <a:pt x="6210" y="20890"/>
                    <a:pt x="6267" y="20880"/>
                  </a:cubicBezTo>
                  <a:cubicBezTo>
                    <a:pt x="6325" y="20869"/>
                    <a:pt x="6373" y="20916"/>
                    <a:pt x="6434" y="20994"/>
                  </a:cubicBezTo>
                  <a:cubicBezTo>
                    <a:pt x="6458" y="21023"/>
                    <a:pt x="6480" y="21055"/>
                    <a:pt x="6499" y="21082"/>
                  </a:cubicBezTo>
                  <a:cubicBezTo>
                    <a:pt x="6550" y="21156"/>
                    <a:pt x="6586" y="21209"/>
                    <a:pt x="6654" y="21239"/>
                  </a:cubicBezTo>
                  <a:lnTo>
                    <a:pt x="6685" y="21251"/>
                  </a:lnTo>
                  <a:cubicBezTo>
                    <a:pt x="6779" y="21291"/>
                    <a:pt x="6876" y="21333"/>
                    <a:pt x="6970" y="21317"/>
                  </a:cubicBezTo>
                  <a:cubicBezTo>
                    <a:pt x="7011" y="21308"/>
                    <a:pt x="7020" y="21302"/>
                    <a:pt x="7047" y="21277"/>
                  </a:cubicBezTo>
                  <a:cubicBezTo>
                    <a:pt x="7061" y="21264"/>
                    <a:pt x="7078" y="21249"/>
                    <a:pt x="7102" y="21232"/>
                  </a:cubicBezTo>
                  <a:cubicBezTo>
                    <a:pt x="7158" y="21190"/>
                    <a:pt x="7213" y="21184"/>
                    <a:pt x="7255" y="21179"/>
                  </a:cubicBezTo>
                  <a:cubicBezTo>
                    <a:pt x="7284" y="21175"/>
                    <a:pt x="7309" y="21173"/>
                    <a:pt x="7332" y="21160"/>
                  </a:cubicBezTo>
                  <a:cubicBezTo>
                    <a:pt x="7343" y="21156"/>
                    <a:pt x="7357" y="21135"/>
                    <a:pt x="7371" y="21116"/>
                  </a:cubicBezTo>
                  <a:cubicBezTo>
                    <a:pt x="7409" y="21068"/>
                    <a:pt x="7470" y="20985"/>
                    <a:pt x="7569" y="21028"/>
                  </a:cubicBezTo>
                  <a:cubicBezTo>
                    <a:pt x="7639" y="21057"/>
                    <a:pt x="7666" y="21131"/>
                    <a:pt x="7683" y="21179"/>
                  </a:cubicBezTo>
                  <a:cubicBezTo>
                    <a:pt x="7688" y="21192"/>
                    <a:pt x="7691" y="21203"/>
                    <a:pt x="7697" y="21213"/>
                  </a:cubicBezTo>
                  <a:cubicBezTo>
                    <a:pt x="7746" y="21310"/>
                    <a:pt x="7754" y="21310"/>
                    <a:pt x="7849" y="21310"/>
                  </a:cubicBezTo>
                  <a:cubicBezTo>
                    <a:pt x="7874" y="21310"/>
                    <a:pt x="7902" y="21310"/>
                    <a:pt x="7935" y="21312"/>
                  </a:cubicBezTo>
                  <a:cubicBezTo>
                    <a:pt x="8011" y="21317"/>
                    <a:pt x="8075" y="21361"/>
                    <a:pt x="8131" y="21399"/>
                  </a:cubicBezTo>
                  <a:cubicBezTo>
                    <a:pt x="8175" y="21428"/>
                    <a:pt x="8219" y="21458"/>
                    <a:pt x="8247" y="21456"/>
                  </a:cubicBezTo>
                  <a:cubicBezTo>
                    <a:pt x="8250" y="21454"/>
                    <a:pt x="8277" y="21431"/>
                    <a:pt x="8294" y="21418"/>
                  </a:cubicBezTo>
                  <a:cubicBezTo>
                    <a:pt x="8316" y="21401"/>
                    <a:pt x="8336" y="21384"/>
                    <a:pt x="8350" y="21376"/>
                  </a:cubicBezTo>
                  <a:cubicBezTo>
                    <a:pt x="8387" y="21355"/>
                    <a:pt x="8423" y="21344"/>
                    <a:pt x="8457" y="21334"/>
                  </a:cubicBezTo>
                  <a:cubicBezTo>
                    <a:pt x="8481" y="21327"/>
                    <a:pt x="8504" y="21319"/>
                    <a:pt x="8531" y="21306"/>
                  </a:cubicBezTo>
                  <a:cubicBezTo>
                    <a:pt x="8615" y="21266"/>
                    <a:pt x="8690" y="21148"/>
                    <a:pt x="8698" y="21042"/>
                  </a:cubicBezTo>
                  <a:cubicBezTo>
                    <a:pt x="8700" y="21032"/>
                    <a:pt x="8695" y="20998"/>
                    <a:pt x="8694" y="20975"/>
                  </a:cubicBezTo>
                  <a:cubicBezTo>
                    <a:pt x="8686" y="20895"/>
                    <a:pt x="8676" y="20802"/>
                    <a:pt x="8714" y="20734"/>
                  </a:cubicBezTo>
                  <a:cubicBezTo>
                    <a:pt x="8769" y="20633"/>
                    <a:pt x="8853" y="20646"/>
                    <a:pt x="8904" y="20652"/>
                  </a:cubicBezTo>
                  <a:cubicBezTo>
                    <a:pt x="8922" y="20654"/>
                    <a:pt x="8941" y="20658"/>
                    <a:pt x="8955" y="20654"/>
                  </a:cubicBezTo>
                  <a:cubicBezTo>
                    <a:pt x="8999" y="20648"/>
                    <a:pt x="9027" y="20627"/>
                    <a:pt x="9070" y="20595"/>
                  </a:cubicBezTo>
                  <a:lnTo>
                    <a:pt x="9106" y="20570"/>
                  </a:lnTo>
                  <a:cubicBezTo>
                    <a:pt x="9143" y="20544"/>
                    <a:pt x="9176" y="20534"/>
                    <a:pt x="9204" y="20525"/>
                  </a:cubicBezTo>
                  <a:cubicBezTo>
                    <a:pt x="9222" y="20521"/>
                    <a:pt x="9237" y="20515"/>
                    <a:pt x="9256" y="20506"/>
                  </a:cubicBezTo>
                  <a:cubicBezTo>
                    <a:pt x="9267" y="20500"/>
                    <a:pt x="9283" y="20483"/>
                    <a:pt x="9298" y="20466"/>
                  </a:cubicBezTo>
                  <a:cubicBezTo>
                    <a:pt x="9323" y="20437"/>
                    <a:pt x="9355" y="20401"/>
                    <a:pt x="9399" y="20380"/>
                  </a:cubicBezTo>
                  <a:cubicBezTo>
                    <a:pt x="9464" y="20350"/>
                    <a:pt x="9533" y="20354"/>
                    <a:pt x="9593" y="20357"/>
                  </a:cubicBezTo>
                  <a:cubicBezTo>
                    <a:pt x="9619" y="20359"/>
                    <a:pt x="9646" y="20359"/>
                    <a:pt x="9671" y="20359"/>
                  </a:cubicBezTo>
                  <a:cubicBezTo>
                    <a:pt x="9817" y="20359"/>
                    <a:pt x="9949" y="20348"/>
                    <a:pt x="10102" y="20304"/>
                  </a:cubicBezTo>
                  <a:cubicBezTo>
                    <a:pt x="10209" y="20272"/>
                    <a:pt x="10353" y="20283"/>
                    <a:pt x="10436" y="20399"/>
                  </a:cubicBezTo>
                  <a:cubicBezTo>
                    <a:pt x="10475" y="20454"/>
                    <a:pt x="10514" y="20553"/>
                    <a:pt x="10483" y="20713"/>
                  </a:cubicBezTo>
                  <a:cubicBezTo>
                    <a:pt x="10467" y="20791"/>
                    <a:pt x="10426" y="20852"/>
                    <a:pt x="10386" y="20914"/>
                  </a:cubicBezTo>
                  <a:cubicBezTo>
                    <a:pt x="10351" y="20964"/>
                    <a:pt x="10314" y="21021"/>
                    <a:pt x="10318" y="21057"/>
                  </a:cubicBezTo>
                  <a:cubicBezTo>
                    <a:pt x="10321" y="21072"/>
                    <a:pt x="10361" y="21084"/>
                    <a:pt x="10382" y="21093"/>
                  </a:cubicBezTo>
                  <a:cubicBezTo>
                    <a:pt x="10415" y="21104"/>
                    <a:pt x="10434" y="21110"/>
                    <a:pt x="10453" y="21114"/>
                  </a:cubicBezTo>
                  <a:cubicBezTo>
                    <a:pt x="10467" y="21118"/>
                    <a:pt x="10481" y="21123"/>
                    <a:pt x="10495" y="21127"/>
                  </a:cubicBezTo>
                  <a:cubicBezTo>
                    <a:pt x="10497" y="21106"/>
                    <a:pt x="10497" y="21085"/>
                    <a:pt x="10498" y="21066"/>
                  </a:cubicBezTo>
                  <a:cubicBezTo>
                    <a:pt x="10503" y="20935"/>
                    <a:pt x="10509" y="20787"/>
                    <a:pt x="10697" y="20677"/>
                  </a:cubicBezTo>
                  <a:cubicBezTo>
                    <a:pt x="10809" y="20612"/>
                    <a:pt x="10917" y="20548"/>
                    <a:pt x="11030" y="20466"/>
                  </a:cubicBezTo>
                  <a:cubicBezTo>
                    <a:pt x="11048" y="20454"/>
                    <a:pt x="11066" y="20439"/>
                    <a:pt x="11083" y="20424"/>
                  </a:cubicBezTo>
                  <a:cubicBezTo>
                    <a:pt x="11116" y="20397"/>
                    <a:pt x="11150" y="20371"/>
                    <a:pt x="11186" y="20348"/>
                  </a:cubicBezTo>
                  <a:cubicBezTo>
                    <a:pt x="11254" y="20308"/>
                    <a:pt x="11304" y="20304"/>
                    <a:pt x="11349" y="20302"/>
                  </a:cubicBezTo>
                  <a:cubicBezTo>
                    <a:pt x="11371" y="20300"/>
                    <a:pt x="11395" y="20300"/>
                    <a:pt x="11423" y="20291"/>
                  </a:cubicBezTo>
                  <a:cubicBezTo>
                    <a:pt x="11482" y="20276"/>
                    <a:pt x="11556" y="20209"/>
                    <a:pt x="11628" y="20145"/>
                  </a:cubicBezTo>
                  <a:cubicBezTo>
                    <a:pt x="11680" y="20099"/>
                    <a:pt x="11733" y="20051"/>
                    <a:pt x="11785" y="20019"/>
                  </a:cubicBezTo>
                  <a:cubicBezTo>
                    <a:pt x="11803" y="20008"/>
                    <a:pt x="11824" y="19993"/>
                    <a:pt x="11844" y="19979"/>
                  </a:cubicBezTo>
                  <a:cubicBezTo>
                    <a:pt x="11871" y="19960"/>
                    <a:pt x="11899" y="19941"/>
                    <a:pt x="11921" y="19928"/>
                  </a:cubicBezTo>
                  <a:cubicBezTo>
                    <a:pt x="11930" y="19922"/>
                    <a:pt x="11934" y="19920"/>
                    <a:pt x="11941" y="19907"/>
                  </a:cubicBezTo>
                  <a:cubicBezTo>
                    <a:pt x="11984" y="19846"/>
                    <a:pt x="12029" y="19831"/>
                    <a:pt x="12106" y="19858"/>
                  </a:cubicBezTo>
                  <a:cubicBezTo>
                    <a:pt x="12190" y="19888"/>
                    <a:pt x="12247" y="19991"/>
                    <a:pt x="12295" y="20084"/>
                  </a:cubicBezTo>
                  <a:cubicBezTo>
                    <a:pt x="12314" y="20118"/>
                    <a:pt x="12330" y="20150"/>
                    <a:pt x="12347" y="20171"/>
                  </a:cubicBezTo>
                  <a:cubicBezTo>
                    <a:pt x="12382" y="20217"/>
                    <a:pt x="12416" y="20245"/>
                    <a:pt x="12458" y="20283"/>
                  </a:cubicBezTo>
                  <a:lnTo>
                    <a:pt x="12501" y="20321"/>
                  </a:lnTo>
                  <a:cubicBezTo>
                    <a:pt x="12557" y="20373"/>
                    <a:pt x="12602" y="20437"/>
                    <a:pt x="12645" y="20498"/>
                  </a:cubicBezTo>
                  <a:cubicBezTo>
                    <a:pt x="12673" y="20538"/>
                    <a:pt x="12701" y="20580"/>
                    <a:pt x="12734" y="20616"/>
                  </a:cubicBezTo>
                  <a:cubicBezTo>
                    <a:pt x="12831" y="20726"/>
                    <a:pt x="12906" y="20726"/>
                    <a:pt x="13030" y="20722"/>
                  </a:cubicBezTo>
                  <a:cubicBezTo>
                    <a:pt x="13060" y="20722"/>
                    <a:pt x="13090" y="20722"/>
                    <a:pt x="13123" y="20722"/>
                  </a:cubicBezTo>
                  <a:cubicBezTo>
                    <a:pt x="13198" y="20724"/>
                    <a:pt x="13198" y="20724"/>
                    <a:pt x="13243" y="20679"/>
                  </a:cubicBezTo>
                  <a:cubicBezTo>
                    <a:pt x="13267" y="20656"/>
                    <a:pt x="13286" y="20629"/>
                    <a:pt x="13306" y="20597"/>
                  </a:cubicBezTo>
                  <a:cubicBezTo>
                    <a:pt x="13337" y="20549"/>
                    <a:pt x="13373" y="20496"/>
                    <a:pt x="13420" y="20460"/>
                  </a:cubicBezTo>
                  <a:cubicBezTo>
                    <a:pt x="13550" y="20363"/>
                    <a:pt x="13693" y="20357"/>
                    <a:pt x="13828" y="20357"/>
                  </a:cubicBezTo>
                  <a:lnTo>
                    <a:pt x="13890" y="20359"/>
                  </a:lnTo>
                  <a:cubicBezTo>
                    <a:pt x="14022" y="20363"/>
                    <a:pt x="14092" y="20361"/>
                    <a:pt x="14143" y="20259"/>
                  </a:cubicBezTo>
                  <a:cubicBezTo>
                    <a:pt x="14154" y="20236"/>
                    <a:pt x="14161" y="20215"/>
                    <a:pt x="14168" y="20196"/>
                  </a:cubicBezTo>
                  <a:cubicBezTo>
                    <a:pt x="14186" y="20143"/>
                    <a:pt x="14208" y="20080"/>
                    <a:pt x="14273" y="20021"/>
                  </a:cubicBezTo>
                  <a:cubicBezTo>
                    <a:pt x="14302" y="19994"/>
                    <a:pt x="14425" y="19926"/>
                    <a:pt x="14459" y="19915"/>
                  </a:cubicBezTo>
                  <a:cubicBezTo>
                    <a:pt x="14638" y="19861"/>
                    <a:pt x="14802" y="19903"/>
                    <a:pt x="14962" y="19943"/>
                  </a:cubicBezTo>
                  <a:cubicBezTo>
                    <a:pt x="15072" y="19970"/>
                    <a:pt x="15175" y="19998"/>
                    <a:pt x="15278" y="19991"/>
                  </a:cubicBezTo>
                  <a:cubicBezTo>
                    <a:pt x="15371" y="19985"/>
                    <a:pt x="15419" y="19934"/>
                    <a:pt x="15488" y="19863"/>
                  </a:cubicBezTo>
                  <a:cubicBezTo>
                    <a:pt x="15531" y="19818"/>
                    <a:pt x="15578" y="19768"/>
                    <a:pt x="15640" y="19726"/>
                  </a:cubicBezTo>
                  <a:cubicBezTo>
                    <a:pt x="15716" y="19675"/>
                    <a:pt x="15781" y="19658"/>
                    <a:pt x="15844" y="19650"/>
                  </a:cubicBezTo>
                  <a:cubicBezTo>
                    <a:pt x="15869" y="19645"/>
                    <a:pt x="15894" y="19643"/>
                    <a:pt x="15919" y="19643"/>
                  </a:cubicBezTo>
                  <a:cubicBezTo>
                    <a:pt x="15949" y="19641"/>
                    <a:pt x="15977" y="19637"/>
                    <a:pt x="16005" y="19633"/>
                  </a:cubicBezTo>
                  <a:cubicBezTo>
                    <a:pt x="16015" y="19631"/>
                    <a:pt x="16023" y="19631"/>
                    <a:pt x="16032" y="19628"/>
                  </a:cubicBezTo>
                  <a:cubicBezTo>
                    <a:pt x="16060" y="19506"/>
                    <a:pt x="16139" y="19420"/>
                    <a:pt x="16203" y="19348"/>
                  </a:cubicBezTo>
                  <a:cubicBezTo>
                    <a:pt x="16247" y="19299"/>
                    <a:pt x="16289" y="19251"/>
                    <a:pt x="16308" y="19206"/>
                  </a:cubicBezTo>
                  <a:cubicBezTo>
                    <a:pt x="16334" y="19139"/>
                    <a:pt x="16350" y="19057"/>
                    <a:pt x="16366" y="18966"/>
                  </a:cubicBezTo>
                  <a:cubicBezTo>
                    <a:pt x="16384" y="18858"/>
                    <a:pt x="16405" y="18746"/>
                    <a:pt x="16450" y="18647"/>
                  </a:cubicBezTo>
                  <a:cubicBezTo>
                    <a:pt x="16535" y="18464"/>
                    <a:pt x="16641" y="18462"/>
                    <a:pt x="16737" y="18459"/>
                  </a:cubicBezTo>
                  <a:cubicBezTo>
                    <a:pt x="16760" y="18459"/>
                    <a:pt x="16786" y="18459"/>
                    <a:pt x="16812" y="18455"/>
                  </a:cubicBezTo>
                  <a:cubicBezTo>
                    <a:pt x="16869" y="18449"/>
                    <a:pt x="16897" y="18411"/>
                    <a:pt x="16947" y="18339"/>
                  </a:cubicBezTo>
                  <a:cubicBezTo>
                    <a:pt x="16989" y="18278"/>
                    <a:pt x="17038" y="18208"/>
                    <a:pt x="17116" y="18166"/>
                  </a:cubicBezTo>
                  <a:cubicBezTo>
                    <a:pt x="17157" y="18145"/>
                    <a:pt x="17196" y="18113"/>
                    <a:pt x="17237" y="18080"/>
                  </a:cubicBezTo>
                  <a:cubicBezTo>
                    <a:pt x="17317" y="18016"/>
                    <a:pt x="17408" y="17945"/>
                    <a:pt x="17522" y="17938"/>
                  </a:cubicBezTo>
                  <a:cubicBezTo>
                    <a:pt x="17650" y="17932"/>
                    <a:pt x="17746" y="17885"/>
                    <a:pt x="17868" y="17805"/>
                  </a:cubicBezTo>
                  <a:cubicBezTo>
                    <a:pt x="17986" y="17729"/>
                    <a:pt x="18025" y="17649"/>
                    <a:pt x="18092" y="17470"/>
                  </a:cubicBezTo>
                  <a:cubicBezTo>
                    <a:pt x="18125" y="17383"/>
                    <a:pt x="18167" y="17305"/>
                    <a:pt x="18205" y="17238"/>
                  </a:cubicBezTo>
                  <a:cubicBezTo>
                    <a:pt x="18283" y="17096"/>
                    <a:pt x="18352" y="17052"/>
                    <a:pt x="18434" y="16999"/>
                  </a:cubicBezTo>
                  <a:cubicBezTo>
                    <a:pt x="18453" y="16987"/>
                    <a:pt x="18473" y="16974"/>
                    <a:pt x="18495" y="16959"/>
                  </a:cubicBezTo>
                  <a:cubicBezTo>
                    <a:pt x="18576" y="16902"/>
                    <a:pt x="18670" y="16775"/>
                    <a:pt x="18745" y="16676"/>
                  </a:cubicBezTo>
                  <a:lnTo>
                    <a:pt x="18774" y="16638"/>
                  </a:lnTo>
                  <a:cubicBezTo>
                    <a:pt x="18786" y="16621"/>
                    <a:pt x="18796" y="16607"/>
                    <a:pt x="18805" y="16594"/>
                  </a:cubicBezTo>
                  <a:cubicBezTo>
                    <a:pt x="18838" y="16546"/>
                    <a:pt x="18866" y="16505"/>
                    <a:pt x="18943" y="16478"/>
                  </a:cubicBezTo>
                  <a:cubicBezTo>
                    <a:pt x="19018" y="16453"/>
                    <a:pt x="19115" y="16423"/>
                    <a:pt x="19194" y="16402"/>
                  </a:cubicBezTo>
                  <a:cubicBezTo>
                    <a:pt x="19252" y="16387"/>
                    <a:pt x="19300" y="16385"/>
                    <a:pt x="19344" y="16385"/>
                  </a:cubicBezTo>
                  <a:cubicBezTo>
                    <a:pt x="19408" y="16385"/>
                    <a:pt x="19455" y="16385"/>
                    <a:pt x="19515" y="16337"/>
                  </a:cubicBezTo>
                  <a:cubicBezTo>
                    <a:pt x="19670" y="16214"/>
                    <a:pt x="19761" y="16183"/>
                    <a:pt x="19941" y="16185"/>
                  </a:cubicBezTo>
                  <a:lnTo>
                    <a:pt x="19969" y="16185"/>
                  </a:lnTo>
                  <a:cubicBezTo>
                    <a:pt x="20124" y="16187"/>
                    <a:pt x="20256" y="16180"/>
                    <a:pt x="20278" y="16050"/>
                  </a:cubicBezTo>
                  <a:cubicBezTo>
                    <a:pt x="20284" y="16012"/>
                    <a:pt x="20286" y="15965"/>
                    <a:pt x="20286" y="15917"/>
                  </a:cubicBezTo>
                  <a:cubicBezTo>
                    <a:pt x="20290" y="15775"/>
                    <a:pt x="20295" y="15583"/>
                    <a:pt x="20411" y="15480"/>
                  </a:cubicBezTo>
                  <a:cubicBezTo>
                    <a:pt x="20492" y="15410"/>
                    <a:pt x="20652" y="15419"/>
                    <a:pt x="20870" y="15457"/>
                  </a:cubicBezTo>
                  <a:cubicBezTo>
                    <a:pt x="20929" y="15467"/>
                    <a:pt x="20975" y="15480"/>
                    <a:pt x="21019" y="15492"/>
                  </a:cubicBezTo>
                  <a:cubicBezTo>
                    <a:pt x="21070" y="15507"/>
                    <a:pt x="21121" y="15522"/>
                    <a:pt x="21171" y="15526"/>
                  </a:cubicBezTo>
                  <a:cubicBezTo>
                    <a:pt x="21194" y="15528"/>
                    <a:pt x="21241" y="15533"/>
                    <a:pt x="21252" y="15526"/>
                  </a:cubicBezTo>
                  <a:cubicBezTo>
                    <a:pt x="21255" y="15522"/>
                    <a:pt x="21265" y="15505"/>
                    <a:pt x="21284" y="15444"/>
                  </a:cubicBezTo>
                  <a:cubicBezTo>
                    <a:pt x="21320" y="15330"/>
                    <a:pt x="21382" y="15237"/>
                    <a:pt x="21443" y="15146"/>
                  </a:cubicBezTo>
                  <a:cubicBezTo>
                    <a:pt x="21501" y="15060"/>
                    <a:pt x="21556" y="14980"/>
                    <a:pt x="21575" y="14897"/>
                  </a:cubicBezTo>
                  <a:cubicBezTo>
                    <a:pt x="21600" y="14788"/>
                    <a:pt x="21578" y="14670"/>
                    <a:pt x="21555" y="14543"/>
                  </a:cubicBezTo>
                  <a:cubicBezTo>
                    <a:pt x="21540" y="14471"/>
                    <a:pt x="21528" y="14397"/>
                    <a:pt x="21522" y="14323"/>
                  </a:cubicBezTo>
                  <a:cubicBezTo>
                    <a:pt x="21517" y="14254"/>
                    <a:pt x="21503" y="14222"/>
                    <a:pt x="21479" y="14174"/>
                  </a:cubicBezTo>
                  <a:cubicBezTo>
                    <a:pt x="21462" y="14136"/>
                    <a:pt x="21440" y="14089"/>
                    <a:pt x="21421" y="14022"/>
                  </a:cubicBezTo>
                  <a:cubicBezTo>
                    <a:pt x="21396" y="13929"/>
                    <a:pt x="21370" y="13777"/>
                    <a:pt x="21357" y="13674"/>
                  </a:cubicBezTo>
                  <a:cubicBezTo>
                    <a:pt x="21352" y="13640"/>
                    <a:pt x="21357" y="13608"/>
                    <a:pt x="21360" y="13585"/>
                  </a:cubicBezTo>
                  <a:cubicBezTo>
                    <a:pt x="21362" y="13576"/>
                    <a:pt x="21362" y="13570"/>
                    <a:pt x="21362" y="13564"/>
                  </a:cubicBezTo>
                  <a:cubicBezTo>
                    <a:pt x="21360" y="13555"/>
                    <a:pt x="21354" y="13541"/>
                    <a:pt x="21346" y="13524"/>
                  </a:cubicBezTo>
                  <a:cubicBezTo>
                    <a:pt x="21337" y="13501"/>
                    <a:pt x="21327" y="13479"/>
                    <a:pt x="21323" y="13456"/>
                  </a:cubicBezTo>
                  <a:lnTo>
                    <a:pt x="21302" y="13378"/>
                  </a:lnTo>
                  <a:cubicBezTo>
                    <a:pt x="21285" y="13313"/>
                    <a:pt x="21266" y="13245"/>
                    <a:pt x="21254" y="13176"/>
                  </a:cubicBezTo>
                  <a:cubicBezTo>
                    <a:pt x="21244" y="13173"/>
                    <a:pt x="21235" y="13171"/>
                    <a:pt x="21226" y="13169"/>
                  </a:cubicBezTo>
                  <a:cubicBezTo>
                    <a:pt x="21103" y="13146"/>
                    <a:pt x="20966" y="13119"/>
                    <a:pt x="20865" y="13011"/>
                  </a:cubicBezTo>
                  <a:cubicBezTo>
                    <a:pt x="20740" y="12876"/>
                    <a:pt x="20749" y="12646"/>
                    <a:pt x="20757" y="12462"/>
                  </a:cubicBezTo>
                  <a:cubicBezTo>
                    <a:pt x="20759" y="12420"/>
                    <a:pt x="20760" y="12378"/>
                    <a:pt x="20760" y="12340"/>
                  </a:cubicBezTo>
                  <a:cubicBezTo>
                    <a:pt x="20760" y="11958"/>
                    <a:pt x="20781" y="11508"/>
                    <a:pt x="20931" y="11078"/>
                  </a:cubicBezTo>
                  <a:cubicBezTo>
                    <a:pt x="20956" y="11006"/>
                    <a:pt x="20964" y="10956"/>
                    <a:pt x="20976" y="10880"/>
                  </a:cubicBezTo>
                  <a:lnTo>
                    <a:pt x="20986" y="10823"/>
                  </a:lnTo>
                  <a:cubicBezTo>
                    <a:pt x="20995" y="10768"/>
                    <a:pt x="21019" y="10740"/>
                    <a:pt x="21031" y="10723"/>
                  </a:cubicBezTo>
                  <a:cubicBezTo>
                    <a:pt x="21031" y="10723"/>
                    <a:pt x="21031" y="10704"/>
                    <a:pt x="21031" y="10688"/>
                  </a:cubicBezTo>
                  <a:cubicBezTo>
                    <a:pt x="21030" y="10645"/>
                    <a:pt x="21028" y="10586"/>
                    <a:pt x="21052" y="10527"/>
                  </a:cubicBezTo>
                  <a:cubicBezTo>
                    <a:pt x="21105" y="10398"/>
                    <a:pt x="21222" y="10297"/>
                    <a:pt x="21326" y="10206"/>
                  </a:cubicBezTo>
                  <a:cubicBezTo>
                    <a:pt x="21371" y="10168"/>
                    <a:pt x="21414" y="10130"/>
                    <a:pt x="21443" y="10097"/>
                  </a:cubicBezTo>
                  <a:cubicBezTo>
                    <a:pt x="21484" y="10050"/>
                    <a:pt x="21523" y="9995"/>
                    <a:pt x="21562" y="9938"/>
                  </a:cubicBezTo>
                  <a:cubicBezTo>
                    <a:pt x="21244" y="9911"/>
                    <a:pt x="20958" y="10080"/>
                    <a:pt x="20546" y="9928"/>
                  </a:cubicBezTo>
                  <a:cubicBezTo>
                    <a:pt x="20292" y="9835"/>
                    <a:pt x="21221" y="8738"/>
                    <a:pt x="20969" y="8314"/>
                  </a:cubicBezTo>
                  <a:cubicBezTo>
                    <a:pt x="20427" y="7402"/>
                    <a:pt x="20032" y="7984"/>
                    <a:pt x="19363" y="8044"/>
                  </a:cubicBezTo>
                  <a:cubicBezTo>
                    <a:pt x="19103" y="8067"/>
                    <a:pt x="18641" y="7725"/>
                    <a:pt x="18735" y="7299"/>
                  </a:cubicBezTo>
                  <a:cubicBezTo>
                    <a:pt x="18799" y="7012"/>
                    <a:pt x="18916" y="6885"/>
                    <a:pt x="18822" y="6581"/>
                  </a:cubicBezTo>
                  <a:cubicBezTo>
                    <a:pt x="18587" y="5819"/>
                    <a:pt x="18213" y="5484"/>
                    <a:pt x="17726" y="5028"/>
                  </a:cubicBezTo>
                  <a:cubicBezTo>
                    <a:pt x="17607" y="4916"/>
                    <a:pt x="17108" y="4640"/>
                    <a:pt x="17279" y="4380"/>
                  </a:cubicBezTo>
                  <a:cubicBezTo>
                    <a:pt x="17497" y="4051"/>
                    <a:pt x="18020" y="3777"/>
                    <a:pt x="18087" y="3308"/>
                  </a:cubicBezTo>
                  <a:cubicBezTo>
                    <a:pt x="18108" y="3160"/>
                    <a:pt x="17942" y="3082"/>
                    <a:pt x="17906" y="2960"/>
                  </a:cubicBezTo>
                  <a:cubicBezTo>
                    <a:pt x="17862" y="2810"/>
                    <a:pt x="17907" y="2635"/>
                    <a:pt x="17892" y="2481"/>
                  </a:cubicBezTo>
                  <a:cubicBezTo>
                    <a:pt x="17868" y="2243"/>
                    <a:pt x="17823" y="1504"/>
                    <a:pt x="17674" y="1396"/>
                  </a:cubicBezTo>
                  <a:cubicBezTo>
                    <a:pt x="17603" y="1346"/>
                    <a:pt x="17503" y="1470"/>
                    <a:pt x="17439" y="1489"/>
                  </a:cubicBezTo>
                  <a:cubicBezTo>
                    <a:pt x="17292" y="1536"/>
                    <a:pt x="17182" y="1306"/>
                    <a:pt x="17091" y="1196"/>
                  </a:cubicBezTo>
                  <a:cubicBezTo>
                    <a:pt x="16754" y="784"/>
                    <a:pt x="16485" y="1190"/>
                    <a:pt x="16453" y="1675"/>
                  </a:cubicBezTo>
                  <a:cubicBezTo>
                    <a:pt x="16361" y="3146"/>
                    <a:pt x="15609" y="3399"/>
                    <a:pt x="14890" y="4351"/>
                  </a:cubicBezTo>
                  <a:cubicBezTo>
                    <a:pt x="14503" y="4863"/>
                    <a:pt x="14324" y="4500"/>
                    <a:pt x="14091" y="3964"/>
                  </a:cubicBezTo>
                  <a:cubicBezTo>
                    <a:pt x="13879" y="3475"/>
                    <a:pt x="13861" y="3737"/>
                    <a:pt x="13500" y="3690"/>
                  </a:cubicBezTo>
                  <a:cubicBezTo>
                    <a:pt x="13218" y="3654"/>
                    <a:pt x="12737" y="3456"/>
                    <a:pt x="12617" y="3072"/>
                  </a:cubicBezTo>
                  <a:cubicBezTo>
                    <a:pt x="12559" y="2888"/>
                    <a:pt x="12488" y="2340"/>
                    <a:pt x="12676" y="2268"/>
                  </a:cubicBezTo>
                  <a:cubicBezTo>
                    <a:pt x="13165" y="2078"/>
                    <a:pt x="13076" y="1379"/>
                    <a:pt x="12773" y="987"/>
                  </a:cubicBezTo>
                  <a:cubicBezTo>
                    <a:pt x="12648" y="824"/>
                    <a:pt x="12689" y="472"/>
                    <a:pt x="12447" y="519"/>
                  </a:cubicBezTo>
                  <a:cubicBezTo>
                    <a:pt x="11830" y="639"/>
                    <a:pt x="12114" y="386"/>
                    <a:pt x="11705" y="20"/>
                  </a:cubicBezTo>
                  <a:cubicBezTo>
                    <a:pt x="11525" y="-142"/>
                    <a:pt x="11294" y="732"/>
                    <a:pt x="11160" y="907"/>
                  </a:cubicBezTo>
                  <a:cubicBezTo>
                    <a:pt x="10831" y="1329"/>
                    <a:pt x="10390" y="1434"/>
                    <a:pt x="10157" y="2029"/>
                  </a:cubicBezTo>
                  <a:cubicBezTo>
                    <a:pt x="9865" y="2774"/>
                    <a:pt x="8734" y="3515"/>
                    <a:pt x="8108" y="3247"/>
                  </a:cubicBezTo>
                  <a:cubicBezTo>
                    <a:pt x="7730" y="3084"/>
                    <a:pt x="7703" y="3201"/>
                    <a:pt x="7299" y="3241"/>
                  </a:cubicBezTo>
                  <a:cubicBezTo>
                    <a:pt x="6820" y="3287"/>
                    <a:pt x="6702" y="2671"/>
                    <a:pt x="6930" y="2213"/>
                  </a:cubicBezTo>
                  <a:cubicBezTo>
                    <a:pt x="7186" y="1696"/>
                    <a:pt x="7049" y="1073"/>
                    <a:pt x="6677" y="727"/>
                  </a:cubicBezTo>
                  <a:cubicBezTo>
                    <a:pt x="6539" y="599"/>
                    <a:pt x="6094" y="903"/>
                    <a:pt x="5944" y="960"/>
                  </a:cubicBezTo>
                  <a:cubicBezTo>
                    <a:pt x="5579" y="1097"/>
                    <a:pt x="5209" y="1234"/>
                    <a:pt x="4935" y="1601"/>
                  </a:cubicBezTo>
                  <a:cubicBezTo>
                    <a:pt x="4730" y="1877"/>
                    <a:pt x="4407" y="2015"/>
                    <a:pt x="4229" y="2276"/>
                  </a:cubicBezTo>
                  <a:cubicBezTo>
                    <a:pt x="3796" y="2916"/>
                    <a:pt x="4257" y="2734"/>
                    <a:pt x="4432" y="2943"/>
                  </a:cubicBezTo>
                  <a:cubicBezTo>
                    <a:pt x="4652" y="3201"/>
                    <a:pt x="4105" y="3606"/>
                    <a:pt x="4025" y="3844"/>
                  </a:cubicBezTo>
                  <a:cubicBezTo>
                    <a:pt x="3926" y="4144"/>
                    <a:pt x="5259" y="5148"/>
                    <a:pt x="5106" y="5621"/>
                  </a:cubicBezTo>
                  <a:cubicBezTo>
                    <a:pt x="5118" y="5583"/>
                    <a:pt x="4636" y="6075"/>
                    <a:pt x="4614" y="6089"/>
                  </a:cubicBezTo>
                  <a:cubicBezTo>
                    <a:pt x="4448" y="6205"/>
                    <a:pt x="4167" y="6047"/>
                    <a:pt x="3995" y="6026"/>
                  </a:cubicBezTo>
                  <a:cubicBezTo>
                    <a:pt x="3398" y="5950"/>
                    <a:pt x="3442" y="6011"/>
                    <a:pt x="3033" y="5461"/>
                  </a:cubicBezTo>
                  <a:cubicBezTo>
                    <a:pt x="2673" y="4975"/>
                    <a:pt x="2065" y="5330"/>
                    <a:pt x="1628" y="5323"/>
                  </a:cubicBezTo>
                  <a:cubicBezTo>
                    <a:pt x="1466" y="5321"/>
                    <a:pt x="1003" y="5119"/>
                    <a:pt x="917" y="5401"/>
                  </a:cubicBezTo>
                  <a:cubicBezTo>
                    <a:pt x="844" y="5636"/>
                    <a:pt x="1070" y="6026"/>
                    <a:pt x="1070" y="6303"/>
                  </a:cubicBezTo>
                  <a:cubicBezTo>
                    <a:pt x="1065" y="6412"/>
                    <a:pt x="1032" y="6541"/>
                    <a:pt x="979" y="668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896CA6ED-F4D8-466B-B734-880CA30D32DD}"/>
                </a:ext>
              </a:extLst>
            </p:cNvPr>
            <p:cNvSpPr/>
            <p:nvPr/>
          </p:nvSpPr>
          <p:spPr>
            <a:xfrm>
              <a:off x="6137960" y="2125751"/>
              <a:ext cx="181443" cy="18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54" extrusionOk="0">
                  <a:moveTo>
                    <a:pt x="1312" y="14408"/>
                  </a:moveTo>
                  <a:cubicBezTo>
                    <a:pt x="1258" y="14154"/>
                    <a:pt x="1000" y="14053"/>
                    <a:pt x="806" y="13976"/>
                  </a:cubicBezTo>
                  <a:cubicBezTo>
                    <a:pt x="556" y="13876"/>
                    <a:pt x="455" y="13776"/>
                    <a:pt x="268" y="13552"/>
                  </a:cubicBezTo>
                  <a:cubicBezTo>
                    <a:pt x="-129" y="13081"/>
                    <a:pt x="-113" y="12194"/>
                    <a:pt x="510" y="11885"/>
                  </a:cubicBezTo>
                  <a:cubicBezTo>
                    <a:pt x="790" y="11746"/>
                    <a:pt x="1148" y="11792"/>
                    <a:pt x="1460" y="11676"/>
                  </a:cubicBezTo>
                  <a:cubicBezTo>
                    <a:pt x="1756" y="11561"/>
                    <a:pt x="1982" y="11460"/>
                    <a:pt x="2255" y="11314"/>
                  </a:cubicBezTo>
                  <a:cubicBezTo>
                    <a:pt x="2543" y="11167"/>
                    <a:pt x="2847" y="11136"/>
                    <a:pt x="3096" y="10959"/>
                  </a:cubicBezTo>
                  <a:cubicBezTo>
                    <a:pt x="3454" y="10704"/>
                    <a:pt x="3275" y="10504"/>
                    <a:pt x="3384" y="10125"/>
                  </a:cubicBezTo>
                  <a:cubicBezTo>
                    <a:pt x="3415" y="10010"/>
                    <a:pt x="3485" y="9956"/>
                    <a:pt x="3501" y="9809"/>
                  </a:cubicBezTo>
                  <a:cubicBezTo>
                    <a:pt x="3516" y="9670"/>
                    <a:pt x="3501" y="9516"/>
                    <a:pt x="3501" y="9377"/>
                  </a:cubicBezTo>
                  <a:cubicBezTo>
                    <a:pt x="3501" y="9084"/>
                    <a:pt x="3579" y="8651"/>
                    <a:pt x="3509" y="8366"/>
                  </a:cubicBezTo>
                  <a:cubicBezTo>
                    <a:pt x="3376" y="7826"/>
                    <a:pt x="2270" y="7579"/>
                    <a:pt x="2971" y="6931"/>
                  </a:cubicBezTo>
                  <a:cubicBezTo>
                    <a:pt x="3446" y="6491"/>
                    <a:pt x="4147" y="6066"/>
                    <a:pt x="4358" y="5418"/>
                  </a:cubicBezTo>
                  <a:cubicBezTo>
                    <a:pt x="4545" y="4855"/>
                    <a:pt x="4249" y="4145"/>
                    <a:pt x="4365" y="3558"/>
                  </a:cubicBezTo>
                  <a:cubicBezTo>
                    <a:pt x="4404" y="3342"/>
                    <a:pt x="4584" y="3134"/>
                    <a:pt x="4802" y="3057"/>
                  </a:cubicBezTo>
                  <a:cubicBezTo>
                    <a:pt x="4942" y="3003"/>
                    <a:pt x="5090" y="3026"/>
                    <a:pt x="5246" y="2956"/>
                  </a:cubicBezTo>
                  <a:cubicBezTo>
                    <a:pt x="5433" y="2879"/>
                    <a:pt x="5612" y="2810"/>
                    <a:pt x="5791" y="2740"/>
                  </a:cubicBezTo>
                  <a:cubicBezTo>
                    <a:pt x="6258" y="2547"/>
                    <a:pt x="6702" y="2169"/>
                    <a:pt x="7162" y="1953"/>
                  </a:cubicBezTo>
                  <a:cubicBezTo>
                    <a:pt x="7380" y="1845"/>
                    <a:pt x="7544" y="1667"/>
                    <a:pt x="7769" y="1621"/>
                  </a:cubicBezTo>
                  <a:cubicBezTo>
                    <a:pt x="8058" y="1567"/>
                    <a:pt x="8463" y="1613"/>
                    <a:pt x="8720" y="1698"/>
                  </a:cubicBezTo>
                  <a:cubicBezTo>
                    <a:pt x="9312" y="1884"/>
                    <a:pt x="9880" y="2123"/>
                    <a:pt x="10535" y="2061"/>
                  </a:cubicBezTo>
                  <a:cubicBezTo>
                    <a:pt x="10683" y="2046"/>
                    <a:pt x="10823" y="1992"/>
                    <a:pt x="10971" y="1999"/>
                  </a:cubicBezTo>
                  <a:cubicBezTo>
                    <a:pt x="11150" y="2007"/>
                    <a:pt x="11314" y="2131"/>
                    <a:pt x="11477" y="2169"/>
                  </a:cubicBezTo>
                  <a:cubicBezTo>
                    <a:pt x="11773" y="2239"/>
                    <a:pt x="11984" y="2331"/>
                    <a:pt x="12272" y="2416"/>
                  </a:cubicBezTo>
                  <a:cubicBezTo>
                    <a:pt x="12396" y="2455"/>
                    <a:pt x="12653" y="2563"/>
                    <a:pt x="12794" y="2493"/>
                  </a:cubicBezTo>
                  <a:cubicBezTo>
                    <a:pt x="12949" y="2424"/>
                    <a:pt x="12895" y="2377"/>
                    <a:pt x="12965" y="2231"/>
                  </a:cubicBezTo>
                  <a:cubicBezTo>
                    <a:pt x="13082" y="1992"/>
                    <a:pt x="13199" y="1691"/>
                    <a:pt x="13362" y="1475"/>
                  </a:cubicBezTo>
                  <a:cubicBezTo>
                    <a:pt x="13541" y="1251"/>
                    <a:pt x="13783" y="1027"/>
                    <a:pt x="13978" y="788"/>
                  </a:cubicBezTo>
                  <a:cubicBezTo>
                    <a:pt x="14133" y="603"/>
                    <a:pt x="14188" y="657"/>
                    <a:pt x="14235" y="394"/>
                  </a:cubicBezTo>
                  <a:cubicBezTo>
                    <a:pt x="14274" y="209"/>
                    <a:pt x="14149" y="101"/>
                    <a:pt x="14367" y="24"/>
                  </a:cubicBezTo>
                  <a:cubicBezTo>
                    <a:pt x="14803" y="-146"/>
                    <a:pt x="15652" y="649"/>
                    <a:pt x="15816" y="981"/>
                  </a:cubicBezTo>
                  <a:cubicBezTo>
                    <a:pt x="15886" y="1127"/>
                    <a:pt x="15855" y="1313"/>
                    <a:pt x="15933" y="1475"/>
                  </a:cubicBezTo>
                  <a:cubicBezTo>
                    <a:pt x="16034" y="1683"/>
                    <a:pt x="16166" y="1822"/>
                    <a:pt x="16338" y="1968"/>
                  </a:cubicBezTo>
                  <a:cubicBezTo>
                    <a:pt x="16556" y="2146"/>
                    <a:pt x="16743" y="2331"/>
                    <a:pt x="16945" y="2516"/>
                  </a:cubicBezTo>
                  <a:cubicBezTo>
                    <a:pt x="17265" y="2802"/>
                    <a:pt x="17553" y="2825"/>
                    <a:pt x="17569" y="3265"/>
                  </a:cubicBezTo>
                  <a:cubicBezTo>
                    <a:pt x="17576" y="3612"/>
                    <a:pt x="17607" y="3998"/>
                    <a:pt x="17569" y="4345"/>
                  </a:cubicBezTo>
                  <a:cubicBezTo>
                    <a:pt x="17514" y="4862"/>
                    <a:pt x="17296" y="4631"/>
                    <a:pt x="16922" y="4785"/>
                  </a:cubicBezTo>
                  <a:cubicBezTo>
                    <a:pt x="16649" y="4901"/>
                    <a:pt x="16564" y="5156"/>
                    <a:pt x="16548" y="5418"/>
                  </a:cubicBezTo>
                  <a:cubicBezTo>
                    <a:pt x="16533" y="5812"/>
                    <a:pt x="16696" y="6113"/>
                    <a:pt x="16696" y="6498"/>
                  </a:cubicBezTo>
                  <a:cubicBezTo>
                    <a:pt x="16696" y="6707"/>
                    <a:pt x="16704" y="6792"/>
                    <a:pt x="16805" y="6969"/>
                  </a:cubicBezTo>
                  <a:cubicBezTo>
                    <a:pt x="16891" y="7116"/>
                    <a:pt x="17000" y="7123"/>
                    <a:pt x="17015" y="7332"/>
                  </a:cubicBezTo>
                  <a:cubicBezTo>
                    <a:pt x="17358" y="7332"/>
                    <a:pt x="17545" y="7687"/>
                    <a:pt x="17818" y="7833"/>
                  </a:cubicBezTo>
                  <a:cubicBezTo>
                    <a:pt x="18106" y="7988"/>
                    <a:pt x="18433" y="8088"/>
                    <a:pt x="18737" y="8227"/>
                  </a:cubicBezTo>
                  <a:cubicBezTo>
                    <a:pt x="19243" y="8451"/>
                    <a:pt x="19913" y="8335"/>
                    <a:pt x="19890" y="9091"/>
                  </a:cubicBezTo>
                  <a:cubicBezTo>
                    <a:pt x="19882" y="9423"/>
                    <a:pt x="19679" y="9770"/>
                    <a:pt x="19742" y="10095"/>
                  </a:cubicBezTo>
                  <a:cubicBezTo>
                    <a:pt x="19796" y="10372"/>
                    <a:pt x="19968" y="10650"/>
                    <a:pt x="20022" y="10897"/>
                  </a:cubicBezTo>
                  <a:cubicBezTo>
                    <a:pt x="20100" y="11237"/>
                    <a:pt x="20186" y="11360"/>
                    <a:pt x="20365" y="11638"/>
                  </a:cubicBezTo>
                  <a:cubicBezTo>
                    <a:pt x="20536" y="11900"/>
                    <a:pt x="20614" y="12255"/>
                    <a:pt x="20793" y="12541"/>
                  </a:cubicBezTo>
                  <a:cubicBezTo>
                    <a:pt x="20926" y="12757"/>
                    <a:pt x="21370" y="13089"/>
                    <a:pt x="21167" y="13382"/>
                  </a:cubicBezTo>
                  <a:cubicBezTo>
                    <a:pt x="21128" y="13436"/>
                    <a:pt x="20653" y="13637"/>
                    <a:pt x="20583" y="13660"/>
                  </a:cubicBezTo>
                  <a:cubicBezTo>
                    <a:pt x="20240" y="13760"/>
                    <a:pt x="19695" y="13513"/>
                    <a:pt x="19586" y="13976"/>
                  </a:cubicBezTo>
                  <a:cubicBezTo>
                    <a:pt x="19516" y="14262"/>
                    <a:pt x="19602" y="14694"/>
                    <a:pt x="19602" y="14987"/>
                  </a:cubicBezTo>
                  <a:cubicBezTo>
                    <a:pt x="19602" y="15304"/>
                    <a:pt x="19602" y="15442"/>
                    <a:pt x="19781" y="15697"/>
                  </a:cubicBezTo>
                  <a:cubicBezTo>
                    <a:pt x="19983" y="15983"/>
                    <a:pt x="20240" y="16176"/>
                    <a:pt x="20435" y="16453"/>
                  </a:cubicBezTo>
                  <a:cubicBezTo>
                    <a:pt x="20591" y="16669"/>
                    <a:pt x="20786" y="16916"/>
                    <a:pt x="20910" y="17132"/>
                  </a:cubicBezTo>
                  <a:cubicBezTo>
                    <a:pt x="21027" y="17341"/>
                    <a:pt x="20879" y="17264"/>
                    <a:pt x="21043" y="17457"/>
                  </a:cubicBezTo>
                  <a:cubicBezTo>
                    <a:pt x="21175" y="17611"/>
                    <a:pt x="21416" y="17642"/>
                    <a:pt x="21471" y="17819"/>
                  </a:cubicBezTo>
                  <a:cubicBezTo>
                    <a:pt x="21292" y="17835"/>
                    <a:pt x="21152" y="17943"/>
                    <a:pt x="20996" y="18012"/>
                  </a:cubicBezTo>
                  <a:cubicBezTo>
                    <a:pt x="20832" y="18082"/>
                    <a:pt x="20669" y="18097"/>
                    <a:pt x="20505" y="18167"/>
                  </a:cubicBezTo>
                  <a:cubicBezTo>
                    <a:pt x="20357" y="18228"/>
                    <a:pt x="20201" y="18359"/>
                    <a:pt x="20038" y="18429"/>
                  </a:cubicBezTo>
                  <a:cubicBezTo>
                    <a:pt x="19843" y="18514"/>
                    <a:pt x="19656" y="18606"/>
                    <a:pt x="19492" y="18753"/>
                  </a:cubicBezTo>
                  <a:cubicBezTo>
                    <a:pt x="19228" y="18985"/>
                    <a:pt x="18877" y="19193"/>
                    <a:pt x="18519" y="19278"/>
                  </a:cubicBezTo>
                  <a:cubicBezTo>
                    <a:pt x="18098" y="19378"/>
                    <a:pt x="17670" y="19355"/>
                    <a:pt x="17288" y="19579"/>
                  </a:cubicBezTo>
                  <a:cubicBezTo>
                    <a:pt x="16969" y="19764"/>
                    <a:pt x="16681" y="20034"/>
                    <a:pt x="16361" y="20173"/>
                  </a:cubicBezTo>
                  <a:cubicBezTo>
                    <a:pt x="16026" y="20320"/>
                    <a:pt x="15699" y="20381"/>
                    <a:pt x="15333" y="20505"/>
                  </a:cubicBezTo>
                  <a:cubicBezTo>
                    <a:pt x="15037" y="20605"/>
                    <a:pt x="14655" y="20852"/>
                    <a:pt x="14429" y="21045"/>
                  </a:cubicBezTo>
                  <a:cubicBezTo>
                    <a:pt x="14281" y="21176"/>
                    <a:pt x="14242" y="21261"/>
                    <a:pt x="14032" y="21300"/>
                  </a:cubicBezTo>
                  <a:cubicBezTo>
                    <a:pt x="13806" y="21346"/>
                    <a:pt x="13526" y="21284"/>
                    <a:pt x="13300" y="21292"/>
                  </a:cubicBezTo>
                  <a:cubicBezTo>
                    <a:pt x="13206" y="21300"/>
                    <a:pt x="13121" y="21284"/>
                    <a:pt x="13027" y="21307"/>
                  </a:cubicBezTo>
                  <a:cubicBezTo>
                    <a:pt x="12918" y="21331"/>
                    <a:pt x="12926" y="21454"/>
                    <a:pt x="12794" y="21454"/>
                  </a:cubicBezTo>
                  <a:cubicBezTo>
                    <a:pt x="12661" y="21454"/>
                    <a:pt x="12474" y="21238"/>
                    <a:pt x="12389" y="21153"/>
                  </a:cubicBezTo>
                  <a:cubicBezTo>
                    <a:pt x="12077" y="20852"/>
                    <a:pt x="12108" y="20451"/>
                    <a:pt x="11633" y="20435"/>
                  </a:cubicBezTo>
                  <a:cubicBezTo>
                    <a:pt x="11205" y="20420"/>
                    <a:pt x="10753" y="20412"/>
                    <a:pt x="10332" y="20435"/>
                  </a:cubicBezTo>
                  <a:cubicBezTo>
                    <a:pt x="9888" y="20459"/>
                    <a:pt x="9499" y="20644"/>
                    <a:pt x="9023" y="20582"/>
                  </a:cubicBezTo>
                  <a:cubicBezTo>
                    <a:pt x="8704" y="20543"/>
                    <a:pt x="8408" y="20366"/>
                    <a:pt x="8097" y="20281"/>
                  </a:cubicBezTo>
                  <a:cubicBezTo>
                    <a:pt x="7676" y="20165"/>
                    <a:pt x="7427" y="20073"/>
                    <a:pt x="7434" y="19579"/>
                  </a:cubicBezTo>
                  <a:cubicBezTo>
                    <a:pt x="7442" y="19100"/>
                    <a:pt x="7536" y="18591"/>
                    <a:pt x="7232" y="18205"/>
                  </a:cubicBezTo>
                  <a:cubicBezTo>
                    <a:pt x="6959" y="17858"/>
                    <a:pt x="6663" y="17603"/>
                    <a:pt x="6414" y="17217"/>
                  </a:cubicBezTo>
                  <a:cubicBezTo>
                    <a:pt x="6289" y="17024"/>
                    <a:pt x="6126" y="16862"/>
                    <a:pt x="6048" y="16631"/>
                  </a:cubicBezTo>
                  <a:cubicBezTo>
                    <a:pt x="6009" y="16507"/>
                    <a:pt x="6017" y="16376"/>
                    <a:pt x="5986" y="16268"/>
                  </a:cubicBezTo>
                  <a:cubicBezTo>
                    <a:pt x="5954" y="16176"/>
                    <a:pt x="5861" y="16137"/>
                    <a:pt x="5845" y="16044"/>
                  </a:cubicBezTo>
                  <a:cubicBezTo>
                    <a:pt x="5768" y="15604"/>
                    <a:pt x="5705" y="15149"/>
                    <a:pt x="5308" y="14848"/>
                  </a:cubicBezTo>
                  <a:cubicBezTo>
                    <a:pt x="4973" y="14594"/>
                    <a:pt x="4443" y="14694"/>
                    <a:pt x="4030" y="14694"/>
                  </a:cubicBezTo>
                  <a:cubicBezTo>
                    <a:pt x="3446" y="14694"/>
                    <a:pt x="2886" y="14694"/>
                    <a:pt x="1312" y="144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2335;p39">
            <a:extLst>
              <a:ext uri="{FF2B5EF4-FFF2-40B4-BE49-F238E27FC236}">
                <a16:creationId xmlns:a16="http://schemas.microsoft.com/office/drawing/2014/main" id="{322E3D98-52EC-472E-B615-73B3A21CEC69}"/>
              </a:ext>
            </a:extLst>
          </p:cNvPr>
          <p:cNvSpPr txBox="1">
            <a:spLocks/>
          </p:cNvSpPr>
          <p:nvPr/>
        </p:nvSpPr>
        <p:spPr>
          <a:xfrm>
            <a:off x="1102611" y="2555456"/>
            <a:ext cx="65984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>
              <a:buClr>
                <a:srgbClr val="97BAFF"/>
              </a:buClr>
            </a:pPr>
            <a:r>
              <a:rPr lang="en" sz="1200" dirty="0">
                <a:solidFill>
                  <a:schemeClr val="tx1"/>
                </a:solidFill>
                <a:latin typeface="Anaheim"/>
                <a:ea typeface="Anaheim"/>
                <a:cs typeface="Anaheim"/>
                <a:sym typeface="Anaheim"/>
              </a:rPr>
              <a:t>31,45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%</a:t>
            </a:r>
          </a:p>
        </p:txBody>
      </p:sp>
      <p:sp>
        <p:nvSpPr>
          <p:cNvPr id="104" name="Google Shape;2332;p39">
            <a:extLst>
              <a:ext uri="{FF2B5EF4-FFF2-40B4-BE49-F238E27FC236}">
                <a16:creationId xmlns:a16="http://schemas.microsoft.com/office/drawing/2014/main" id="{98F12F1A-C915-477F-A496-9BAB1F358694}"/>
              </a:ext>
            </a:extLst>
          </p:cNvPr>
          <p:cNvSpPr txBox="1">
            <a:spLocks/>
          </p:cNvSpPr>
          <p:nvPr/>
        </p:nvSpPr>
        <p:spPr>
          <a:xfrm>
            <a:off x="553039" y="2310893"/>
            <a:ext cx="118444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tabLst/>
              <a:defRPr/>
            </a:pPr>
            <a:r>
              <a:rPr lang="fr-BE" sz="1400" b="1" dirty="0">
                <a:solidFill>
                  <a:schemeClr val="tx1"/>
                </a:solidFill>
                <a:latin typeface="StaatlichesS"/>
              </a:rPr>
              <a:t>WALLONIA</a:t>
            </a:r>
            <a:endParaRPr kumimoji="0" lang="fr-BE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atlichesS"/>
              <a:sym typeface="Staatliches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2DA2A73-9101-44B3-A047-1A9E4D6E2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876" y="2262115"/>
            <a:ext cx="253595" cy="252000"/>
          </a:xfrm>
          <a:prstGeom prst="rect">
            <a:avLst/>
          </a:prstGeom>
        </p:spPr>
      </p:pic>
      <p:pic>
        <p:nvPicPr>
          <p:cNvPr id="106" name="Graphique 105">
            <a:extLst>
              <a:ext uri="{FF2B5EF4-FFF2-40B4-BE49-F238E27FC236}">
                <a16:creationId xmlns:a16="http://schemas.microsoft.com/office/drawing/2014/main" id="{1E2D766E-2308-4AEB-A792-9418640C2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2707" y="2295356"/>
            <a:ext cx="180000" cy="178868"/>
          </a:xfrm>
          <a:prstGeom prst="rect">
            <a:avLst/>
          </a:prstGeom>
        </p:spPr>
      </p:pic>
      <p:sp>
        <p:nvSpPr>
          <p:cNvPr id="36" name="Google Shape;98;p16">
            <a:extLst>
              <a:ext uri="{FF2B5EF4-FFF2-40B4-BE49-F238E27FC236}">
                <a16:creationId xmlns:a16="http://schemas.microsoft.com/office/drawing/2014/main" id="{3476D94F-DD72-495B-85E2-909BCA1D48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92337" y="74630"/>
            <a:ext cx="4706434" cy="945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DATAFRAME </a:t>
            </a:r>
            <a:r>
              <a:rPr lang="en" sz="4000" b="1" dirty="0">
                <a:solidFill>
                  <a:schemeClr val="tx1"/>
                </a:solidFill>
              </a:rPr>
              <a:t>REVIEW</a:t>
            </a: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F51E0A-A75B-461B-9324-E798FEE9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1" y="377185"/>
            <a:ext cx="5158923" cy="4389129"/>
          </a:xfrm>
          <a:prstGeom prst="rect">
            <a:avLst/>
          </a:prstGeom>
        </p:spPr>
      </p:pic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cleaning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CORRELATIONS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534051E-1CA7-42D4-B0E3-97F66C9DD6CA}"/>
              </a:ext>
            </a:extLst>
          </p:cNvPr>
          <p:cNvSpPr/>
          <p:nvPr/>
        </p:nvSpPr>
        <p:spPr>
          <a:xfrm>
            <a:off x="361507" y="1701210"/>
            <a:ext cx="4306186" cy="3659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02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47760" y="1825916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cleaning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858393" y="264922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RESCALING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84" name="Google Shape;3085;p44">
            <a:extLst>
              <a:ext uri="{FF2B5EF4-FFF2-40B4-BE49-F238E27FC236}">
                <a16:creationId xmlns:a16="http://schemas.microsoft.com/office/drawing/2014/main" id="{A6F7F3A9-D6E1-4A01-AF5B-AC01F8A1864E}"/>
              </a:ext>
            </a:extLst>
          </p:cNvPr>
          <p:cNvGrpSpPr/>
          <p:nvPr/>
        </p:nvGrpSpPr>
        <p:grpSpPr>
          <a:xfrm rot="5400000">
            <a:off x="6673908" y="2174728"/>
            <a:ext cx="365497" cy="697309"/>
            <a:chOff x="4660325" y="1866850"/>
            <a:chExt cx="68350" cy="58100"/>
          </a:xfrm>
          <a:solidFill>
            <a:schemeClr val="tx1"/>
          </a:solidFill>
        </p:grpSpPr>
        <p:sp>
          <p:nvSpPr>
            <p:cNvPr id="85" name="Google Shape;3086;p44">
              <a:extLst>
                <a:ext uri="{FF2B5EF4-FFF2-40B4-BE49-F238E27FC236}">
                  <a16:creationId xmlns:a16="http://schemas.microsoft.com/office/drawing/2014/main" id="{187FE08D-104C-49B5-8E67-34C0B57B4DFC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87;p44">
              <a:extLst>
                <a:ext uri="{FF2B5EF4-FFF2-40B4-BE49-F238E27FC236}">
                  <a16:creationId xmlns:a16="http://schemas.microsoft.com/office/drawing/2014/main" id="{DE394A19-9088-4E5E-80BB-984BC2B4D66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Image 87">
            <a:extLst>
              <a:ext uri="{FF2B5EF4-FFF2-40B4-BE49-F238E27FC236}">
                <a16:creationId xmlns:a16="http://schemas.microsoft.com/office/drawing/2014/main" id="{6D608536-8350-4016-9E48-2F5E3CEA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6" y="54634"/>
            <a:ext cx="3048000" cy="228600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A199313-2097-4301-A439-A88FA067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384" y="277658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SCORES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REGRESSION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4" name="Google Shape;898;p58">
            <a:extLst>
              <a:ext uri="{FF2B5EF4-FFF2-40B4-BE49-F238E27FC236}">
                <a16:creationId xmlns:a16="http://schemas.microsoft.com/office/drawing/2014/main" id="{24351994-DBCC-43D7-AAF0-B252BF2AA582}"/>
              </a:ext>
            </a:extLst>
          </p:cNvPr>
          <p:cNvSpPr/>
          <p:nvPr/>
        </p:nvSpPr>
        <p:spPr>
          <a:xfrm>
            <a:off x="902508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899;p58">
            <a:extLst>
              <a:ext uri="{FF2B5EF4-FFF2-40B4-BE49-F238E27FC236}">
                <a16:creationId xmlns:a16="http://schemas.microsoft.com/office/drawing/2014/main" id="{F41494B5-F584-48A1-8E21-41C93D8E51EE}"/>
              </a:ext>
            </a:extLst>
          </p:cNvPr>
          <p:cNvSpPr/>
          <p:nvPr/>
        </p:nvSpPr>
        <p:spPr>
          <a:xfrm>
            <a:off x="3612851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98;p16">
            <a:extLst>
              <a:ext uri="{FF2B5EF4-FFF2-40B4-BE49-F238E27FC236}">
                <a16:creationId xmlns:a16="http://schemas.microsoft.com/office/drawing/2014/main" id="{7DEC3DEC-BF4F-4A89-BD4D-2830263DE71D}"/>
              </a:ext>
            </a:extLst>
          </p:cNvPr>
          <p:cNvSpPr txBox="1">
            <a:spLocks/>
          </p:cNvSpPr>
          <p:nvPr/>
        </p:nvSpPr>
        <p:spPr>
          <a:xfrm flipH="1">
            <a:off x="449359" y="3328315"/>
            <a:ext cx="2176882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5400" b="1" dirty="0">
                <a:solidFill>
                  <a:schemeClr val="tx1"/>
                </a:solidFill>
              </a:rPr>
              <a:t>8</a:t>
            </a:r>
            <a:r>
              <a:rPr lang="fr-BE" sz="5400" b="1" dirty="0">
                <a:solidFill>
                  <a:schemeClr val="tx1"/>
                </a:solidFill>
              </a:rPr>
              <a:t>6.70 %</a:t>
            </a:r>
          </a:p>
        </p:txBody>
      </p:sp>
      <p:sp>
        <p:nvSpPr>
          <p:cNvPr id="28" name="Google Shape;98;p16">
            <a:extLst>
              <a:ext uri="{FF2B5EF4-FFF2-40B4-BE49-F238E27FC236}">
                <a16:creationId xmlns:a16="http://schemas.microsoft.com/office/drawing/2014/main" id="{3BFCAD2B-6EA0-4536-9E6E-7504DE390D6F}"/>
              </a:ext>
            </a:extLst>
          </p:cNvPr>
          <p:cNvSpPr txBox="1">
            <a:spLocks/>
          </p:cNvSpPr>
          <p:nvPr/>
        </p:nvSpPr>
        <p:spPr>
          <a:xfrm flipH="1">
            <a:off x="3270539" y="3342489"/>
            <a:ext cx="2121756" cy="86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5400" b="1" dirty="0">
                <a:solidFill>
                  <a:schemeClr val="tx1"/>
                </a:solidFill>
              </a:rPr>
              <a:t>8</a:t>
            </a:r>
            <a:r>
              <a:rPr lang="fr-BE" sz="5400" b="1" dirty="0">
                <a:solidFill>
                  <a:schemeClr val="tx1"/>
                </a:solidFill>
              </a:rPr>
              <a:t>5.22 %</a:t>
            </a:r>
          </a:p>
        </p:txBody>
      </p:sp>
      <p:grpSp>
        <p:nvGrpSpPr>
          <p:cNvPr id="49" name="Google Shape;13504;p91">
            <a:extLst>
              <a:ext uri="{FF2B5EF4-FFF2-40B4-BE49-F238E27FC236}">
                <a16:creationId xmlns:a16="http://schemas.microsoft.com/office/drawing/2014/main" id="{73DCD158-602B-46B6-A5F4-4A47CE4BA0F6}"/>
              </a:ext>
            </a:extLst>
          </p:cNvPr>
          <p:cNvGrpSpPr/>
          <p:nvPr/>
        </p:nvGrpSpPr>
        <p:grpSpPr>
          <a:xfrm>
            <a:off x="1261195" y="1834502"/>
            <a:ext cx="627795" cy="603697"/>
            <a:chOff x="6099375" y="2456075"/>
            <a:chExt cx="337684" cy="314194"/>
          </a:xfrm>
          <a:solidFill>
            <a:schemeClr val="tx1"/>
          </a:solidFill>
        </p:grpSpPr>
        <p:sp>
          <p:nvSpPr>
            <p:cNvPr id="50" name="Google Shape;13505;p91">
              <a:extLst>
                <a:ext uri="{FF2B5EF4-FFF2-40B4-BE49-F238E27FC236}">
                  <a16:creationId xmlns:a16="http://schemas.microsoft.com/office/drawing/2014/main" id="{180C74F5-CACC-49F7-B323-71B77283DEAC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6;p91">
              <a:extLst>
                <a:ext uri="{FF2B5EF4-FFF2-40B4-BE49-F238E27FC236}">
                  <a16:creationId xmlns:a16="http://schemas.microsoft.com/office/drawing/2014/main" id="{1AC6FF42-8BFA-4AFB-A31A-8F80A40789A5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;p16">
            <a:extLst>
              <a:ext uri="{FF2B5EF4-FFF2-40B4-BE49-F238E27FC236}">
                <a16:creationId xmlns:a16="http://schemas.microsoft.com/office/drawing/2014/main" id="{39D7C89F-40F3-405B-9BBB-4EC0BD21B35D}"/>
              </a:ext>
            </a:extLst>
          </p:cNvPr>
          <p:cNvSpPr txBox="1">
            <a:spLocks/>
          </p:cNvSpPr>
          <p:nvPr/>
        </p:nvSpPr>
        <p:spPr>
          <a:xfrm flipH="1">
            <a:off x="749849" y="2861499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T</a:t>
            </a:r>
            <a:r>
              <a:rPr lang="fr-BE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RAIN SET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53" name="Google Shape;97;p16">
            <a:extLst>
              <a:ext uri="{FF2B5EF4-FFF2-40B4-BE49-F238E27FC236}">
                <a16:creationId xmlns:a16="http://schemas.microsoft.com/office/drawing/2014/main" id="{E92F5B04-8BE7-4ADE-AC25-8434F6F05D5C}"/>
              </a:ext>
            </a:extLst>
          </p:cNvPr>
          <p:cNvSpPr txBox="1">
            <a:spLocks/>
          </p:cNvSpPr>
          <p:nvPr/>
        </p:nvSpPr>
        <p:spPr>
          <a:xfrm flipH="1">
            <a:off x="3554263" y="2862840"/>
            <a:ext cx="2016135" cy="4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T</a:t>
            </a:r>
            <a:r>
              <a:rPr lang="fr-BE" sz="20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EST SET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89" name="Google Shape;11343;p87">
            <a:extLst>
              <a:ext uri="{FF2B5EF4-FFF2-40B4-BE49-F238E27FC236}">
                <a16:creationId xmlns:a16="http://schemas.microsoft.com/office/drawing/2014/main" id="{3F8C5EDD-3D3E-4952-AC63-D0B06FFB9BA7}"/>
              </a:ext>
            </a:extLst>
          </p:cNvPr>
          <p:cNvSpPr/>
          <p:nvPr/>
        </p:nvSpPr>
        <p:spPr>
          <a:xfrm>
            <a:off x="3900743" y="1802603"/>
            <a:ext cx="664242" cy="60369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8;p16">
            <a:extLst>
              <a:ext uri="{FF2B5EF4-FFF2-40B4-BE49-F238E27FC236}">
                <a16:creationId xmlns:a16="http://schemas.microsoft.com/office/drawing/2014/main" id="{6FEF9555-7DB3-4581-9495-566C8FA3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47481" y="1834502"/>
            <a:ext cx="4163915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oogle Shape;97;p16">
            <a:extLst>
              <a:ext uri="{FF2B5EF4-FFF2-40B4-BE49-F238E27FC236}">
                <a16:creationId xmlns:a16="http://schemas.microsoft.com/office/drawing/2014/main" id="{C2585EA3-96FC-4DFE-8702-E988361D6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647481" y="2581409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Montserrat Light"/>
                <a:cs typeface="Montserrat Light"/>
                <a:sym typeface="Montserrat Light"/>
              </a:rPr>
              <a:t>PREDICTIONS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99F87E-51B2-4EBE-B562-7AE7A9F1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356"/>
            <a:ext cx="5603717" cy="42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1406;p48">
            <a:extLst>
              <a:ext uri="{FF2B5EF4-FFF2-40B4-BE49-F238E27FC236}">
                <a16:creationId xmlns:a16="http://schemas.microsoft.com/office/drawing/2014/main" id="{1E0C2608-125E-4D52-8E58-082BED3A9074}"/>
              </a:ext>
            </a:extLst>
          </p:cNvPr>
          <p:cNvCxnSpPr>
            <a:endCxn id="29" idx="0"/>
          </p:cNvCxnSpPr>
          <p:nvPr/>
        </p:nvCxnSpPr>
        <p:spPr>
          <a:xfrm>
            <a:off x="1964431" y="2810688"/>
            <a:ext cx="0" cy="3597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408;p48">
            <a:extLst>
              <a:ext uri="{FF2B5EF4-FFF2-40B4-BE49-F238E27FC236}">
                <a16:creationId xmlns:a16="http://schemas.microsoft.com/office/drawing/2014/main" id="{0335855D-A57A-4FEE-A732-2A5F7ED417CF}"/>
              </a:ext>
            </a:extLst>
          </p:cNvPr>
          <p:cNvCxnSpPr>
            <a:stCxn id="33" idx="2"/>
          </p:cNvCxnSpPr>
          <p:nvPr/>
        </p:nvCxnSpPr>
        <p:spPr>
          <a:xfrm>
            <a:off x="4571988" y="2398138"/>
            <a:ext cx="0" cy="476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410;p48">
            <a:extLst>
              <a:ext uri="{FF2B5EF4-FFF2-40B4-BE49-F238E27FC236}">
                <a16:creationId xmlns:a16="http://schemas.microsoft.com/office/drawing/2014/main" id="{19EF3221-676C-4B8A-A81E-9FA69FC9DC17}"/>
              </a:ext>
            </a:extLst>
          </p:cNvPr>
          <p:cNvCxnSpPr>
            <a:stCxn id="31" idx="0"/>
          </p:cNvCxnSpPr>
          <p:nvPr/>
        </p:nvCxnSpPr>
        <p:spPr>
          <a:xfrm rot="10800000">
            <a:off x="7179606" y="2874288"/>
            <a:ext cx="0" cy="296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412;p48">
            <a:extLst>
              <a:ext uri="{FF2B5EF4-FFF2-40B4-BE49-F238E27FC236}">
                <a16:creationId xmlns:a16="http://schemas.microsoft.com/office/drawing/2014/main" id="{D5C7F6F3-0913-4F6E-A0D8-A546E5AA640A}"/>
              </a:ext>
            </a:extLst>
          </p:cNvPr>
          <p:cNvSpPr/>
          <p:nvPr/>
        </p:nvSpPr>
        <p:spPr>
          <a:xfrm rot="10800000" flipH="1">
            <a:off x="1154250" y="318483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sp>
        <p:nvSpPr>
          <p:cNvPr id="26" name="Google Shape;1413;p48">
            <a:extLst>
              <a:ext uri="{FF2B5EF4-FFF2-40B4-BE49-F238E27FC236}">
                <a16:creationId xmlns:a16="http://schemas.microsoft.com/office/drawing/2014/main" id="{DF0647EE-4EA1-46A6-BB18-FB8B788EE7F2}"/>
              </a:ext>
            </a:extLst>
          </p:cNvPr>
          <p:cNvSpPr/>
          <p:nvPr/>
        </p:nvSpPr>
        <p:spPr>
          <a:xfrm rot="10800000" flipH="1">
            <a:off x="6369575" y="318483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sp>
        <p:nvSpPr>
          <p:cNvPr id="27" name="Google Shape;1414;p48">
            <a:extLst>
              <a:ext uri="{FF2B5EF4-FFF2-40B4-BE49-F238E27FC236}">
                <a16:creationId xmlns:a16="http://schemas.microsoft.com/office/drawing/2014/main" id="{A12B3F33-95D9-45F2-992D-99B39BE45C9F}"/>
              </a:ext>
            </a:extLst>
          </p:cNvPr>
          <p:cNvSpPr/>
          <p:nvPr/>
        </p:nvSpPr>
        <p:spPr>
          <a:xfrm rot="10800000" flipH="1">
            <a:off x="3762000" y="1967084"/>
            <a:ext cx="1620052" cy="416642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rgbClr val="F3F3F3">
              <a:alpha val="13390"/>
            </a:srgbClr>
          </a:solidFill>
          <a:ln>
            <a:noFill/>
          </a:ln>
        </p:spPr>
      </p:sp>
      <p:cxnSp>
        <p:nvCxnSpPr>
          <p:cNvPr id="28" name="Google Shape;1420;p48">
            <a:extLst>
              <a:ext uri="{FF2B5EF4-FFF2-40B4-BE49-F238E27FC236}">
                <a16:creationId xmlns:a16="http://schemas.microsoft.com/office/drawing/2014/main" id="{C57B5745-A788-4FF5-8AE3-B4DC28E010CB}"/>
              </a:ext>
            </a:extLst>
          </p:cNvPr>
          <p:cNvCxnSpPr/>
          <p:nvPr/>
        </p:nvCxnSpPr>
        <p:spPr>
          <a:xfrm>
            <a:off x="911250" y="2838450"/>
            <a:ext cx="73176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9" name="Google Shape;1407;p48">
            <a:extLst>
              <a:ext uri="{FF2B5EF4-FFF2-40B4-BE49-F238E27FC236}">
                <a16:creationId xmlns:a16="http://schemas.microsoft.com/office/drawing/2014/main" id="{8820A148-A663-46B1-BDC0-FFB7D856B1D8}"/>
              </a:ext>
            </a:extLst>
          </p:cNvPr>
          <p:cNvSpPr txBox="1"/>
          <p:nvPr/>
        </p:nvSpPr>
        <p:spPr>
          <a:xfrm>
            <a:off x="711181" y="317038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1421;p48">
            <a:extLst>
              <a:ext uri="{FF2B5EF4-FFF2-40B4-BE49-F238E27FC236}">
                <a16:creationId xmlns:a16="http://schemas.microsoft.com/office/drawing/2014/main" id="{986FE37E-DCAD-46BC-97B0-8D1648801BDE}"/>
              </a:ext>
            </a:extLst>
          </p:cNvPr>
          <p:cNvSpPr txBox="1"/>
          <p:nvPr/>
        </p:nvSpPr>
        <p:spPr>
          <a:xfrm>
            <a:off x="711181" y="360443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nl-BE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Pass </a:t>
            </a:r>
            <a:r>
              <a:rPr lang="en" sz="1600" dirty="0" err="1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dataframe</a:t>
            </a:r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 to </a:t>
            </a:r>
            <a:r>
              <a:rPr lang="en" sz="1600" dirty="0" err="1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DataCleaner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" name="Google Shape;1411;p48">
            <a:extLst>
              <a:ext uri="{FF2B5EF4-FFF2-40B4-BE49-F238E27FC236}">
                <a16:creationId xmlns:a16="http://schemas.microsoft.com/office/drawing/2014/main" id="{E4077743-B04C-4048-95B5-CA19BADBB535}"/>
              </a:ext>
            </a:extLst>
          </p:cNvPr>
          <p:cNvSpPr txBox="1"/>
          <p:nvPr/>
        </p:nvSpPr>
        <p:spPr>
          <a:xfrm>
            <a:off x="5926356" y="317038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1422;p48">
            <a:extLst>
              <a:ext uri="{FF2B5EF4-FFF2-40B4-BE49-F238E27FC236}">
                <a16:creationId xmlns:a16="http://schemas.microsoft.com/office/drawing/2014/main" id="{B1EDF3E1-72EC-4D47-B72E-BFA60C825B39}"/>
              </a:ext>
            </a:extLst>
          </p:cNvPr>
          <p:cNvSpPr txBox="1"/>
          <p:nvPr/>
        </p:nvSpPr>
        <p:spPr>
          <a:xfrm>
            <a:off x="5926356" y="360443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Get your predictions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" name="Google Shape;1409;p48">
            <a:extLst>
              <a:ext uri="{FF2B5EF4-FFF2-40B4-BE49-F238E27FC236}">
                <a16:creationId xmlns:a16="http://schemas.microsoft.com/office/drawing/2014/main" id="{26C6E49C-3A91-41F8-901E-29A898B4B656}"/>
              </a:ext>
            </a:extLst>
          </p:cNvPr>
          <p:cNvSpPr txBox="1"/>
          <p:nvPr/>
        </p:nvSpPr>
        <p:spPr>
          <a:xfrm>
            <a:off x="3318738" y="1952638"/>
            <a:ext cx="2506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" name="Google Shape;1423;p48">
            <a:extLst>
              <a:ext uri="{FF2B5EF4-FFF2-40B4-BE49-F238E27FC236}">
                <a16:creationId xmlns:a16="http://schemas.microsoft.com/office/drawing/2014/main" id="{70A1D26C-B211-46A4-A273-5D15BB3F3AAE}"/>
              </a:ext>
            </a:extLst>
          </p:cNvPr>
          <p:cNvSpPr txBox="1"/>
          <p:nvPr/>
        </p:nvSpPr>
        <p:spPr>
          <a:xfrm>
            <a:off x="3318750" y="1299888"/>
            <a:ext cx="2506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DataRegressor fits it into the model</a:t>
            </a:r>
            <a:endParaRPr sz="16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" name="Google Shape;1425;p48">
            <a:extLst>
              <a:ext uri="{FF2B5EF4-FFF2-40B4-BE49-F238E27FC236}">
                <a16:creationId xmlns:a16="http://schemas.microsoft.com/office/drawing/2014/main" id="{BA58BFC7-6747-431F-A18B-C415A33C5118}"/>
              </a:ext>
            </a:extLst>
          </p:cNvPr>
          <p:cNvSpPr/>
          <p:nvPr/>
        </p:nvSpPr>
        <p:spPr>
          <a:xfrm>
            <a:off x="1866909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FF6E5C"/>
          </a:solidFill>
          <a:ln>
            <a:noFill/>
          </a:ln>
        </p:spPr>
      </p:sp>
      <p:sp>
        <p:nvSpPr>
          <p:cNvPr id="36" name="Google Shape;1426;p48">
            <a:extLst>
              <a:ext uri="{FF2B5EF4-FFF2-40B4-BE49-F238E27FC236}">
                <a16:creationId xmlns:a16="http://schemas.microsoft.com/office/drawing/2014/main" id="{94226DE6-F5BA-4168-BDF7-1D58DD58A813}"/>
              </a:ext>
            </a:extLst>
          </p:cNvPr>
          <p:cNvSpPr/>
          <p:nvPr/>
        </p:nvSpPr>
        <p:spPr>
          <a:xfrm>
            <a:off x="4472684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</p:sp>
      <p:sp>
        <p:nvSpPr>
          <p:cNvPr id="37" name="Google Shape;1427;p48">
            <a:extLst>
              <a:ext uri="{FF2B5EF4-FFF2-40B4-BE49-F238E27FC236}">
                <a16:creationId xmlns:a16="http://schemas.microsoft.com/office/drawing/2014/main" id="{6E593199-CACF-427E-B3A1-5FF7CBDD0863}"/>
              </a:ext>
            </a:extLst>
          </p:cNvPr>
          <p:cNvSpPr/>
          <p:nvPr/>
        </p:nvSpPr>
        <p:spPr>
          <a:xfrm>
            <a:off x="7082359" y="2733001"/>
            <a:ext cx="194750" cy="210925"/>
          </a:xfrm>
          <a:custGeom>
            <a:avLst/>
            <a:gdLst/>
            <a:ahLst/>
            <a:cxnLst/>
            <a:rect l="l" t="t" r="r" b="b"/>
            <a:pathLst>
              <a:path w="233934" h="22098" extrusionOk="0">
                <a:moveTo>
                  <a:pt x="0" y="0"/>
                </a:moveTo>
                <a:lnTo>
                  <a:pt x="381" y="22098"/>
                </a:lnTo>
                <a:lnTo>
                  <a:pt x="233934" y="20193"/>
                </a:lnTo>
                <a:lnTo>
                  <a:pt x="233934" y="38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</p:sp>
      <p:sp>
        <p:nvSpPr>
          <p:cNvPr id="41" name="Google Shape;98;p16">
            <a:extLst>
              <a:ext uri="{FF2B5EF4-FFF2-40B4-BE49-F238E27FC236}">
                <a16:creationId xmlns:a16="http://schemas.microsoft.com/office/drawing/2014/main" id="{18948E04-E5EC-46AB-BE75-625FADFC18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03518" y="175312"/>
            <a:ext cx="4706434" cy="1493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PREDICT WITH </a:t>
            </a:r>
            <a:r>
              <a:rPr lang="en" sz="4000" b="1" dirty="0">
                <a:solidFill>
                  <a:schemeClr val="tx1"/>
                </a:solidFill>
              </a:rPr>
              <a:t>NEW DATA</a:t>
            </a:r>
            <a:br>
              <a:rPr lang="en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8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</a:t>
            </a:r>
            <a:br>
              <a:rPr lang="en" dirty="0"/>
            </a:br>
            <a:r>
              <a:rPr lang="en" dirty="0"/>
              <a:t>BE </a:t>
            </a:r>
            <a:r>
              <a:rPr lang="en" dirty="0" err="1"/>
              <a:t>ImPROVED</a:t>
            </a:r>
            <a:r>
              <a:rPr lang="en" dirty="0"/>
              <a:t>?</a:t>
            </a:r>
            <a:endParaRPr dirty="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3599;p48">
            <a:extLst>
              <a:ext uri="{FF2B5EF4-FFF2-40B4-BE49-F238E27FC236}">
                <a16:creationId xmlns:a16="http://schemas.microsoft.com/office/drawing/2014/main" id="{559F3159-0168-43CD-8FCC-97040E126EC3}"/>
              </a:ext>
            </a:extLst>
          </p:cNvPr>
          <p:cNvGrpSpPr/>
          <p:nvPr/>
        </p:nvGrpSpPr>
        <p:grpSpPr>
          <a:xfrm>
            <a:off x="4754462" y="962120"/>
            <a:ext cx="3976664" cy="3696377"/>
            <a:chOff x="411609" y="1049416"/>
            <a:chExt cx="1718376" cy="1650536"/>
          </a:xfrm>
        </p:grpSpPr>
        <p:sp>
          <p:nvSpPr>
            <p:cNvPr id="202" name="Google Shape;3600;p48">
              <a:extLst>
                <a:ext uri="{FF2B5EF4-FFF2-40B4-BE49-F238E27FC236}">
                  <a16:creationId xmlns:a16="http://schemas.microsoft.com/office/drawing/2014/main" id="{F5A331BD-46E7-46BF-BE52-AC6A9DDA5F77}"/>
                </a:ext>
              </a:extLst>
            </p:cNvPr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01;p48">
              <a:extLst>
                <a:ext uri="{FF2B5EF4-FFF2-40B4-BE49-F238E27FC236}">
                  <a16:creationId xmlns:a16="http://schemas.microsoft.com/office/drawing/2014/main" id="{E10393A3-FEEE-42EA-A5F9-570A1A0995D1}"/>
                </a:ext>
              </a:extLst>
            </p:cNvPr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3602;p48">
              <a:extLst>
                <a:ext uri="{FF2B5EF4-FFF2-40B4-BE49-F238E27FC236}">
                  <a16:creationId xmlns:a16="http://schemas.microsoft.com/office/drawing/2014/main" id="{7C12C39C-5C49-4A65-918A-012F932C51DD}"/>
                </a:ext>
              </a:extLst>
            </p:cNvPr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341" name="Google Shape;3603;p48">
                <a:extLst>
                  <a:ext uri="{FF2B5EF4-FFF2-40B4-BE49-F238E27FC236}">
                    <a16:creationId xmlns:a16="http://schemas.microsoft.com/office/drawing/2014/main" id="{185AD83C-F5A9-47F3-8D2B-CEDBB7BAC6D6}"/>
                  </a:ext>
                </a:extLst>
              </p:cNvPr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604;p48">
                <a:extLst>
                  <a:ext uri="{FF2B5EF4-FFF2-40B4-BE49-F238E27FC236}">
                    <a16:creationId xmlns:a16="http://schemas.microsoft.com/office/drawing/2014/main" id="{A877917D-F3E9-4A1D-8CC8-07D7AAB8EE90}"/>
                  </a:ext>
                </a:extLst>
              </p:cNvPr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3605;p48">
              <a:extLst>
                <a:ext uri="{FF2B5EF4-FFF2-40B4-BE49-F238E27FC236}">
                  <a16:creationId xmlns:a16="http://schemas.microsoft.com/office/drawing/2014/main" id="{BD6FD72F-6BC9-4735-88F1-944B9B3F266E}"/>
                </a:ext>
              </a:extLst>
            </p:cNvPr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06;p48">
              <a:extLst>
                <a:ext uri="{FF2B5EF4-FFF2-40B4-BE49-F238E27FC236}">
                  <a16:creationId xmlns:a16="http://schemas.microsoft.com/office/drawing/2014/main" id="{2E81B903-D5D1-4B9C-9713-3B025AEAD382}"/>
                </a:ext>
              </a:extLst>
            </p:cNvPr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3607;p48">
              <a:extLst>
                <a:ext uri="{FF2B5EF4-FFF2-40B4-BE49-F238E27FC236}">
                  <a16:creationId xmlns:a16="http://schemas.microsoft.com/office/drawing/2014/main" id="{2539FB1E-8B19-45FF-905F-6003D0225DD1}"/>
                </a:ext>
              </a:extLst>
            </p:cNvPr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336" name="Google Shape;3608;p48">
                <a:extLst>
                  <a:ext uri="{FF2B5EF4-FFF2-40B4-BE49-F238E27FC236}">
                    <a16:creationId xmlns:a16="http://schemas.microsoft.com/office/drawing/2014/main" id="{FF7E5E1E-2D9A-4004-B88D-EB2E7D0D308F}"/>
                  </a:ext>
                </a:extLst>
              </p:cNvPr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609;p48">
                <a:extLst>
                  <a:ext uri="{FF2B5EF4-FFF2-40B4-BE49-F238E27FC236}">
                    <a16:creationId xmlns:a16="http://schemas.microsoft.com/office/drawing/2014/main" id="{9E191890-54FF-40C9-B3D0-1C611E478105}"/>
                  </a:ext>
                </a:extLst>
              </p:cNvPr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610;p48">
                <a:extLst>
                  <a:ext uri="{FF2B5EF4-FFF2-40B4-BE49-F238E27FC236}">
                    <a16:creationId xmlns:a16="http://schemas.microsoft.com/office/drawing/2014/main" id="{95B2FF48-5172-46B8-BA15-B4403787DAE7}"/>
                  </a:ext>
                </a:extLst>
              </p:cNvPr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611;p48">
                <a:extLst>
                  <a:ext uri="{FF2B5EF4-FFF2-40B4-BE49-F238E27FC236}">
                    <a16:creationId xmlns:a16="http://schemas.microsoft.com/office/drawing/2014/main" id="{20A66248-CE02-4490-A0E8-2D33FB902FC5}"/>
                  </a:ext>
                </a:extLst>
              </p:cNvPr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612;p48">
                <a:extLst>
                  <a:ext uri="{FF2B5EF4-FFF2-40B4-BE49-F238E27FC236}">
                    <a16:creationId xmlns:a16="http://schemas.microsoft.com/office/drawing/2014/main" id="{9CA02EAB-342D-4BA7-9B73-3543BDAD1B75}"/>
                  </a:ext>
                </a:extLst>
              </p:cNvPr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" name="Google Shape;3613;p48">
              <a:extLst>
                <a:ext uri="{FF2B5EF4-FFF2-40B4-BE49-F238E27FC236}">
                  <a16:creationId xmlns:a16="http://schemas.microsoft.com/office/drawing/2014/main" id="{9DCD70CA-E0CA-4FAC-8A3C-01B8D6E2E911}"/>
                </a:ext>
              </a:extLst>
            </p:cNvPr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14;p48">
              <a:extLst>
                <a:ext uri="{FF2B5EF4-FFF2-40B4-BE49-F238E27FC236}">
                  <a16:creationId xmlns:a16="http://schemas.microsoft.com/office/drawing/2014/main" id="{3A836D2C-9DE8-4117-9C7A-2997DDFFBC45}"/>
                </a:ext>
              </a:extLst>
            </p:cNvPr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15;p48">
              <a:extLst>
                <a:ext uri="{FF2B5EF4-FFF2-40B4-BE49-F238E27FC236}">
                  <a16:creationId xmlns:a16="http://schemas.microsoft.com/office/drawing/2014/main" id="{43CA08A1-EA7D-4EBA-AEEF-DDAAD74C6963}"/>
                </a:ext>
              </a:extLst>
            </p:cNvPr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16;p48">
              <a:extLst>
                <a:ext uri="{FF2B5EF4-FFF2-40B4-BE49-F238E27FC236}">
                  <a16:creationId xmlns:a16="http://schemas.microsoft.com/office/drawing/2014/main" id="{477E4DE3-95B6-4C6A-A441-E2F5174AEC2C}"/>
                </a:ext>
              </a:extLst>
            </p:cNvPr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17;p48">
              <a:extLst>
                <a:ext uri="{FF2B5EF4-FFF2-40B4-BE49-F238E27FC236}">
                  <a16:creationId xmlns:a16="http://schemas.microsoft.com/office/drawing/2014/main" id="{819E4851-D94B-474B-8ABD-45314602AE81}"/>
                </a:ext>
              </a:extLst>
            </p:cNvPr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18;p48">
              <a:extLst>
                <a:ext uri="{FF2B5EF4-FFF2-40B4-BE49-F238E27FC236}">
                  <a16:creationId xmlns:a16="http://schemas.microsoft.com/office/drawing/2014/main" id="{C6BF4FDA-4CA5-4F71-B0BF-F5E1CF429C4D}"/>
                </a:ext>
              </a:extLst>
            </p:cNvPr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19;p48">
              <a:extLst>
                <a:ext uri="{FF2B5EF4-FFF2-40B4-BE49-F238E27FC236}">
                  <a16:creationId xmlns:a16="http://schemas.microsoft.com/office/drawing/2014/main" id="{78C062C6-59F4-44C3-AADF-C0703E61ABC5}"/>
                </a:ext>
              </a:extLst>
            </p:cNvPr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20;p48">
              <a:extLst>
                <a:ext uri="{FF2B5EF4-FFF2-40B4-BE49-F238E27FC236}">
                  <a16:creationId xmlns:a16="http://schemas.microsoft.com/office/drawing/2014/main" id="{E28CD8B5-B956-4EE0-825E-3ACE3348DA7C}"/>
                </a:ext>
              </a:extLst>
            </p:cNvPr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21;p48">
              <a:extLst>
                <a:ext uri="{FF2B5EF4-FFF2-40B4-BE49-F238E27FC236}">
                  <a16:creationId xmlns:a16="http://schemas.microsoft.com/office/drawing/2014/main" id="{5D0CBE3D-8E80-4D32-BD59-04B44C3E19DF}"/>
                </a:ext>
              </a:extLst>
            </p:cNvPr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22;p48">
              <a:extLst>
                <a:ext uri="{FF2B5EF4-FFF2-40B4-BE49-F238E27FC236}">
                  <a16:creationId xmlns:a16="http://schemas.microsoft.com/office/drawing/2014/main" id="{31846BD1-484E-4453-AB17-4F5E30F4CD0A}"/>
                </a:ext>
              </a:extLst>
            </p:cNvPr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23;p48">
              <a:extLst>
                <a:ext uri="{FF2B5EF4-FFF2-40B4-BE49-F238E27FC236}">
                  <a16:creationId xmlns:a16="http://schemas.microsoft.com/office/drawing/2014/main" id="{A2324E5B-0BAB-4ACD-954D-3A551759E539}"/>
                </a:ext>
              </a:extLst>
            </p:cNvPr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24;p48">
              <a:extLst>
                <a:ext uri="{FF2B5EF4-FFF2-40B4-BE49-F238E27FC236}">
                  <a16:creationId xmlns:a16="http://schemas.microsoft.com/office/drawing/2014/main" id="{D45CAC6A-BAFC-493A-ADFF-2DA93CE86D35}"/>
                </a:ext>
              </a:extLst>
            </p:cNvPr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25;p48">
              <a:extLst>
                <a:ext uri="{FF2B5EF4-FFF2-40B4-BE49-F238E27FC236}">
                  <a16:creationId xmlns:a16="http://schemas.microsoft.com/office/drawing/2014/main" id="{516F8BA7-B9D2-48FC-87E7-408796B074B7}"/>
                </a:ext>
              </a:extLst>
            </p:cNvPr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3626;p48">
              <a:extLst>
                <a:ext uri="{FF2B5EF4-FFF2-40B4-BE49-F238E27FC236}">
                  <a16:creationId xmlns:a16="http://schemas.microsoft.com/office/drawing/2014/main" id="{2859085A-2F91-417F-AB23-2F053E35889D}"/>
                </a:ext>
              </a:extLst>
            </p:cNvPr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330" name="Google Shape;3627;p48">
                <a:extLst>
                  <a:ext uri="{FF2B5EF4-FFF2-40B4-BE49-F238E27FC236}">
                    <a16:creationId xmlns:a16="http://schemas.microsoft.com/office/drawing/2014/main" id="{B6B0998A-3A4F-422F-BC0C-A818E1570FAB}"/>
                  </a:ext>
                </a:extLst>
              </p:cNvPr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628;p48">
                <a:extLst>
                  <a:ext uri="{FF2B5EF4-FFF2-40B4-BE49-F238E27FC236}">
                    <a16:creationId xmlns:a16="http://schemas.microsoft.com/office/drawing/2014/main" id="{BAF97E73-116C-4311-BAD5-2D77EE330FF0}"/>
                  </a:ext>
                </a:extLst>
              </p:cNvPr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629;p48">
                <a:extLst>
                  <a:ext uri="{FF2B5EF4-FFF2-40B4-BE49-F238E27FC236}">
                    <a16:creationId xmlns:a16="http://schemas.microsoft.com/office/drawing/2014/main" id="{6E0A4066-A9B2-4160-B548-E7B161591430}"/>
                  </a:ext>
                </a:extLst>
              </p:cNvPr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630;p48">
                <a:extLst>
                  <a:ext uri="{FF2B5EF4-FFF2-40B4-BE49-F238E27FC236}">
                    <a16:creationId xmlns:a16="http://schemas.microsoft.com/office/drawing/2014/main" id="{500939A3-1095-4752-A566-24CAC57C73A5}"/>
                  </a:ext>
                </a:extLst>
              </p:cNvPr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631;p48">
                <a:extLst>
                  <a:ext uri="{FF2B5EF4-FFF2-40B4-BE49-F238E27FC236}">
                    <a16:creationId xmlns:a16="http://schemas.microsoft.com/office/drawing/2014/main" id="{19DEE17F-C7D4-4E8B-9C81-96CE8F117B29}"/>
                  </a:ext>
                </a:extLst>
              </p:cNvPr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632;p48">
                <a:extLst>
                  <a:ext uri="{FF2B5EF4-FFF2-40B4-BE49-F238E27FC236}">
                    <a16:creationId xmlns:a16="http://schemas.microsoft.com/office/drawing/2014/main" id="{A2D72191-4B2E-49A9-8370-319DF9ACA0B2}"/>
                  </a:ext>
                </a:extLst>
              </p:cNvPr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3633;p48">
              <a:extLst>
                <a:ext uri="{FF2B5EF4-FFF2-40B4-BE49-F238E27FC236}">
                  <a16:creationId xmlns:a16="http://schemas.microsoft.com/office/drawing/2014/main" id="{3D458FD2-8706-4795-A55D-A053DD1B6030}"/>
                </a:ext>
              </a:extLst>
            </p:cNvPr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3634;p48">
              <a:extLst>
                <a:ext uri="{FF2B5EF4-FFF2-40B4-BE49-F238E27FC236}">
                  <a16:creationId xmlns:a16="http://schemas.microsoft.com/office/drawing/2014/main" id="{0B7B8A3C-0062-48AB-919A-5FA7FB29C7E6}"/>
                </a:ext>
              </a:extLst>
            </p:cNvPr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260" name="Google Shape;3635;p48">
                <a:extLst>
                  <a:ext uri="{FF2B5EF4-FFF2-40B4-BE49-F238E27FC236}">
                    <a16:creationId xmlns:a16="http://schemas.microsoft.com/office/drawing/2014/main" id="{25080A05-C4E3-4718-A509-68E9D71650E9}"/>
                  </a:ext>
                </a:extLst>
              </p:cNvPr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636;p48">
                <a:extLst>
                  <a:ext uri="{FF2B5EF4-FFF2-40B4-BE49-F238E27FC236}">
                    <a16:creationId xmlns:a16="http://schemas.microsoft.com/office/drawing/2014/main" id="{AE2557DF-271D-4D72-8D8F-6E43FA7898F4}"/>
                  </a:ext>
                </a:extLst>
              </p:cNvPr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637;p48">
                <a:extLst>
                  <a:ext uri="{FF2B5EF4-FFF2-40B4-BE49-F238E27FC236}">
                    <a16:creationId xmlns:a16="http://schemas.microsoft.com/office/drawing/2014/main" id="{97D0EF8B-BC68-44B8-9D9F-1B0B76BED9A4}"/>
                  </a:ext>
                </a:extLst>
              </p:cNvPr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638;p48">
                <a:extLst>
                  <a:ext uri="{FF2B5EF4-FFF2-40B4-BE49-F238E27FC236}">
                    <a16:creationId xmlns:a16="http://schemas.microsoft.com/office/drawing/2014/main" id="{32D004EE-AC56-4BC6-A29B-24926AF6EFA5}"/>
                  </a:ext>
                </a:extLst>
              </p:cNvPr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639;p48">
                <a:extLst>
                  <a:ext uri="{FF2B5EF4-FFF2-40B4-BE49-F238E27FC236}">
                    <a16:creationId xmlns:a16="http://schemas.microsoft.com/office/drawing/2014/main" id="{FEC9CE3D-DB6C-4568-AF71-9F8841BF99ED}"/>
                  </a:ext>
                </a:extLst>
              </p:cNvPr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640;p48">
                <a:extLst>
                  <a:ext uri="{FF2B5EF4-FFF2-40B4-BE49-F238E27FC236}">
                    <a16:creationId xmlns:a16="http://schemas.microsoft.com/office/drawing/2014/main" id="{AD3EE30E-ACB0-4AB4-8C4D-BB51D88F83B1}"/>
                  </a:ext>
                </a:extLst>
              </p:cNvPr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641;p48">
                <a:extLst>
                  <a:ext uri="{FF2B5EF4-FFF2-40B4-BE49-F238E27FC236}">
                    <a16:creationId xmlns:a16="http://schemas.microsoft.com/office/drawing/2014/main" id="{92DA1996-DB09-4E9E-B6BE-B824C2CAD57C}"/>
                  </a:ext>
                </a:extLst>
              </p:cNvPr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642;p48">
                <a:extLst>
                  <a:ext uri="{FF2B5EF4-FFF2-40B4-BE49-F238E27FC236}">
                    <a16:creationId xmlns:a16="http://schemas.microsoft.com/office/drawing/2014/main" id="{B327D43F-5805-4A0E-80AC-46E3FB8DD4CE}"/>
                  </a:ext>
                </a:extLst>
              </p:cNvPr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643;p48">
                <a:extLst>
                  <a:ext uri="{FF2B5EF4-FFF2-40B4-BE49-F238E27FC236}">
                    <a16:creationId xmlns:a16="http://schemas.microsoft.com/office/drawing/2014/main" id="{C7CC770D-9A85-476F-8388-927F71E7483B}"/>
                  </a:ext>
                </a:extLst>
              </p:cNvPr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644;p48">
                <a:extLst>
                  <a:ext uri="{FF2B5EF4-FFF2-40B4-BE49-F238E27FC236}">
                    <a16:creationId xmlns:a16="http://schemas.microsoft.com/office/drawing/2014/main" id="{C297A8C2-558C-4259-8A08-E1A79B0B00D5}"/>
                  </a:ext>
                </a:extLst>
              </p:cNvPr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645;p48">
                <a:extLst>
                  <a:ext uri="{FF2B5EF4-FFF2-40B4-BE49-F238E27FC236}">
                    <a16:creationId xmlns:a16="http://schemas.microsoft.com/office/drawing/2014/main" id="{4386D3CA-6177-4C1D-BB0F-6AE0DE8AEEFD}"/>
                  </a:ext>
                </a:extLst>
              </p:cNvPr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646;p48">
                <a:extLst>
                  <a:ext uri="{FF2B5EF4-FFF2-40B4-BE49-F238E27FC236}">
                    <a16:creationId xmlns:a16="http://schemas.microsoft.com/office/drawing/2014/main" id="{B140B31C-2E08-49C4-9E84-E11896AF4867}"/>
                  </a:ext>
                </a:extLst>
              </p:cNvPr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647;p48">
                <a:extLst>
                  <a:ext uri="{FF2B5EF4-FFF2-40B4-BE49-F238E27FC236}">
                    <a16:creationId xmlns:a16="http://schemas.microsoft.com/office/drawing/2014/main" id="{B17E23C1-9F11-4549-B9F7-50BADE739241}"/>
                  </a:ext>
                </a:extLst>
              </p:cNvPr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648;p48">
                <a:extLst>
                  <a:ext uri="{FF2B5EF4-FFF2-40B4-BE49-F238E27FC236}">
                    <a16:creationId xmlns:a16="http://schemas.microsoft.com/office/drawing/2014/main" id="{D83F91DB-A6D7-4D6F-9A2A-BD0D8E69262D}"/>
                  </a:ext>
                </a:extLst>
              </p:cNvPr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649;p48">
                <a:extLst>
                  <a:ext uri="{FF2B5EF4-FFF2-40B4-BE49-F238E27FC236}">
                    <a16:creationId xmlns:a16="http://schemas.microsoft.com/office/drawing/2014/main" id="{AB4E96A8-B406-49CE-9D77-8CEAB257A233}"/>
                  </a:ext>
                </a:extLst>
              </p:cNvPr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650;p48">
                <a:extLst>
                  <a:ext uri="{FF2B5EF4-FFF2-40B4-BE49-F238E27FC236}">
                    <a16:creationId xmlns:a16="http://schemas.microsoft.com/office/drawing/2014/main" id="{99407FEE-9514-4403-8003-89FE312A5000}"/>
                  </a:ext>
                </a:extLst>
              </p:cNvPr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651;p48">
                <a:extLst>
                  <a:ext uri="{FF2B5EF4-FFF2-40B4-BE49-F238E27FC236}">
                    <a16:creationId xmlns:a16="http://schemas.microsoft.com/office/drawing/2014/main" id="{0A2F852B-5785-4300-9485-6524A3D98914}"/>
                  </a:ext>
                </a:extLst>
              </p:cNvPr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652;p48">
                <a:extLst>
                  <a:ext uri="{FF2B5EF4-FFF2-40B4-BE49-F238E27FC236}">
                    <a16:creationId xmlns:a16="http://schemas.microsoft.com/office/drawing/2014/main" id="{19D0CD6D-DBC8-4042-9D54-454207C734E0}"/>
                  </a:ext>
                </a:extLst>
              </p:cNvPr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653;p48">
                <a:extLst>
                  <a:ext uri="{FF2B5EF4-FFF2-40B4-BE49-F238E27FC236}">
                    <a16:creationId xmlns:a16="http://schemas.microsoft.com/office/drawing/2014/main" id="{28F4EFD7-D38F-4D5B-B4F8-C7AE18FA2C57}"/>
                  </a:ext>
                </a:extLst>
              </p:cNvPr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654;p48">
                <a:extLst>
                  <a:ext uri="{FF2B5EF4-FFF2-40B4-BE49-F238E27FC236}">
                    <a16:creationId xmlns:a16="http://schemas.microsoft.com/office/drawing/2014/main" id="{5D21BFB4-AE30-466A-AFEB-F4C0D21BE14B}"/>
                  </a:ext>
                </a:extLst>
              </p:cNvPr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655;p48">
                <a:extLst>
                  <a:ext uri="{FF2B5EF4-FFF2-40B4-BE49-F238E27FC236}">
                    <a16:creationId xmlns:a16="http://schemas.microsoft.com/office/drawing/2014/main" id="{3A5DD066-A772-4709-87CE-B9A286FC4304}"/>
                  </a:ext>
                </a:extLst>
              </p:cNvPr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656;p48">
                <a:extLst>
                  <a:ext uri="{FF2B5EF4-FFF2-40B4-BE49-F238E27FC236}">
                    <a16:creationId xmlns:a16="http://schemas.microsoft.com/office/drawing/2014/main" id="{E72F7574-AB49-488B-9E92-69E8AF39D58E}"/>
                  </a:ext>
                </a:extLst>
              </p:cNvPr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657;p48">
                <a:extLst>
                  <a:ext uri="{FF2B5EF4-FFF2-40B4-BE49-F238E27FC236}">
                    <a16:creationId xmlns:a16="http://schemas.microsoft.com/office/drawing/2014/main" id="{EF11617C-FB39-4C6F-959E-FED18C590656}"/>
                  </a:ext>
                </a:extLst>
              </p:cNvPr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658;p48">
                <a:extLst>
                  <a:ext uri="{FF2B5EF4-FFF2-40B4-BE49-F238E27FC236}">
                    <a16:creationId xmlns:a16="http://schemas.microsoft.com/office/drawing/2014/main" id="{BB1BF9BC-7130-45BE-9048-9DC5FD37EF38}"/>
                  </a:ext>
                </a:extLst>
              </p:cNvPr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659;p48">
                <a:extLst>
                  <a:ext uri="{FF2B5EF4-FFF2-40B4-BE49-F238E27FC236}">
                    <a16:creationId xmlns:a16="http://schemas.microsoft.com/office/drawing/2014/main" id="{0D31FE6D-27C1-4FA9-9C4C-D6E6C5C70CD7}"/>
                  </a:ext>
                </a:extLst>
              </p:cNvPr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660;p48">
                <a:extLst>
                  <a:ext uri="{FF2B5EF4-FFF2-40B4-BE49-F238E27FC236}">
                    <a16:creationId xmlns:a16="http://schemas.microsoft.com/office/drawing/2014/main" id="{0D40437E-0001-498C-BFC2-9F71E39CFE1A}"/>
                  </a:ext>
                </a:extLst>
              </p:cNvPr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661;p48">
                <a:extLst>
                  <a:ext uri="{FF2B5EF4-FFF2-40B4-BE49-F238E27FC236}">
                    <a16:creationId xmlns:a16="http://schemas.microsoft.com/office/drawing/2014/main" id="{37B49A76-9CD4-46A4-8FB6-A33BB3C33980}"/>
                  </a:ext>
                </a:extLst>
              </p:cNvPr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662;p48">
                <a:extLst>
                  <a:ext uri="{FF2B5EF4-FFF2-40B4-BE49-F238E27FC236}">
                    <a16:creationId xmlns:a16="http://schemas.microsoft.com/office/drawing/2014/main" id="{A87B01AF-37D4-493C-B529-1227767763CC}"/>
                  </a:ext>
                </a:extLst>
              </p:cNvPr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663;p48">
                <a:extLst>
                  <a:ext uri="{FF2B5EF4-FFF2-40B4-BE49-F238E27FC236}">
                    <a16:creationId xmlns:a16="http://schemas.microsoft.com/office/drawing/2014/main" id="{AF2A2120-9FB5-433D-BDF2-ED8A7B65CC9B}"/>
                  </a:ext>
                </a:extLst>
              </p:cNvPr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664;p48">
                <a:extLst>
                  <a:ext uri="{FF2B5EF4-FFF2-40B4-BE49-F238E27FC236}">
                    <a16:creationId xmlns:a16="http://schemas.microsoft.com/office/drawing/2014/main" id="{83067EA4-06EA-4920-9DCB-7E33A5BFB1C8}"/>
                  </a:ext>
                </a:extLst>
              </p:cNvPr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665;p48">
                <a:extLst>
                  <a:ext uri="{FF2B5EF4-FFF2-40B4-BE49-F238E27FC236}">
                    <a16:creationId xmlns:a16="http://schemas.microsoft.com/office/drawing/2014/main" id="{C267B04D-F757-47A9-BAB4-D979BC142EC4}"/>
                  </a:ext>
                </a:extLst>
              </p:cNvPr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666;p48">
                <a:extLst>
                  <a:ext uri="{FF2B5EF4-FFF2-40B4-BE49-F238E27FC236}">
                    <a16:creationId xmlns:a16="http://schemas.microsoft.com/office/drawing/2014/main" id="{1AA1FDCE-A9A7-4181-A803-2CDA1A0FFCDA}"/>
                  </a:ext>
                </a:extLst>
              </p:cNvPr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667;p48">
                <a:extLst>
                  <a:ext uri="{FF2B5EF4-FFF2-40B4-BE49-F238E27FC236}">
                    <a16:creationId xmlns:a16="http://schemas.microsoft.com/office/drawing/2014/main" id="{388EF599-7B44-4038-A998-86E58AF5EB04}"/>
                  </a:ext>
                </a:extLst>
              </p:cNvPr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668;p48">
                <a:extLst>
                  <a:ext uri="{FF2B5EF4-FFF2-40B4-BE49-F238E27FC236}">
                    <a16:creationId xmlns:a16="http://schemas.microsoft.com/office/drawing/2014/main" id="{D8FEE5BD-45E7-4943-A62E-4A437DD7F502}"/>
                  </a:ext>
                </a:extLst>
              </p:cNvPr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669;p48">
                <a:extLst>
                  <a:ext uri="{FF2B5EF4-FFF2-40B4-BE49-F238E27FC236}">
                    <a16:creationId xmlns:a16="http://schemas.microsoft.com/office/drawing/2014/main" id="{1BA05743-65BA-4388-B1AE-8132D6871BE1}"/>
                  </a:ext>
                </a:extLst>
              </p:cNvPr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670;p48">
                <a:extLst>
                  <a:ext uri="{FF2B5EF4-FFF2-40B4-BE49-F238E27FC236}">
                    <a16:creationId xmlns:a16="http://schemas.microsoft.com/office/drawing/2014/main" id="{E7897506-0EE5-4941-AF33-B7EA845D80E2}"/>
                  </a:ext>
                </a:extLst>
              </p:cNvPr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671;p48">
                <a:extLst>
                  <a:ext uri="{FF2B5EF4-FFF2-40B4-BE49-F238E27FC236}">
                    <a16:creationId xmlns:a16="http://schemas.microsoft.com/office/drawing/2014/main" id="{3EE0E92F-3E70-4546-A036-E30D4F44A245}"/>
                  </a:ext>
                </a:extLst>
              </p:cNvPr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672;p48">
                <a:extLst>
                  <a:ext uri="{FF2B5EF4-FFF2-40B4-BE49-F238E27FC236}">
                    <a16:creationId xmlns:a16="http://schemas.microsoft.com/office/drawing/2014/main" id="{27D78026-0C6E-4274-A9CB-1CC9060BD8D0}"/>
                  </a:ext>
                </a:extLst>
              </p:cNvPr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673;p48">
                <a:extLst>
                  <a:ext uri="{FF2B5EF4-FFF2-40B4-BE49-F238E27FC236}">
                    <a16:creationId xmlns:a16="http://schemas.microsoft.com/office/drawing/2014/main" id="{EFEDE796-F8ED-4B08-B962-3475A0087D01}"/>
                  </a:ext>
                </a:extLst>
              </p:cNvPr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674;p48">
                <a:extLst>
                  <a:ext uri="{FF2B5EF4-FFF2-40B4-BE49-F238E27FC236}">
                    <a16:creationId xmlns:a16="http://schemas.microsoft.com/office/drawing/2014/main" id="{CAECCB6B-6418-44A9-9C48-14597D51BBA6}"/>
                  </a:ext>
                </a:extLst>
              </p:cNvPr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675;p48">
                <a:extLst>
                  <a:ext uri="{FF2B5EF4-FFF2-40B4-BE49-F238E27FC236}">
                    <a16:creationId xmlns:a16="http://schemas.microsoft.com/office/drawing/2014/main" id="{F8A7546B-B705-490A-B055-3E14FA8DFB22}"/>
                  </a:ext>
                </a:extLst>
              </p:cNvPr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676;p48">
                <a:extLst>
                  <a:ext uri="{FF2B5EF4-FFF2-40B4-BE49-F238E27FC236}">
                    <a16:creationId xmlns:a16="http://schemas.microsoft.com/office/drawing/2014/main" id="{CDCA6201-A825-401F-89B8-C060A72A663B}"/>
                  </a:ext>
                </a:extLst>
              </p:cNvPr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677;p48">
                <a:extLst>
                  <a:ext uri="{FF2B5EF4-FFF2-40B4-BE49-F238E27FC236}">
                    <a16:creationId xmlns:a16="http://schemas.microsoft.com/office/drawing/2014/main" id="{DB9AB26D-9934-4752-B992-E248097D0D5C}"/>
                  </a:ext>
                </a:extLst>
              </p:cNvPr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678;p48">
                <a:extLst>
                  <a:ext uri="{FF2B5EF4-FFF2-40B4-BE49-F238E27FC236}">
                    <a16:creationId xmlns:a16="http://schemas.microsoft.com/office/drawing/2014/main" id="{58E373FC-0A9E-45C7-A6BD-76C7CA08CE90}"/>
                  </a:ext>
                </a:extLst>
              </p:cNvPr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679;p48">
                <a:extLst>
                  <a:ext uri="{FF2B5EF4-FFF2-40B4-BE49-F238E27FC236}">
                    <a16:creationId xmlns:a16="http://schemas.microsoft.com/office/drawing/2014/main" id="{1FBCAC73-D8CC-45CE-8262-E8EB98F01DEE}"/>
                  </a:ext>
                </a:extLst>
              </p:cNvPr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680;p48">
                <a:extLst>
                  <a:ext uri="{FF2B5EF4-FFF2-40B4-BE49-F238E27FC236}">
                    <a16:creationId xmlns:a16="http://schemas.microsoft.com/office/drawing/2014/main" id="{56EAABA8-19C2-468F-A823-92CFD4F6F0C0}"/>
                  </a:ext>
                </a:extLst>
              </p:cNvPr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681;p48">
                <a:extLst>
                  <a:ext uri="{FF2B5EF4-FFF2-40B4-BE49-F238E27FC236}">
                    <a16:creationId xmlns:a16="http://schemas.microsoft.com/office/drawing/2014/main" id="{66516F98-1F70-47F5-A524-F02C0E3661EA}"/>
                  </a:ext>
                </a:extLst>
              </p:cNvPr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682;p48">
                <a:extLst>
                  <a:ext uri="{FF2B5EF4-FFF2-40B4-BE49-F238E27FC236}">
                    <a16:creationId xmlns:a16="http://schemas.microsoft.com/office/drawing/2014/main" id="{0E8C7B26-C75A-4943-AD53-757028CF9671}"/>
                  </a:ext>
                </a:extLst>
              </p:cNvPr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683;p48">
                <a:extLst>
                  <a:ext uri="{FF2B5EF4-FFF2-40B4-BE49-F238E27FC236}">
                    <a16:creationId xmlns:a16="http://schemas.microsoft.com/office/drawing/2014/main" id="{1A58BABA-213C-464F-B1CF-DEE39B6398E9}"/>
                  </a:ext>
                </a:extLst>
              </p:cNvPr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684;p48">
                <a:extLst>
                  <a:ext uri="{FF2B5EF4-FFF2-40B4-BE49-F238E27FC236}">
                    <a16:creationId xmlns:a16="http://schemas.microsoft.com/office/drawing/2014/main" id="{494D0047-0601-42E4-8927-2C796F8337A3}"/>
                  </a:ext>
                </a:extLst>
              </p:cNvPr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685;p48">
                <a:extLst>
                  <a:ext uri="{FF2B5EF4-FFF2-40B4-BE49-F238E27FC236}">
                    <a16:creationId xmlns:a16="http://schemas.microsoft.com/office/drawing/2014/main" id="{C048DE13-5A43-45FC-B315-150677654DF5}"/>
                  </a:ext>
                </a:extLst>
              </p:cNvPr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86;p48">
                <a:extLst>
                  <a:ext uri="{FF2B5EF4-FFF2-40B4-BE49-F238E27FC236}">
                    <a16:creationId xmlns:a16="http://schemas.microsoft.com/office/drawing/2014/main" id="{B1DFF0B3-1B0B-4B25-B11C-9791DD53E578}"/>
                  </a:ext>
                </a:extLst>
              </p:cNvPr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87;p48">
                <a:extLst>
                  <a:ext uri="{FF2B5EF4-FFF2-40B4-BE49-F238E27FC236}">
                    <a16:creationId xmlns:a16="http://schemas.microsoft.com/office/drawing/2014/main" id="{86A6074B-1B02-4216-BC74-DCD1715F7867}"/>
                  </a:ext>
                </a:extLst>
              </p:cNvPr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88;p48">
                <a:extLst>
                  <a:ext uri="{FF2B5EF4-FFF2-40B4-BE49-F238E27FC236}">
                    <a16:creationId xmlns:a16="http://schemas.microsoft.com/office/drawing/2014/main" id="{9CDEB33E-F503-48C3-8CEF-02C011DB0869}"/>
                  </a:ext>
                </a:extLst>
              </p:cNvPr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89;p48">
                <a:extLst>
                  <a:ext uri="{FF2B5EF4-FFF2-40B4-BE49-F238E27FC236}">
                    <a16:creationId xmlns:a16="http://schemas.microsoft.com/office/drawing/2014/main" id="{DEF06FB5-5E73-4F09-A9A1-B8D35C615040}"/>
                  </a:ext>
                </a:extLst>
              </p:cNvPr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90;p48">
                <a:extLst>
                  <a:ext uri="{FF2B5EF4-FFF2-40B4-BE49-F238E27FC236}">
                    <a16:creationId xmlns:a16="http://schemas.microsoft.com/office/drawing/2014/main" id="{C4ECF6F0-93F1-4D8F-961C-1A1AE9F1704F}"/>
                  </a:ext>
                </a:extLst>
              </p:cNvPr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91;p48">
                <a:extLst>
                  <a:ext uri="{FF2B5EF4-FFF2-40B4-BE49-F238E27FC236}">
                    <a16:creationId xmlns:a16="http://schemas.microsoft.com/office/drawing/2014/main" id="{B57B3834-5CDD-4C51-96A9-6EADD9E9EE70}"/>
                  </a:ext>
                </a:extLst>
              </p:cNvPr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92;p48">
                <a:extLst>
                  <a:ext uri="{FF2B5EF4-FFF2-40B4-BE49-F238E27FC236}">
                    <a16:creationId xmlns:a16="http://schemas.microsoft.com/office/drawing/2014/main" id="{BF0BC128-CA80-4758-87F7-00C1244FCD3E}"/>
                  </a:ext>
                </a:extLst>
              </p:cNvPr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93;p48">
                <a:extLst>
                  <a:ext uri="{FF2B5EF4-FFF2-40B4-BE49-F238E27FC236}">
                    <a16:creationId xmlns:a16="http://schemas.microsoft.com/office/drawing/2014/main" id="{9D2CF183-1568-400A-BEBA-D6EE0F42A247}"/>
                  </a:ext>
                </a:extLst>
              </p:cNvPr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94;p48">
                <a:extLst>
                  <a:ext uri="{FF2B5EF4-FFF2-40B4-BE49-F238E27FC236}">
                    <a16:creationId xmlns:a16="http://schemas.microsoft.com/office/drawing/2014/main" id="{BFE12BC1-F556-4EC1-AE55-7A6E45149319}"/>
                  </a:ext>
                </a:extLst>
              </p:cNvPr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5;p48">
                <a:extLst>
                  <a:ext uri="{FF2B5EF4-FFF2-40B4-BE49-F238E27FC236}">
                    <a16:creationId xmlns:a16="http://schemas.microsoft.com/office/drawing/2014/main" id="{629BA76D-56AE-4C65-93E1-935220AAE0BA}"/>
                  </a:ext>
                </a:extLst>
              </p:cNvPr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696;p48">
                <a:extLst>
                  <a:ext uri="{FF2B5EF4-FFF2-40B4-BE49-F238E27FC236}">
                    <a16:creationId xmlns:a16="http://schemas.microsoft.com/office/drawing/2014/main" id="{40698B51-3D92-4FC0-8F76-D55E75608CA7}"/>
                  </a:ext>
                </a:extLst>
              </p:cNvPr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697;p48">
                <a:extLst>
                  <a:ext uri="{FF2B5EF4-FFF2-40B4-BE49-F238E27FC236}">
                    <a16:creationId xmlns:a16="http://schemas.microsoft.com/office/drawing/2014/main" id="{EE922B61-6829-41E4-90CB-86049B9B523F}"/>
                  </a:ext>
                </a:extLst>
              </p:cNvPr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698;p48">
                <a:extLst>
                  <a:ext uri="{FF2B5EF4-FFF2-40B4-BE49-F238E27FC236}">
                    <a16:creationId xmlns:a16="http://schemas.microsoft.com/office/drawing/2014/main" id="{FDC98030-2E1A-47CF-8D4D-D99D2CCFB62E}"/>
                  </a:ext>
                </a:extLst>
              </p:cNvPr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699;p48">
                <a:extLst>
                  <a:ext uri="{FF2B5EF4-FFF2-40B4-BE49-F238E27FC236}">
                    <a16:creationId xmlns:a16="http://schemas.microsoft.com/office/drawing/2014/main" id="{5BDE3F0E-7195-4F22-A193-EB94F2696EF1}"/>
                  </a:ext>
                </a:extLst>
              </p:cNvPr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00;p48">
                <a:extLst>
                  <a:ext uri="{FF2B5EF4-FFF2-40B4-BE49-F238E27FC236}">
                    <a16:creationId xmlns:a16="http://schemas.microsoft.com/office/drawing/2014/main" id="{7985E718-3CF4-4862-A959-D74E77EFE52F}"/>
                  </a:ext>
                </a:extLst>
              </p:cNvPr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01;p48">
                <a:extLst>
                  <a:ext uri="{FF2B5EF4-FFF2-40B4-BE49-F238E27FC236}">
                    <a16:creationId xmlns:a16="http://schemas.microsoft.com/office/drawing/2014/main" id="{48D68BB5-C50E-4A93-940B-5A22E349477D}"/>
                  </a:ext>
                </a:extLst>
              </p:cNvPr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02;p48">
                <a:extLst>
                  <a:ext uri="{FF2B5EF4-FFF2-40B4-BE49-F238E27FC236}">
                    <a16:creationId xmlns:a16="http://schemas.microsoft.com/office/drawing/2014/main" id="{9486ED33-E49B-46EE-A589-DCAFCCC8EF28}"/>
                  </a:ext>
                </a:extLst>
              </p:cNvPr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703;p48">
                <a:extLst>
                  <a:ext uri="{FF2B5EF4-FFF2-40B4-BE49-F238E27FC236}">
                    <a16:creationId xmlns:a16="http://schemas.microsoft.com/office/drawing/2014/main" id="{EFC63E6C-1090-425B-BC02-EA5F4BB90519}"/>
                  </a:ext>
                </a:extLst>
              </p:cNvPr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704;p48">
                <a:extLst>
                  <a:ext uri="{FF2B5EF4-FFF2-40B4-BE49-F238E27FC236}">
                    <a16:creationId xmlns:a16="http://schemas.microsoft.com/office/drawing/2014/main" id="{5718BB7D-BCDA-4B81-A9E1-74C93A05E7D0}"/>
                  </a:ext>
                </a:extLst>
              </p:cNvPr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3705;p48">
              <a:extLst>
                <a:ext uri="{FF2B5EF4-FFF2-40B4-BE49-F238E27FC236}">
                  <a16:creationId xmlns:a16="http://schemas.microsoft.com/office/drawing/2014/main" id="{59C2DB75-E34A-47A7-B27D-ABD7B5372A6F}"/>
                </a:ext>
              </a:extLst>
            </p:cNvPr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06;p48">
              <a:extLst>
                <a:ext uri="{FF2B5EF4-FFF2-40B4-BE49-F238E27FC236}">
                  <a16:creationId xmlns:a16="http://schemas.microsoft.com/office/drawing/2014/main" id="{34394B3F-61C4-4D36-9B17-2FA12FF29A14}"/>
                </a:ext>
              </a:extLst>
            </p:cNvPr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07;p48">
              <a:extLst>
                <a:ext uri="{FF2B5EF4-FFF2-40B4-BE49-F238E27FC236}">
                  <a16:creationId xmlns:a16="http://schemas.microsoft.com/office/drawing/2014/main" id="{33ECBB31-BE23-4C7B-9E47-57F32FAE7E3D}"/>
                </a:ext>
              </a:extLst>
            </p:cNvPr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08;p48">
              <a:extLst>
                <a:ext uri="{FF2B5EF4-FFF2-40B4-BE49-F238E27FC236}">
                  <a16:creationId xmlns:a16="http://schemas.microsoft.com/office/drawing/2014/main" id="{06C21ECA-B786-45B4-AB0C-855AEFD4B10E}"/>
                </a:ext>
              </a:extLst>
            </p:cNvPr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09;p48">
              <a:extLst>
                <a:ext uri="{FF2B5EF4-FFF2-40B4-BE49-F238E27FC236}">
                  <a16:creationId xmlns:a16="http://schemas.microsoft.com/office/drawing/2014/main" id="{7D03C17E-2177-4E22-857E-4DCCC473C959}"/>
                </a:ext>
              </a:extLst>
            </p:cNvPr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10;p48">
              <a:extLst>
                <a:ext uri="{FF2B5EF4-FFF2-40B4-BE49-F238E27FC236}">
                  <a16:creationId xmlns:a16="http://schemas.microsoft.com/office/drawing/2014/main" id="{EB42B991-4FB8-428D-957F-C20B96FD2517}"/>
                </a:ext>
              </a:extLst>
            </p:cNvPr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11;p48">
              <a:extLst>
                <a:ext uri="{FF2B5EF4-FFF2-40B4-BE49-F238E27FC236}">
                  <a16:creationId xmlns:a16="http://schemas.microsoft.com/office/drawing/2014/main" id="{E3CF4F70-8A51-4B48-9630-5F869E430E68}"/>
                </a:ext>
              </a:extLst>
            </p:cNvPr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12;p48">
              <a:extLst>
                <a:ext uri="{FF2B5EF4-FFF2-40B4-BE49-F238E27FC236}">
                  <a16:creationId xmlns:a16="http://schemas.microsoft.com/office/drawing/2014/main" id="{3060A123-0222-45A2-86DB-9222F412447F}"/>
                </a:ext>
              </a:extLst>
            </p:cNvPr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13;p48">
              <a:extLst>
                <a:ext uri="{FF2B5EF4-FFF2-40B4-BE49-F238E27FC236}">
                  <a16:creationId xmlns:a16="http://schemas.microsoft.com/office/drawing/2014/main" id="{FB96D4B4-50A8-4754-B211-2F8182E11F89}"/>
                </a:ext>
              </a:extLst>
            </p:cNvPr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14;p48">
              <a:extLst>
                <a:ext uri="{FF2B5EF4-FFF2-40B4-BE49-F238E27FC236}">
                  <a16:creationId xmlns:a16="http://schemas.microsoft.com/office/drawing/2014/main" id="{752391B1-422D-4D4C-8D74-3829129F7819}"/>
                </a:ext>
              </a:extLst>
            </p:cNvPr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15;p48">
              <a:extLst>
                <a:ext uri="{FF2B5EF4-FFF2-40B4-BE49-F238E27FC236}">
                  <a16:creationId xmlns:a16="http://schemas.microsoft.com/office/drawing/2014/main" id="{7568E272-F2F5-4B9D-AD9E-9020F2D956B1}"/>
                </a:ext>
              </a:extLst>
            </p:cNvPr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16;p48">
              <a:extLst>
                <a:ext uri="{FF2B5EF4-FFF2-40B4-BE49-F238E27FC236}">
                  <a16:creationId xmlns:a16="http://schemas.microsoft.com/office/drawing/2014/main" id="{D7AFACCB-A84C-4862-9E97-2087CD5BED39}"/>
                </a:ext>
              </a:extLst>
            </p:cNvPr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17;p48">
              <a:extLst>
                <a:ext uri="{FF2B5EF4-FFF2-40B4-BE49-F238E27FC236}">
                  <a16:creationId xmlns:a16="http://schemas.microsoft.com/office/drawing/2014/main" id="{EDBA3F80-F025-44ED-AD16-15B1722766AC}"/>
                </a:ext>
              </a:extLst>
            </p:cNvPr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18;p48">
              <a:extLst>
                <a:ext uri="{FF2B5EF4-FFF2-40B4-BE49-F238E27FC236}">
                  <a16:creationId xmlns:a16="http://schemas.microsoft.com/office/drawing/2014/main" id="{0B92B353-32AB-46E9-9F6B-614DADB086F8}"/>
                </a:ext>
              </a:extLst>
            </p:cNvPr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19;p48">
              <a:extLst>
                <a:ext uri="{FF2B5EF4-FFF2-40B4-BE49-F238E27FC236}">
                  <a16:creationId xmlns:a16="http://schemas.microsoft.com/office/drawing/2014/main" id="{CEE2E0E7-F636-4ED3-B426-2A2680BF677C}"/>
                </a:ext>
              </a:extLst>
            </p:cNvPr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20;p48">
              <a:extLst>
                <a:ext uri="{FF2B5EF4-FFF2-40B4-BE49-F238E27FC236}">
                  <a16:creationId xmlns:a16="http://schemas.microsoft.com/office/drawing/2014/main" id="{D50D01DC-CB0B-4F2B-B987-E130378AA1ED}"/>
                </a:ext>
              </a:extLst>
            </p:cNvPr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21;p48">
              <a:extLst>
                <a:ext uri="{FF2B5EF4-FFF2-40B4-BE49-F238E27FC236}">
                  <a16:creationId xmlns:a16="http://schemas.microsoft.com/office/drawing/2014/main" id="{DEDE37BD-9328-42F4-9A0A-18FB9D5B6E32}"/>
                </a:ext>
              </a:extLst>
            </p:cNvPr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22;p48">
              <a:extLst>
                <a:ext uri="{FF2B5EF4-FFF2-40B4-BE49-F238E27FC236}">
                  <a16:creationId xmlns:a16="http://schemas.microsoft.com/office/drawing/2014/main" id="{4EE50725-7632-4621-AADE-AD857991EA28}"/>
                </a:ext>
              </a:extLst>
            </p:cNvPr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23;p48">
              <a:extLst>
                <a:ext uri="{FF2B5EF4-FFF2-40B4-BE49-F238E27FC236}">
                  <a16:creationId xmlns:a16="http://schemas.microsoft.com/office/drawing/2014/main" id="{D789CE9C-5CDD-4B04-9BE3-4FD8D78F14C0}"/>
                </a:ext>
              </a:extLst>
            </p:cNvPr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24;p48">
              <a:extLst>
                <a:ext uri="{FF2B5EF4-FFF2-40B4-BE49-F238E27FC236}">
                  <a16:creationId xmlns:a16="http://schemas.microsoft.com/office/drawing/2014/main" id="{8C1F4053-3F67-4427-A677-EF32DE8F50AE}"/>
                </a:ext>
              </a:extLst>
            </p:cNvPr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25;p48">
              <a:extLst>
                <a:ext uri="{FF2B5EF4-FFF2-40B4-BE49-F238E27FC236}">
                  <a16:creationId xmlns:a16="http://schemas.microsoft.com/office/drawing/2014/main" id="{BE0A05D8-52CD-49B4-A987-53617C19A6A2}"/>
                </a:ext>
              </a:extLst>
            </p:cNvPr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726;p48">
              <a:extLst>
                <a:ext uri="{FF2B5EF4-FFF2-40B4-BE49-F238E27FC236}">
                  <a16:creationId xmlns:a16="http://schemas.microsoft.com/office/drawing/2014/main" id="{56987A2B-77BC-4E3E-9215-38684D2759D6}"/>
                </a:ext>
              </a:extLst>
            </p:cNvPr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727;p48">
              <a:extLst>
                <a:ext uri="{FF2B5EF4-FFF2-40B4-BE49-F238E27FC236}">
                  <a16:creationId xmlns:a16="http://schemas.microsoft.com/office/drawing/2014/main" id="{98C4F934-3C23-4459-8E68-775B45C07B81}"/>
                </a:ext>
              </a:extLst>
            </p:cNvPr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728;p48">
              <a:extLst>
                <a:ext uri="{FF2B5EF4-FFF2-40B4-BE49-F238E27FC236}">
                  <a16:creationId xmlns:a16="http://schemas.microsoft.com/office/drawing/2014/main" id="{1D10E1D2-C689-4D9E-B5AF-7980C0B73B24}"/>
                </a:ext>
              </a:extLst>
            </p:cNvPr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729;p48">
              <a:extLst>
                <a:ext uri="{FF2B5EF4-FFF2-40B4-BE49-F238E27FC236}">
                  <a16:creationId xmlns:a16="http://schemas.microsoft.com/office/drawing/2014/main" id="{E8E5E0B5-AEEA-42C8-9318-74E4B8123940}"/>
                </a:ext>
              </a:extLst>
            </p:cNvPr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730;p48">
              <a:extLst>
                <a:ext uri="{FF2B5EF4-FFF2-40B4-BE49-F238E27FC236}">
                  <a16:creationId xmlns:a16="http://schemas.microsoft.com/office/drawing/2014/main" id="{B50993F2-51BB-4FBF-955A-F6895CAB88D9}"/>
                </a:ext>
              </a:extLst>
            </p:cNvPr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731;p48">
              <a:extLst>
                <a:ext uri="{FF2B5EF4-FFF2-40B4-BE49-F238E27FC236}">
                  <a16:creationId xmlns:a16="http://schemas.microsoft.com/office/drawing/2014/main" id="{7DC42A0C-DB24-4EBD-B807-C408D9C4E9EF}"/>
                </a:ext>
              </a:extLst>
            </p:cNvPr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732;p48">
              <a:extLst>
                <a:ext uri="{FF2B5EF4-FFF2-40B4-BE49-F238E27FC236}">
                  <a16:creationId xmlns:a16="http://schemas.microsoft.com/office/drawing/2014/main" id="{A7BD77F7-25F9-4739-B2C7-E2B77C30555B}"/>
                </a:ext>
              </a:extLst>
            </p:cNvPr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733;p48">
              <a:extLst>
                <a:ext uri="{FF2B5EF4-FFF2-40B4-BE49-F238E27FC236}">
                  <a16:creationId xmlns:a16="http://schemas.microsoft.com/office/drawing/2014/main" id="{9E3A5E08-9A62-4B50-A128-FB6C35A3B679}"/>
                </a:ext>
              </a:extLst>
            </p:cNvPr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34;p48">
              <a:extLst>
                <a:ext uri="{FF2B5EF4-FFF2-40B4-BE49-F238E27FC236}">
                  <a16:creationId xmlns:a16="http://schemas.microsoft.com/office/drawing/2014/main" id="{0B0F53F3-3968-4C95-981A-10D2728D72C7}"/>
                </a:ext>
              </a:extLst>
            </p:cNvPr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35;p48">
              <a:extLst>
                <a:ext uri="{FF2B5EF4-FFF2-40B4-BE49-F238E27FC236}">
                  <a16:creationId xmlns:a16="http://schemas.microsoft.com/office/drawing/2014/main" id="{69F60444-837A-4B40-BC13-AF91A2ED2C23}"/>
                </a:ext>
              </a:extLst>
            </p:cNvPr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36;p48">
              <a:extLst>
                <a:ext uri="{FF2B5EF4-FFF2-40B4-BE49-F238E27FC236}">
                  <a16:creationId xmlns:a16="http://schemas.microsoft.com/office/drawing/2014/main" id="{E8DC1E93-7112-4090-887D-DD5E99F859B2}"/>
                </a:ext>
              </a:extLst>
            </p:cNvPr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737;p48">
              <a:extLst>
                <a:ext uri="{FF2B5EF4-FFF2-40B4-BE49-F238E27FC236}">
                  <a16:creationId xmlns:a16="http://schemas.microsoft.com/office/drawing/2014/main" id="{A20A07D3-1F69-4AC2-A936-10848CCAADD5}"/>
                </a:ext>
              </a:extLst>
            </p:cNvPr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738;p48">
              <a:extLst>
                <a:ext uri="{FF2B5EF4-FFF2-40B4-BE49-F238E27FC236}">
                  <a16:creationId xmlns:a16="http://schemas.microsoft.com/office/drawing/2014/main" id="{79C6E90B-8CB0-4B71-8277-6CB6DEBD87FA}"/>
                </a:ext>
              </a:extLst>
            </p:cNvPr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739;p48">
              <a:extLst>
                <a:ext uri="{FF2B5EF4-FFF2-40B4-BE49-F238E27FC236}">
                  <a16:creationId xmlns:a16="http://schemas.microsoft.com/office/drawing/2014/main" id="{6B926BF5-1853-449C-B8EC-1F5F271C2CF9}"/>
                </a:ext>
              </a:extLst>
            </p:cNvPr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40;p48">
              <a:extLst>
                <a:ext uri="{FF2B5EF4-FFF2-40B4-BE49-F238E27FC236}">
                  <a16:creationId xmlns:a16="http://schemas.microsoft.com/office/drawing/2014/main" id="{C8E01B80-33ED-4996-9209-D6769D6CEBFF}"/>
                </a:ext>
              </a:extLst>
            </p:cNvPr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92</Words>
  <Application>Microsoft Macintosh PowerPoint</Application>
  <PresentationFormat>Diavoorstelling (16:9)</PresentationFormat>
  <Paragraphs>35</Paragraphs>
  <Slides>10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24" baseType="lpstr">
      <vt:lpstr>Josefin Sans</vt:lpstr>
      <vt:lpstr>Roboto Condensed</vt:lpstr>
      <vt:lpstr>Montserrat ExtraBold</vt:lpstr>
      <vt:lpstr>EB Garamond</vt:lpstr>
      <vt:lpstr>Montserrat Light</vt:lpstr>
      <vt:lpstr>StaatlichesS</vt:lpstr>
      <vt:lpstr>Staatliches L</vt:lpstr>
      <vt:lpstr>Montserrat </vt:lpstr>
      <vt:lpstr>Catamaran</vt:lpstr>
      <vt:lpstr>Anaheim</vt:lpstr>
      <vt:lpstr>Staatliches</vt:lpstr>
      <vt:lpstr>Staatliches$</vt:lpstr>
      <vt:lpstr>Arial</vt:lpstr>
      <vt:lpstr>Economy Thesis by Slidesgo</vt:lpstr>
      <vt:lpstr>IMMOELISA REAL ESTATE</vt:lpstr>
      <vt:lpstr>Mission</vt:lpstr>
      <vt:lpstr>DATAFRAME REVIEW</vt:lpstr>
      <vt:lpstr>Data cleaning </vt:lpstr>
      <vt:lpstr>Data cleaning </vt:lpstr>
      <vt:lpstr>SCORES </vt:lpstr>
      <vt:lpstr>RESULTS </vt:lpstr>
      <vt:lpstr>PREDICT WITH NEW DATA </vt:lpstr>
      <vt:lpstr>WHAT CAN BE ImPROVED?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THESIS</dc:title>
  <dc:creator>Jesus Bueno</dc:creator>
  <cp:lastModifiedBy>Microsoft Office User</cp:lastModifiedBy>
  <cp:revision>67</cp:revision>
  <dcterms:modified xsi:type="dcterms:W3CDTF">2021-07-20T14:02:30Z</dcterms:modified>
</cp:coreProperties>
</file>