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6C390-DD2B-44CC-980A-07A0F3B31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F1ED7-357D-C310-9681-C37573515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8102C-E8CB-D79C-9172-66D00D0F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6911-7D68-4836-9CCA-8AE9A6E0A74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60AB0-7A18-F6EA-7456-A2D03DFA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C6029-F493-4B81-E918-C9CD52B1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4F5BA-964A-4CF0-A8E8-DCEDFBF81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0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E3010-EF46-F1AA-9707-B93E6521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AB50B-5148-B0BB-9523-1D9167EBF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6AE5F5-89CC-5ED1-DA0F-F9D2363D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6911-7D68-4836-9CCA-8AE9A6E0A74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C3957-C5D1-5CC2-AD9D-E96F4FA4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319BE-FBD7-2D4D-6F13-3547C9BB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4F5BA-964A-4CF0-A8E8-DCEDFBF81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08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D2330C-52D0-A706-AB78-96BB32FA2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E30C57-1E0A-8C5D-B9D2-96FC26E7C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A35BF-D741-5D66-71B6-139D3C04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6911-7D68-4836-9CCA-8AE9A6E0A74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90D42-4FC0-438C-085E-A2C84B11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3F04A-509E-9B4F-2791-4E2DA8E2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4F5BA-964A-4CF0-A8E8-DCEDFBF81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1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246D3-E4F2-CF8F-481D-D526FD2E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8AA6A-5A01-F7FE-226E-DEAA3C57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9AADE-41C5-04A6-0DB1-AD9D427E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6911-7D68-4836-9CCA-8AE9A6E0A74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FB686-691C-DCB3-9670-54C99EE0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28CE4-4ECC-BFBF-BA69-D1421DC1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4F5BA-964A-4CF0-A8E8-DCEDFBF81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63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7A3F4-A9CE-93D6-2750-21F8C634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D40C3A-C637-DD76-1C82-872B45071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E1A85-FF13-7C14-5E20-CBC4BF5F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6911-7D68-4836-9CCA-8AE9A6E0A74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5A572-9C56-0E68-29CA-ABC82EA1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27E70-469A-B9B9-FF65-78502612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4F5BA-964A-4CF0-A8E8-DCEDFBF81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3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38E19-CA1A-DD62-76FB-1CB9FF2B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E7D44-6658-B2B5-F646-1274D82CA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1FDCB5-DE82-F547-46BA-1E4F5AC21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78BE7-0A0D-84F0-F91B-F9A63036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6911-7D68-4836-9CCA-8AE9A6E0A74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9FE5E-AAB2-A51C-B5AA-74484961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7F744-E877-A424-6F3D-4B5AD930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4F5BA-964A-4CF0-A8E8-DCEDFBF81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80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6141D-9E50-6E3F-AEB2-88F610DC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1C0FD-936D-C5C2-3DE9-B35D4612D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A9C632-55A8-3FAE-28C7-70CDA6E4C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3CB267-30A9-49E0-3790-3090C8C9D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FA863B-6E05-034A-CE74-91749BDBA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D9004F-8BA9-4ED6-63C1-9C996F45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6911-7D68-4836-9CCA-8AE9A6E0A74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839CD4-E87B-CAE6-C464-DBF61246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F2CB9-F340-03A7-837B-66C076D1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4F5BA-964A-4CF0-A8E8-DCEDFBF81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7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19B73-8FB2-2C5E-62D4-04A565E0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11B851-C79D-C8AB-9470-BE87A12D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6911-7D68-4836-9CCA-8AE9A6E0A74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4B3ABF-BB90-1A8E-7562-6270D0BA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190C21-FC5A-CD17-4800-D0799FDF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4F5BA-964A-4CF0-A8E8-DCEDFBF81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6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BE8A22-BEAA-5C98-1223-A5B925EF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6911-7D68-4836-9CCA-8AE9A6E0A74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68DABC-0BFC-CC59-72C6-694FC0B2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FCF131-A1D1-8AA5-619C-62EF64AB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4F5BA-964A-4CF0-A8E8-DCEDFBF81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4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D567A-5F7B-EE2B-4B07-E12024F1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FB3F1-ADBE-BDE0-2C98-0B500FF41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8E543-DD14-3E45-B5AE-BA1D653E2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A1CF93-F73C-B43F-CC18-DC99E998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6911-7D68-4836-9CCA-8AE9A6E0A74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97579-DB86-FF18-CD31-69C9AAE5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2D7A3E-CAA3-2A68-EEC7-3E402996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4F5BA-964A-4CF0-A8E8-DCEDFBF81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45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B9206-DA9F-B1A6-7E02-BD7F72F9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87617F-B24D-7733-0909-3BFC090CB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BDFAD-647E-8280-76A5-FE43FA6DD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013053-F1B9-F457-1187-427BBF46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6911-7D68-4836-9CCA-8AE9A6E0A74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448DB9-31C1-9198-07C7-7BBCCBDA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90231-0E5E-007F-32DA-BBF76888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4F5BA-964A-4CF0-A8E8-DCEDFBF81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13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7F77FA-B826-E01C-F251-ACF1CD0A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B7F5D8-171E-1875-92EE-1EAF868B1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D9C6F-6E28-84AC-D574-91AE2C918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56911-7D68-4836-9CCA-8AE9A6E0A740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E4721A-39E8-3F99-7858-A05459CD1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C6DAB-4AEF-236E-0692-689DAE1FD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4F5BA-964A-4CF0-A8E8-DCEDFBF813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2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2E13B1-9133-9C60-2596-20A56BEF1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425"/>
            <a:ext cx="12192000" cy="61191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F3F9196-D689-0E35-4B65-0790D06B5EA5}"/>
              </a:ext>
            </a:extLst>
          </p:cNvPr>
          <p:cNvSpPr/>
          <p:nvPr/>
        </p:nvSpPr>
        <p:spPr>
          <a:xfrm>
            <a:off x="313508" y="369425"/>
            <a:ext cx="11721474" cy="2955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FA4240-5A4F-E2D3-76C5-1E7928BA05AA}"/>
              </a:ext>
            </a:extLst>
          </p:cNvPr>
          <p:cNvSpPr/>
          <p:nvPr/>
        </p:nvSpPr>
        <p:spPr>
          <a:xfrm>
            <a:off x="313508" y="674225"/>
            <a:ext cx="11721474" cy="5623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7CDD02-9BF3-213C-D562-26D16404A06D}"/>
              </a:ext>
            </a:extLst>
          </p:cNvPr>
          <p:cNvSpPr/>
          <p:nvPr/>
        </p:nvSpPr>
        <p:spPr>
          <a:xfrm>
            <a:off x="313509" y="1435537"/>
            <a:ext cx="11721473" cy="49391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FE8ECF-8278-2CD0-04AE-622E6AF35CDA}"/>
              </a:ext>
            </a:extLst>
          </p:cNvPr>
          <p:cNvSpPr/>
          <p:nvPr/>
        </p:nvSpPr>
        <p:spPr>
          <a:xfrm>
            <a:off x="478971" y="1549437"/>
            <a:ext cx="3613793" cy="463433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EA6517-9C17-0B39-F684-ADEC4D9171D2}"/>
              </a:ext>
            </a:extLst>
          </p:cNvPr>
          <p:cNvSpPr/>
          <p:nvPr/>
        </p:nvSpPr>
        <p:spPr>
          <a:xfrm>
            <a:off x="4249782" y="1545426"/>
            <a:ext cx="3592287" cy="463433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13C59-83EF-811D-053E-43707995E7BC}"/>
              </a:ext>
            </a:extLst>
          </p:cNvPr>
          <p:cNvSpPr txBox="1"/>
          <p:nvPr/>
        </p:nvSpPr>
        <p:spPr>
          <a:xfrm>
            <a:off x="10071902" y="1430837"/>
            <a:ext cx="1948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Div</a:t>
            </a:r>
            <a:r>
              <a:rPr lang="en-US" altLang="ko-KR" sz="1400" dirty="0"/>
              <a:t> </a:t>
            </a:r>
            <a:r>
              <a:rPr lang="ko-KR" altLang="en-US" sz="1400" dirty="0"/>
              <a:t>카드 모아두는 곳</a:t>
            </a:r>
            <a:endParaRPr lang="en-US" altLang="ko-KR" sz="1400" dirty="0"/>
          </a:p>
          <a:p>
            <a:r>
              <a:rPr lang="en-US" altLang="ko-KR" sz="1400"/>
              <a:t>Width: 900px 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25A40-608A-38BA-D357-394A3C9EA849}"/>
              </a:ext>
            </a:extLst>
          </p:cNvPr>
          <p:cNvSpPr txBox="1"/>
          <p:nvPr/>
        </p:nvSpPr>
        <p:spPr>
          <a:xfrm>
            <a:off x="7916091" y="1889761"/>
            <a:ext cx="1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Div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카드별</a:t>
            </a:r>
            <a:r>
              <a:rPr lang="ko-KR" altLang="en-US" sz="1400" dirty="0"/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B43294-C086-B856-9B23-D7FFF07DFE5E}"/>
              </a:ext>
            </a:extLst>
          </p:cNvPr>
          <p:cNvSpPr/>
          <p:nvPr/>
        </p:nvSpPr>
        <p:spPr>
          <a:xfrm>
            <a:off x="4319451" y="1628503"/>
            <a:ext cx="3361510" cy="3396343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71F6E4-A1DD-5365-DCF2-B9D57CA35E7D}"/>
              </a:ext>
            </a:extLst>
          </p:cNvPr>
          <p:cNvSpPr/>
          <p:nvPr/>
        </p:nvSpPr>
        <p:spPr>
          <a:xfrm>
            <a:off x="605112" y="1602488"/>
            <a:ext cx="3361510" cy="3396343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65ADB72-B7EF-79D1-D743-898A29A8CC84}"/>
              </a:ext>
            </a:extLst>
          </p:cNvPr>
          <p:cNvCxnSpPr/>
          <p:nvPr/>
        </p:nvCxnSpPr>
        <p:spPr>
          <a:xfrm>
            <a:off x="7680961" y="2969623"/>
            <a:ext cx="1445622" cy="653143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B80C01-7ECC-56D0-C3A6-E77A29062212}"/>
              </a:ext>
            </a:extLst>
          </p:cNvPr>
          <p:cNvSpPr txBox="1"/>
          <p:nvPr/>
        </p:nvSpPr>
        <p:spPr>
          <a:xfrm>
            <a:off x="9213668" y="3535774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이미지 </a:t>
            </a:r>
            <a:r>
              <a:rPr lang="en-US" altLang="ko-KR" sz="1400" dirty="0" err="1"/>
              <a:t>Div</a:t>
            </a:r>
            <a:endParaRPr lang="en-US" altLang="ko-KR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290570-9DFD-B527-17F6-50DF94FD51A2}"/>
              </a:ext>
            </a:extLst>
          </p:cNvPr>
          <p:cNvSpPr/>
          <p:nvPr/>
        </p:nvSpPr>
        <p:spPr>
          <a:xfrm>
            <a:off x="4319451" y="5085806"/>
            <a:ext cx="3361510" cy="22676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645A5D-55FB-4CC8-5A19-882877D2DD0E}"/>
              </a:ext>
            </a:extLst>
          </p:cNvPr>
          <p:cNvSpPr/>
          <p:nvPr/>
        </p:nvSpPr>
        <p:spPr>
          <a:xfrm>
            <a:off x="4314833" y="5351590"/>
            <a:ext cx="3361510" cy="226768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3BB477-A821-17C6-3937-6366A6EC1CE4}"/>
              </a:ext>
            </a:extLst>
          </p:cNvPr>
          <p:cNvSpPr/>
          <p:nvPr/>
        </p:nvSpPr>
        <p:spPr>
          <a:xfrm>
            <a:off x="4314833" y="5617202"/>
            <a:ext cx="3361510" cy="452672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5F043C-2A96-9F5C-BA94-54FFC7AB4212}"/>
              </a:ext>
            </a:extLst>
          </p:cNvPr>
          <p:cNvSpPr txBox="1"/>
          <p:nvPr/>
        </p:nvSpPr>
        <p:spPr>
          <a:xfrm>
            <a:off x="9213668" y="67927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H2</a:t>
            </a:r>
            <a:r>
              <a:rPr lang="ko-KR" alt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14BE20-887A-8DCE-F193-24D8CEC08D07}"/>
              </a:ext>
            </a:extLst>
          </p:cNvPr>
          <p:cNvSpPr txBox="1"/>
          <p:nvPr/>
        </p:nvSpPr>
        <p:spPr>
          <a:xfrm>
            <a:off x="9337904" y="255525"/>
            <a:ext cx="104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H2 : 12px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4979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 TheLegend07</dc:creator>
  <cp:lastModifiedBy>. TheLegend07</cp:lastModifiedBy>
  <cp:revision>1</cp:revision>
  <dcterms:created xsi:type="dcterms:W3CDTF">2022-08-30T04:40:52Z</dcterms:created>
  <dcterms:modified xsi:type="dcterms:W3CDTF">2022-08-30T06:32:05Z</dcterms:modified>
</cp:coreProperties>
</file>