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0" d="100"/>
          <a:sy n="120" d="100"/>
        </p:scale>
        <p:origin x="-739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85684-E5FF-B3C3-E2CB-5CC8C09D3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566FA-3B5E-77A0-80D0-B956C5CA4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B05F-BB73-A5FD-7958-A032F7E6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863E5-192E-180F-9EA2-8AFE31D9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D784F-E1EB-5FF9-7DC3-A9CD979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2E9-04AB-1162-55DA-F64359F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60AA-31E9-7261-786E-9475E3F3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2A3B7-D1E6-0AC4-A334-E31527EC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91574-00AF-E20D-905B-6D6F8A8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E6D7A-B62C-C93F-0A4F-E2BDDD3D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4B018F-36B5-D79B-7330-35257BBC9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FF3A4-F992-9613-6A5F-EF75E419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A64F1-DA9C-82F7-AC4C-5F1EB802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2F265-9E20-1D73-0CF7-6F094F5E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C98E4-46AE-1C8C-27D2-D6B60E10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1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87A90-76B4-3703-F367-49C3B9B7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547EE-521A-4C3C-4729-029240C2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E10-F20B-FD91-4F7A-6EBAC4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B836D-B3A5-2F56-7807-A73961C6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044A8-802E-EC0D-B12D-EBA9389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7FF2-F4BD-1127-CE91-22CCA43F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12E22-8290-B209-6A65-1AB7DB92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B3B72-3DA1-83EE-E7EF-2C57EE42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39D3D-3B56-2413-B1E3-36BFF15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B99AE-65F1-4428-CCE2-BB6FE201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6C89-7FA3-038C-F3FC-DAA65055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47971-0535-50EA-C820-16304DE1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E497B-E3FC-45DB-B699-6B41A4C02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72845-D8ED-F04D-30B5-E9E2A595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F530E1-54DF-050A-0F7D-ECF6D629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3944B-DD31-1054-4994-F92AC5B1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4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5CBA3-168F-AB57-ED84-62635257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AD8B6-54FF-95B7-EFBA-8005EE90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28635-C9AB-4E85-5950-96E914BD8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D7CDE1-C582-AB17-EA4F-B3A5E68B9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15EB1-64FE-DDFF-A3E6-07CB872A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2AEF9E-C12F-E129-1573-09D0DBB7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0F589F-275B-3CE6-2E7A-900909C2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B3F69-1559-AC4A-8C4A-2FBB8AB5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188C1-E597-B21F-3123-961B51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67106-EE09-85D4-EAE4-41F3C879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15538-37AC-52D4-B61F-61939589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099BA-2A78-B092-6FEE-615B21EF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F7BE47-6BF0-DD7B-CD66-22CE6C2B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3C511-64A8-C965-6B97-6BAB07D1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59400-9202-8490-4D29-8B97C13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9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795-E8FA-FADE-26F6-BC108D0F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5B78B-5C16-73DE-6525-61BBCC15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54DC8-907B-B2D3-E74B-C88FB660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DDD8B-DA2B-4977-21B2-2D06EA9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16429-EDF3-AC7F-6245-E15EA921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64F48-BF5A-A1DF-43B9-8F6FBA6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4880-4498-BACA-3409-5571D222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796D7-AA77-05A9-3F20-9F40858F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1D180-09F9-73D9-4DE8-BAC45252B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8C000-A414-D7D3-2F84-68F2B68A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8364D-2CD3-8BF9-0F6B-656FD0B5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A4E3A-B571-4E2E-6283-63ECE9CB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7A1B8-DEF7-58EA-DFE0-277568C8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648C4-D309-2A55-06EB-CFFBA0FB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A9384-796E-0C55-4556-84C33518F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37A0-7E91-426F-8E1E-F36BE560982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D5AA-D440-1097-72AC-1B75CF065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3752-0E35-472B-6E3A-7CB5692D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EBDD-5141-46DA-9444-84D37861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8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4B267E-3711-CEF5-A9B9-10528F36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9" y="1259368"/>
            <a:ext cx="10067636" cy="4914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6B6725-48B0-0458-5310-5D5587E42C1E}"/>
              </a:ext>
            </a:extLst>
          </p:cNvPr>
          <p:cNvSpPr/>
          <p:nvPr/>
        </p:nvSpPr>
        <p:spPr>
          <a:xfrm>
            <a:off x="345969" y="1259368"/>
            <a:ext cx="10067636" cy="39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94A86-08B5-6234-4D15-3343FDAEFEEE}"/>
              </a:ext>
            </a:extLst>
          </p:cNvPr>
          <p:cNvSpPr txBox="1"/>
          <p:nvPr/>
        </p:nvSpPr>
        <p:spPr>
          <a:xfrm>
            <a:off x="10678228" y="1226165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</a:t>
            </a:r>
          </a:p>
          <a:p>
            <a:r>
              <a:rPr lang="en-US" altLang="ko-KR" sz="1200" dirty="0"/>
              <a:t>Position: sticky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86A1FE-A4FE-5677-7385-7E5855AD68FC}"/>
              </a:ext>
            </a:extLst>
          </p:cNvPr>
          <p:cNvSpPr/>
          <p:nvPr/>
        </p:nvSpPr>
        <p:spPr>
          <a:xfrm>
            <a:off x="2048493" y="1346454"/>
            <a:ext cx="1008215" cy="2297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1B54D1-A3EE-F3AD-19F6-D9922DE04EA4}"/>
              </a:ext>
            </a:extLst>
          </p:cNvPr>
          <p:cNvSpPr/>
          <p:nvPr/>
        </p:nvSpPr>
        <p:spPr>
          <a:xfrm>
            <a:off x="6844937" y="1346454"/>
            <a:ext cx="1950720" cy="2297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62F91-F05E-F455-6181-5AA40A4BC522}"/>
              </a:ext>
            </a:extLst>
          </p:cNvPr>
          <p:cNvSpPr txBox="1"/>
          <p:nvPr/>
        </p:nvSpPr>
        <p:spPr>
          <a:xfrm>
            <a:off x="3169919" y="1318498"/>
            <a:ext cx="127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89FE1-14FD-DC37-4A1F-351176D1E698}"/>
              </a:ext>
            </a:extLst>
          </p:cNvPr>
          <p:cNvSpPr txBox="1"/>
          <p:nvPr/>
        </p:nvSpPr>
        <p:spPr>
          <a:xfrm>
            <a:off x="8872056" y="1301918"/>
            <a:ext cx="127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Nav-links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2FF4E-09E3-2CA5-35DB-0DFEC8FC1CB8}"/>
              </a:ext>
            </a:extLst>
          </p:cNvPr>
          <p:cNvSpPr/>
          <p:nvPr/>
        </p:nvSpPr>
        <p:spPr>
          <a:xfrm>
            <a:off x="345969" y="1713759"/>
            <a:ext cx="10067636" cy="4459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0770B-6862-AC2D-7B83-43430AF036EB}"/>
              </a:ext>
            </a:extLst>
          </p:cNvPr>
          <p:cNvSpPr txBox="1"/>
          <p:nvPr/>
        </p:nvSpPr>
        <p:spPr>
          <a:xfrm>
            <a:off x="10471657" y="216843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Banner</a:t>
            </a:r>
          </a:p>
          <a:p>
            <a:r>
              <a:rPr lang="en-US" altLang="ko-KR" sz="1400" dirty="0"/>
              <a:t>Background-image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95FC3-6922-C73E-649A-4E3DACC7750D}"/>
              </a:ext>
            </a:extLst>
          </p:cNvPr>
          <p:cNvSpPr txBox="1"/>
          <p:nvPr/>
        </p:nvSpPr>
        <p:spPr>
          <a:xfrm>
            <a:off x="2917371" y="191589"/>
            <a:ext cx="218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Fonts : </a:t>
            </a:r>
            <a:r>
              <a:rPr lang="ko-KR" altLang="en-US" dirty="0"/>
              <a:t>기본 </a:t>
            </a:r>
            <a:r>
              <a:rPr lang="en-US" altLang="ko-KR" dirty="0" err="1"/>
              <a:t>nunito</a:t>
            </a:r>
            <a:endParaRPr lang="en-US" altLang="ko-KR" dirty="0"/>
          </a:p>
          <a:p>
            <a:r>
              <a:rPr lang="ko-KR" altLang="en-US" dirty="0"/>
              <a:t>외 </a:t>
            </a:r>
            <a:r>
              <a:rPr lang="en-US" altLang="ko-KR" dirty="0"/>
              <a:t>: Varela round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04828-04A9-A24B-9949-95573CCBAFFF}"/>
              </a:ext>
            </a:extLst>
          </p:cNvPr>
          <p:cNvSpPr/>
          <p:nvPr/>
        </p:nvSpPr>
        <p:spPr>
          <a:xfrm>
            <a:off x="3270068" y="2988020"/>
            <a:ext cx="4132218" cy="5824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7C95F-0570-C3F0-A475-F88938EA29E4}"/>
              </a:ext>
            </a:extLst>
          </p:cNvPr>
          <p:cNvSpPr/>
          <p:nvPr/>
        </p:nvSpPr>
        <p:spPr>
          <a:xfrm>
            <a:off x="4007413" y="3570514"/>
            <a:ext cx="2837524" cy="4214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820FC7-7AB1-F3A4-3C53-E30E05BC502D}"/>
              </a:ext>
            </a:extLst>
          </p:cNvPr>
          <p:cNvSpPr/>
          <p:nvPr/>
        </p:nvSpPr>
        <p:spPr>
          <a:xfrm>
            <a:off x="4677238" y="4051092"/>
            <a:ext cx="1418762" cy="4214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02FBD-B96F-E194-D912-88FB517030CA}"/>
              </a:ext>
            </a:extLst>
          </p:cNvPr>
          <p:cNvSpPr txBox="1"/>
          <p:nvPr/>
        </p:nvSpPr>
        <p:spPr>
          <a:xfrm>
            <a:off x="7515498" y="2988020"/>
            <a:ext cx="22356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</a:t>
            </a:r>
          </a:p>
          <a:p>
            <a:r>
              <a:rPr lang="en-US" altLang="ko-KR" sz="1400" dirty="0"/>
              <a:t>Font-family: Varela 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833F7-D37D-DE95-85FD-E788E198A03F}"/>
              </a:ext>
            </a:extLst>
          </p:cNvPr>
          <p:cNvSpPr txBox="1"/>
          <p:nvPr/>
        </p:nvSpPr>
        <p:spPr>
          <a:xfrm>
            <a:off x="6156960" y="4444579"/>
            <a:ext cx="22356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button</a:t>
            </a:r>
          </a:p>
          <a:p>
            <a:r>
              <a:rPr lang="en-US" altLang="ko-KR" sz="1400" dirty="0"/>
              <a:t>Font-family: Varela round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43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1FB13-2D38-0D89-1D16-1B55C0F8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30" y="1338836"/>
            <a:ext cx="9393382" cy="41803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EA8B4F-3585-AB97-83C2-49257A9EA8E5}"/>
              </a:ext>
            </a:extLst>
          </p:cNvPr>
          <p:cNvSpPr/>
          <p:nvPr/>
        </p:nvSpPr>
        <p:spPr>
          <a:xfrm>
            <a:off x="584530" y="1338836"/>
            <a:ext cx="9393382" cy="418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5B7C7-F3C0-22BA-1CCA-CC8F864C9393}"/>
              </a:ext>
            </a:extLst>
          </p:cNvPr>
          <p:cNvSpPr txBox="1"/>
          <p:nvPr/>
        </p:nvSpPr>
        <p:spPr>
          <a:xfrm>
            <a:off x="10171610" y="1419497"/>
            <a:ext cx="1741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Info</a:t>
            </a:r>
          </a:p>
          <a:p>
            <a:r>
              <a:rPr lang="en-US" altLang="ko-KR" sz="1400" dirty="0"/>
              <a:t>No margin</a:t>
            </a:r>
          </a:p>
          <a:p>
            <a:r>
              <a:rPr lang="en-US" altLang="ko-KR" sz="1400" dirty="0"/>
              <a:t># about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551589-A8B5-E7AC-BBF9-9DFA843A4F8D}"/>
              </a:ext>
            </a:extLst>
          </p:cNvPr>
          <p:cNvSpPr/>
          <p:nvPr/>
        </p:nvSpPr>
        <p:spPr>
          <a:xfrm>
            <a:off x="4106090" y="2630969"/>
            <a:ext cx="2338253" cy="3473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66D42-3517-9941-6F8C-D8F60C5EF74E}"/>
              </a:ext>
            </a:extLst>
          </p:cNvPr>
          <p:cNvSpPr/>
          <p:nvPr/>
        </p:nvSpPr>
        <p:spPr>
          <a:xfrm>
            <a:off x="3230878" y="2978332"/>
            <a:ext cx="4136573" cy="4506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C340E-5443-8EE8-A898-1CB8F3FE9045}"/>
              </a:ext>
            </a:extLst>
          </p:cNvPr>
          <p:cNvSpPr txBox="1"/>
          <p:nvPr/>
        </p:nvSpPr>
        <p:spPr>
          <a:xfrm>
            <a:off x="7698377" y="2516777"/>
            <a:ext cx="14234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Both </a:t>
            </a:r>
            <a:r>
              <a:rPr lang="en-US" altLang="ko-KR" dirty="0" err="1"/>
              <a:t>nunito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28331B-5C33-30F8-CA15-9911F146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046"/>
            <a:ext cx="10003571" cy="46759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1F4A1E-4170-A05F-E8EA-EE8225BAC88F}"/>
              </a:ext>
            </a:extLst>
          </p:cNvPr>
          <p:cNvSpPr/>
          <p:nvPr/>
        </p:nvSpPr>
        <p:spPr>
          <a:xfrm>
            <a:off x="591127" y="1228436"/>
            <a:ext cx="9412443" cy="446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125D-5B60-71C8-26E7-0DBD8B909F61}"/>
              </a:ext>
            </a:extLst>
          </p:cNvPr>
          <p:cNvSpPr txBox="1"/>
          <p:nvPr/>
        </p:nvSpPr>
        <p:spPr>
          <a:xfrm>
            <a:off x="10196946" y="1348509"/>
            <a:ext cx="179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projects</a:t>
            </a:r>
          </a:p>
          <a:p>
            <a:r>
              <a:rPr lang="en-US" altLang="ko-KR" sz="1400" dirty="0"/>
              <a:t>Min-width: 992px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1BB6D5-30CD-A003-76A1-468CC4F1B938}"/>
              </a:ext>
            </a:extLst>
          </p:cNvPr>
          <p:cNvSpPr/>
          <p:nvPr/>
        </p:nvSpPr>
        <p:spPr>
          <a:xfrm>
            <a:off x="3219399" y="1328715"/>
            <a:ext cx="3744819" cy="15715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63FECB-5566-CCF0-E520-F3AC205F9EEA}"/>
              </a:ext>
            </a:extLst>
          </p:cNvPr>
          <p:cNvSpPr/>
          <p:nvPr/>
        </p:nvSpPr>
        <p:spPr>
          <a:xfrm>
            <a:off x="3237873" y="3037608"/>
            <a:ext cx="3726346" cy="25919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8E50C6-77B7-4663-7F82-BAE02F528B6C}"/>
              </a:ext>
            </a:extLst>
          </p:cNvPr>
          <p:cNvSpPr/>
          <p:nvPr/>
        </p:nvSpPr>
        <p:spPr>
          <a:xfrm>
            <a:off x="3310839" y="1452943"/>
            <a:ext cx="2358441" cy="13230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5A9ACE-2877-CAE6-4378-1606BD63F16B}"/>
              </a:ext>
            </a:extLst>
          </p:cNvPr>
          <p:cNvSpPr/>
          <p:nvPr/>
        </p:nvSpPr>
        <p:spPr>
          <a:xfrm>
            <a:off x="5705902" y="1471500"/>
            <a:ext cx="1173870" cy="13230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92CF3E-E428-AEE5-E421-8730A3F4989B}"/>
              </a:ext>
            </a:extLst>
          </p:cNvPr>
          <p:cNvSpPr/>
          <p:nvPr/>
        </p:nvSpPr>
        <p:spPr>
          <a:xfrm>
            <a:off x="3316189" y="3121775"/>
            <a:ext cx="1760908" cy="114542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1406D8-EE28-6664-E96F-4AF204A6B5C0}"/>
              </a:ext>
            </a:extLst>
          </p:cNvPr>
          <p:cNvSpPr/>
          <p:nvPr/>
        </p:nvSpPr>
        <p:spPr>
          <a:xfrm>
            <a:off x="5155413" y="3121775"/>
            <a:ext cx="1760908" cy="114542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BF51A-596A-B3E7-7854-DC562DCCCFA7}"/>
              </a:ext>
            </a:extLst>
          </p:cNvPr>
          <p:cNvSpPr/>
          <p:nvPr/>
        </p:nvSpPr>
        <p:spPr>
          <a:xfrm>
            <a:off x="3330900" y="4333586"/>
            <a:ext cx="1760908" cy="114542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22C336-579F-8EBF-DCAE-B1C62A7826A0}"/>
              </a:ext>
            </a:extLst>
          </p:cNvPr>
          <p:cNvSpPr/>
          <p:nvPr/>
        </p:nvSpPr>
        <p:spPr>
          <a:xfrm>
            <a:off x="5147559" y="4333586"/>
            <a:ext cx="1760908" cy="114542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219C26-68FA-4604-FEB1-6625942CE32C}"/>
              </a:ext>
            </a:extLst>
          </p:cNvPr>
          <p:cNvCxnSpPr/>
          <p:nvPr/>
        </p:nvCxnSpPr>
        <p:spPr>
          <a:xfrm>
            <a:off x="6879772" y="1871729"/>
            <a:ext cx="53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E08E87-0946-FEC4-4749-1608E3AE4BDB}"/>
              </a:ext>
            </a:extLst>
          </p:cNvPr>
          <p:cNvSpPr txBox="1"/>
          <p:nvPr/>
        </p:nvSpPr>
        <p:spPr>
          <a:xfrm>
            <a:off x="7555345" y="1744749"/>
            <a:ext cx="179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Span </a:t>
            </a:r>
          </a:p>
          <a:p>
            <a:r>
              <a:rPr lang="en-US" altLang="ko-KR" sz="1400" dirty="0"/>
              <a:t>Line border 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C55E74-C4AD-F499-F071-E5CC356A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1585325"/>
            <a:ext cx="9688945" cy="2886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61D37-6A83-5686-54A4-EDF7F65F0123}"/>
              </a:ext>
            </a:extLst>
          </p:cNvPr>
          <p:cNvSpPr txBox="1"/>
          <p:nvPr/>
        </p:nvSpPr>
        <p:spPr>
          <a:xfrm>
            <a:off x="5329382" y="4719782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contact</a:t>
            </a:r>
          </a:p>
          <a:p>
            <a:r>
              <a:rPr lang="en-US" altLang="ko-KR" dirty="0"/>
              <a:t>Sign up section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64580B-B59A-E511-5911-BB6659D150AE}"/>
              </a:ext>
            </a:extLst>
          </p:cNvPr>
          <p:cNvSpPr/>
          <p:nvPr/>
        </p:nvSpPr>
        <p:spPr>
          <a:xfrm>
            <a:off x="1108364" y="1585325"/>
            <a:ext cx="9412443" cy="288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3A5416-310D-2313-837C-9E39E472143E}"/>
              </a:ext>
            </a:extLst>
          </p:cNvPr>
          <p:cNvSpPr/>
          <p:nvPr/>
        </p:nvSpPr>
        <p:spPr>
          <a:xfrm>
            <a:off x="5544685" y="2280062"/>
            <a:ext cx="357352" cy="343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11B09E-B858-1A8D-E215-465B585E15E6}"/>
              </a:ext>
            </a:extLst>
          </p:cNvPr>
          <p:cNvSpPr/>
          <p:nvPr/>
        </p:nvSpPr>
        <p:spPr>
          <a:xfrm>
            <a:off x="4533302" y="2623128"/>
            <a:ext cx="2477098" cy="2481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D0DB23-9FD9-512D-2E5C-5402306149DA}"/>
              </a:ext>
            </a:extLst>
          </p:cNvPr>
          <p:cNvSpPr/>
          <p:nvPr/>
        </p:nvSpPr>
        <p:spPr>
          <a:xfrm>
            <a:off x="3591192" y="2949043"/>
            <a:ext cx="4379790" cy="542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0C2B88-14E8-5676-D7E8-537DAE5A00F9}"/>
              </a:ext>
            </a:extLst>
          </p:cNvPr>
          <p:cNvSpPr/>
          <p:nvPr/>
        </p:nvSpPr>
        <p:spPr>
          <a:xfrm>
            <a:off x="3737560" y="3028467"/>
            <a:ext cx="3115822" cy="4005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B29855-5F56-27E1-197C-3FB56049D460}"/>
              </a:ext>
            </a:extLst>
          </p:cNvPr>
          <p:cNvSpPr/>
          <p:nvPr/>
        </p:nvSpPr>
        <p:spPr>
          <a:xfrm>
            <a:off x="6970457" y="3028467"/>
            <a:ext cx="797325" cy="4005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5135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090542-AFE0-0212-0767-A15D1E42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00" y="2115463"/>
            <a:ext cx="9557200" cy="26270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7AB036-8A9F-057A-7350-1DFFF2DB5C56}"/>
              </a:ext>
            </a:extLst>
          </p:cNvPr>
          <p:cNvSpPr/>
          <p:nvPr/>
        </p:nvSpPr>
        <p:spPr>
          <a:xfrm>
            <a:off x="1389778" y="1985856"/>
            <a:ext cx="9412443" cy="288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E6F3E5-9A40-ECF7-7A0E-021309415EA5}"/>
              </a:ext>
            </a:extLst>
          </p:cNvPr>
          <p:cNvSpPr/>
          <p:nvPr/>
        </p:nvSpPr>
        <p:spPr>
          <a:xfrm>
            <a:off x="2304452" y="2305628"/>
            <a:ext cx="7544398" cy="13329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CBEF33-770D-7C56-CEC9-BC677975879C}"/>
              </a:ext>
            </a:extLst>
          </p:cNvPr>
          <p:cNvSpPr/>
          <p:nvPr/>
        </p:nvSpPr>
        <p:spPr>
          <a:xfrm>
            <a:off x="5238750" y="3721099"/>
            <a:ext cx="2044700" cy="5839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6F6B7-CA60-C93E-4FAD-1FA0BE96AFE7}"/>
              </a:ext>
            </a:extLst>
          </p:cNvPr>
          <p:cNvSpPr/>
          <p:nvPr/>
        </p:nvSpPr>
        <p:spPr>
          <a:xfrm>
            <a:off x="5403850" y="4387559"/>
            <a:ext cx="1562100" cy="3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81484-F22A-5F9E-3930-187354D058B3}"/>
              </a:ext>
            </a:extLst>
          </p:cNvPr>
          <p:cNvSpPr/>
          <p:nvPr/>
        </p:nvSpPr>
        <p:spPr>
          <a:xfrm>
            <a:off x="2980177" y="2437917"/>
            <a:ext cx="2106173" cy="10482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BF3FE8-1B65-8869-E6ED-84C65D679991}"/>
              </a:ext>
            </a:extLst>
          </p:cNvPr>
          <p:cNvSpPr/>
          <p:nvPr/>
        </p:nvSpPr>
        <p:spPr>
          <a:xfrm>
            <a:off x="5158227" y="2437916"/>
            <a:ext cx="2106173" cy="10482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FD0ECB-7386-996A-B8BC-3D5CD815D7DC}"/>
              </a:ext>
            </a:extLst>
          </p:cNvPr>
          <p:cNvSpPr/>
          <p:nvPr/>
        </p:nvSpPr>
        <p:spPr>
          <a:xfrm>
            <a:off x="7399777" y="2437915"/>
            <a:ext cx="2106173" cy="10482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C04896-2F7F-9A4C-2956-508079E55D92}"/>
              </a:ext>
            </a:extLst>
          </p:cNvPr>
          <p:cNvSpPr/>
          <p:nvPr/>
        </p:nvSpPr>
        <p:spPr>
          <a:xfrm>
            <a:off x="5654977" y="3830127"/>
            <a:ext cx="314024" cy="3604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1376FC-009C-AFA3-5696-6F2CF758B548}"/>
              </a:ext>
            </a:extLst>
          </p:cNvPr>
          <p:cNvSpPr/>
          <p:nvPr/>
        </p:nvSpPr>
        <p:spPr>
          <a:xfrm>
            <a:off x="6054301" y="3814453"/>
            <a:ext cx="314024" cy="3604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9D5C63-45B4-5C47-3D3E-0DF99CBDC37D}"/>
              </a:ext>
            </a:extLst>
          </p:cNvPr>
          <p:cNvSpPr/>
          <p:nvPr/>
        </p:nvSpPr>
        <p:spPr>
          <a:xfrm>
            <a:off x="6385228" y="3812891"/>
            <a:ext cx="314024" cy="3604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74675C-0203-59FB-DFB4-ED535ACB31E2}"/>
              </a:ext>
            </a:extLst>
          </p:cNvPr>
          <p:cNvSpPr/>
          <p:nvPr/>
        </p:nvSpPr>
        <p:spPr>
          <a:xfrm>
            <a:off x="3138927" y="2564917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97E9E2-7DC5-8CC2-1927-79827D790635}"/>
              </a:ext>
            </a:extLst>
          </p:cNvPr>
          <p:cNvSpPr/>
          <p:nvPr/>
        </p:nvSpPr>
        <p:spPr>
          <a:xfrm>
            <a:off x="5336026" y="2564917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005F8B-5022-145B-699A-A6374CD4B7CB}"/>
              </a:ext>
            </a:extLst>
          </p:cNvPr>
          <p:cNvSpPr/>
          <p:nvPr/>
        </p:nvSpPr>
        <p:spPr>
          <a:xfrm>
            <a:off x="7507726" y="2564917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3DDBD-1562-A8D1-A334-5DF5D004A036}"/>
              </a:ext>
            </a:extLst>
          </p:cNvPr>
          <p:cNvSpPr/>
          <p:nvPr/>
        </p:nvSpPr>
        <p:spPr>
          <a:xfrm>
            <a:off x="3157976" y="2736451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AE644A-2209-299C-1642-612086909661}"/>
              </a:ext>
            </a:extLst>
          </p:cNvPr>
          <p:cNvSpPr/>
          <p:nvPr/>
        </p:nvSpPr>
        <p:spPr>
          <a:xfrm>
            <a:off x="5329950" y="2766261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A39DD2-6A9A-A208-F9BE-B7863DA35391}"/>
              </a:ext>
            </a:extLst>
          </p:cNvPr>
          <p:cNvSpPr/>
          <p:nvPr/>
        </p:nvSpPr>
        <p:spPr>
          <a:xfrm>
            <a:off x="7509012" y="2749550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3C6D47-F00F-EC39-82AE-4B1EA3963338}"/>
              </a:ext>
            </a:extLst>
          </p:cNvPr>
          <p:cNvSpPr/>
          <p:nvPr/>
        </p:nvSpPr>
        <p:spPr>
          <a:xfrm>
            <a:off x="7577576" y="3099284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7D394D-1DC0-4615-585D-1BFC2F3A2CF6}"/>
              </a:ext>
            </a:extLst>
          </p:cNvPr>
          <p:cNvSpPr/>
          <p:nvPr/>
        </p:nvSpPr>
        <p:spPr>
          <a:xfrm>
            <a:off x="5367777" y="3094606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AB7DE4-3686-B793-02F0-21B85DA720ED}"/>
              </a:ext>
            </a:extLst>
          </p:cNvPr>
          <p:cNvSpPr/>
          <p:nvPr/>
        </p:nvSpPr>
        <p:spPr>
          <a:xfrm>
            <a:off x="3117715" y="3070215"/>
            <a:ext cx="1750573" cy="184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559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47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TheLegend07</dc:creator>
  <cp:lastModifiedBy>. TheLegend07</cp:lastModifiedBy>
  <cp:revision>1</cp:revision>
  <dcterms:created xsi:type="dcterms:W3CDTF">2022-09-03T05:13:14Z</dcterms:created>
  <dcterms:modified xsi:type="dcterms:W3CDTF">2022-09-03T14:29:36Z</dcterms:modified>
</cp:coreProperties>
</file>