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TheLegend07" userId="307b660fd95a93e6" providerId="LiveId" clId="{BC57DE6D-03DD-4598-B0C6-7782321993D0}"/>
    <pc:docChg chg="modSld">
      <pc:chgData name=". TheLegend07" userId="307b660fd95a93e6" providerId="LiveId" clId="{BC57DE6D-03DD-4598-B0C6-7782321993D0}" dt="2022-08-30T07:07:33.042" v="0" actId="208"/>
      <pc:docMkLst>
        <pc:docMk/>
      </pc:docMkLst>
      <pc:sldChg chg="modSp mod">
        <pc:chgData name=". TheLegend07" userId="307b660fd95a93e6" providerId="LiveId" clId="{BC57DE6D-03DD-4598-B0C6-7782321993D0}" dt="2022-08-30T07:07:33.042" v="0" actId="208"/>
        <pc:sldMkLst>
          <pc:docMk/>
          <pc:sldMk cId="2931082180" sldId="256"/>
        </pc:sldMkLst>
        <pc:spChg chg="mod">
          <ac:chgData name=". TheLegend07" userId="307b660fd95a93e6" providerId="LiveId" clId="{BC57DE6D-03DD-4598-B0C6-7782321993D0}" dt="2022-08-30T07:07:33.042" v="0" actId="208"/>
          <ac:spMkLst>
            <pc:docMk/>
            <pc:sldMk cId="2931082180" sldId="256"/>
            <ac:spMk id="8" creationId="{2B3AE1B7-8DD7-9731-FC30-463F5EBD2A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A789D-5FBB-8471-894F-019FF2CCA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C451A-0D68-A1E8-C87F-9994DEE09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E3861-9FAE-F4F2-91FC-1BA029DF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F7DF2-60BD-01BA-E7AD-40C80AD0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692C6-7BCD-5E75-200A-9B66EB88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0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3D769-DFDB-1781-91AF-497C4AB3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55BB5A-DD9B-46C7-F1D7-280726BF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677E4-BC5D-9E8D-EB86-C3359969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3C94B-D93B-2DCD-080F-C9363502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2E187-F7E9-E90C-F0F3-3AABC682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479618-4C18-65D5-9783-4387DCB24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58E9D-B7A9-D730-2099-8953D6514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07FB3-5A82-30A7-CB8B-F8D1483A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AA583-4F91-EA31-BD10-E4DF628F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79A19-BF7D-D957-4C0F-E1938405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3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0F518-10AE-5476-3EA5-1C834B84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35855-5C5C-AFE6-F1EA-C9DD856A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5094D-C863-7010-2E28-D3C17D6B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0061D-54BC-FD4C-0792-52A6E8A9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28873-BB2B-60BF-8BAC-E757E73C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7241D-349D-7A7A-7F6F-B83B5385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23309-318E-CFC4-912F-FA1F31D88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B429D-3F2E-6E82-CA85-BE02F1F6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039C4-4F93-2002-F167-61CC9E7C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8A784-E8FF-5A0D-59C7-65942A4C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5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2EB53-4C87-F295-E802-E768FC04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4D36B-1FA0-C5FA-5120-C2015D5C9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8F018-7E69-5557-603F-968DE4318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FC6102-A953-B716-0BC9-B06146DF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80026-71D6-800B-75E8-19F1597A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890D0-F476-3906-52D8-0489958B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9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5F659-20EE-B67E-2A93-0B2109A4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B846-0A8B-5491-8BA1-1654BF89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0E2D1A-349C-600A-9FC1-2FB21984D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82DA43-2D01-4BC4-C499-B135191CD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53670F-0B44-4355-2086-D2675A78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8B7015-F938-7AD0-793F-1D416232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B77B03-255A-9076-1B2F-1119C966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33BF37-CEFA-B53D-8118-152B762C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70014-8E8F-3051-B7AD-27CDC2C6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103EDB-38D7-CC99-9AD4-F81172B0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764E6C-D134-1EFD-6818-1A1CDF741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7D4D9F-15E3-3898-3514-5B10DD68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1EC36B-B2B7-1086-3E4D-F3F4D6AB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0CB4E-7890-7FC3-D65B-6FBCC70F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64088-877B-E691-76E9-440B957A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42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02E35-9BAB-7D64-EF9F-B21C4EB7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60037-204D-E06C-7C7A-EF1F1F0F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23D0E-5002-5B08-4618-375F4DF39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44BF3-5231-6C75-5C0A-DEB94483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4BA684-B621-6B05-48ED-6A8EC77A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1181B-46C7-9D5D-62B5-6600A714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88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7EB6B-DAE1-407F-ABDF-BF7461B6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66543A-C7EB-06E7-CDAF-069CE5EB1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43D60-4500-85E2-7C75-3CC7D759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2C5BE-6683-1493-BDC2-9C956956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23BFD-7405-2A17-C770-8435E097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A77CB-B8F7-9EEE-7777-3E250E7F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0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6582A7-E0E6-67E8-A566-86C3AE1A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47425-6FAE-3B58-FD5D-A278E1621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2BEB4-5A04-0354-E2B0-8C8F6D31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0A94-84A2-44B8-8459-92731B7E0AF3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FBCD7-E979-842E-586F-75C073F22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FFE08F-2AA9-BDCB-056C-B7F52E09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12F7-0EAB-4270-93E1-5C3FA22568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7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81E0D36-E4B7-AEAB-E822-F7BD7F2C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39" y="537323"/>
            <a:ext cx="4122777" cy="5395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B3AE1B7-8DD7-9731-FC30-463F5EBD2AB7}"/>
              </a:ext>
            </a:extLst>
          </p:cNvPr>
          <p:cNvSpPr/>
          <p:nvPr/>
        </p:nvSpPr>
        <p:spPr>
          <a:xfrm>
            <a:off x="3782290" y="406400"/>
            <a:ext cx="3881253" cy="5526351"/>
          </a:xfrm>
          <a:prstGeom prst="rect">
            <a:avLst/>
          </a:prstGeom>
          <a:noFill/>
          <a:ln w="38100">
            <a:solidFill>
              <a:srgbClr val="9A9C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CFB8CD-5A3A-0968-8166-C9E40D9B35A8}"/>
              </a:ext>
            </a:extLst>
          </p:cNvPr>
          <p:cNvSpPr/>
          <p:nvPr/>
        </p:nvSpPr>
        <p:spPr>
          <a:xfrm>
            <a:off x="3782291" y="558800"/>
            <a:ext cx="3881252" cy="38738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B55585-0C2D-1BB9-AA15-B5A70BC9056B}"/>
              </a:ext>
            </a:extLst>
          </p:cNvPr>
          <p:cNvCxnSpPr>
            <a:cxnSpLocks/>
          </p:cNvCxnSpPr>
          <p:nvPr/>
        </p:nvCxnSpPr>
        <p:spPr>
          <a:xfrm>
            <a:off x="7905068" y="999272"/>
            <a:ext cx="109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55A8B0-1020-1520-C3A5-1B3DB371CFF3}"/>
              </a:ext>
            </a:extLst>
          </p:cNvPr>
          <p:cNvSpPr txBox="1"/>
          <p:nvPr/>
        </p:nvSpPr>
        <p:spPr>
          <a:xfrm>
            <a:off x="9075615" y="868467"/>
            <a:ext cx="10537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Width: 300px</a:t>
            </a:r>
            <a:endParaRPr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5A211F-CF24-CD16-7010-C06E8A692E93}"/>
              </a:ext>
            </a:extLst>
          </p:cNvPr>
          <p:cNvCxnSpPr/>
          <p:nvPr/>
        </p:nvCxnSpPr>
        <p:spPr>
          <a:xfrm>
            <a:off x="7663543" y="1619794"/>
            <a:ext cx="1741714" cy="69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A3F673-C0B0-CDBD-A81F-4F77B6265743}"/>
              </a:ext>
            </a:extLst>
          </p:cNvPr>
          <p:cNvSpPr txBox="1"/>
          <p:nvPr/>
        </p:nvSpPr>
        <p:spPr>
          <a:xfrm>
            <a:off x="9489273" y="1619794"/>
            <a:ext cx="569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radius</a:t>
            </a:r>
            <a:endParaRPr lang="ko-KR" altLang="en-US" sz="11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D2334B-3A66-B586-AF4E-6423BB350062}"/>
              </a:ext>
            </a:extLst>
          </p:cNvPr>
          <p:cNvSpPr/>
          <p:nvPr/>
        </p:nvSpPr>
        <p:spPr>
          <a:xfrm>
            <a:off x="3858491" y="4789714"/>
            <a:ext cx="3439292" cy="3050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19A1E16-B920-408A-D98E-2C1706BBAA04}"/>
              </a:ext>
            </a:extLst>
          </p:cNvPr>
          <p:cNvCxnSpPr/>
          <p:nvPr/>
        </p:nvCxnSpPr>
        <p:spPr>
          <a:xfrm flipV="1">
            <a:off x="7297783" y="4789714"/>
            <a:ext cx="1907177" cy="17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F6584E5-BED8-1F08-8B8B-3A279EE291BE}"/>
              </a:ext>
            </a:extLst>
          </p:cNvPr>
          <p:cNvSpPr txBox="1"/>
          <p:nvPr/>
        </p:nvSpPr>
        <p:spPr>
          <a:xfrm>
            <a:off x="9309462" y="4610686"/>
            <a:ext cx="1062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H3</a:t>
            </a:r>
          </a:p>
          <a:p>
            <a:r>
              <a:rPr lang="en-US" altLang="ko-KR" sz="1100" dirty="0"/>
              <a:t>Color : black</a:t>
            </a:r>
            <a:endParaRPr lang="ko-KR" altLang="en-US" sz="11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1B8FCD7-3C47-03BB-6A46-E4D96840F74A}"/>
              </a:ext>
            </a:extLst>
          </p:cNvPr>
          <p:cNvSpPr/>
          <p:nvPr/>
        </p:nvSpPr>
        <p:spPr>
          <a:xfrm>
            <a:off x="3858490" y="4484618"/>
            <a:ext cx="730926" cy="3050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6BA194-1C29-9A8D-B30F-C950BB7A44AA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2882537" y="4127863"/>
            <a:ext cx="975953" cy="509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8C7632-2536-0DCA-C071-361A31F9F426}"/>
              </a:ext>
            </a:extLst>
          </p:cNvPr>
          <p:cNvSpPr txBox="1"/>
          <p:nvPr/>
        </p:nvSpPr>
        <p:spPr>
          <a:xfrm>
            <a:off x="1820092" y="3866253"/>
            <a:ext cx="13759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H3</a:t>
            </a:r>
          </a:p>
          <a:p>
            <a:r>
              <a:rPr lang="en-US" altLang="ko-KR" sz="1100" dirty="0"/>
              <a:t>Color : grey?</a:t>
            </a:r>
            <a:endParaRPr lang="ko-KR" altLang="en-US" sz="1100" dirty="0"/>
          </a:p>
          <a:p>
            <a:endParaRPr lang="ko-KR" altLang="en-US" sz="11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0F8F44-74C5-841F-88E5-11BBCB331A93}"/>
              </a:ext>
            </a:extLst>
          </p:cNvPr>
          <p:cNvSpPr/>
          <p:nvPr/>
        </p:nvSpPr>
        <p:spPr>
          <a:xfrm>
            <a:off x="3858490" y="5128350"/>
            <a:ext cx="1593076" cy="30509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92C16C-B6AD-882F-D8F0-115D87053E73}"/>
              </a:ext>
            </a:extLst>
          </p:cNvPr>
          <p:cNvCxnSpPr>
            <a:cxnSpLocks/>
          </p:cNvCxnSpPr>
          <p:nvPr/>
        </p:nvCxnSpPr>
        <p:spPr>
          <a:xfrm>
            <a:off x="5451566" y="5301115"/>
            <a:ext cx="47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FA59F5-AC0E-89D6-D138-7A2342D61204}"/>
              </a:ext>
            </a:extLst>
          </p:cNvPr>
          <p:cNvSpPr txBox="1"/>
          <p:nvPr/>
        </p:nvSpPr>
        <p:spPr>
          <a:xfrm>
            <a:off x="5947362" y="5218000"/>
            <a:ext cx="1593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H3</a:t>
            </a:r>
          </a:p>
          <a:p>
            <a:r>
              <a:rPr lang="en-US" altLang="ko-KR" sz="1100" dirty="0"/>
              <a:t>Font-weight: bold</a:t>
            </a:r>
            <a:endParaRPr lang="ko-KR" altLang="en-US" sz="11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7AAFF8-EA2F-FB10-A226-F4D081A56A5A}"/>
              </a:ext>
            </a:extLst>
          </p:cNvPr>
          <p:cNvCxnSpPr>
            <a:stCxn id="26" idx="1"/>
          </p:cNvCxnSpPr>
          <p:nvPr/>
        </p:nvCxnSpPr>
        <p:spPr>
          <a:xfrm flipH="1">
            <a:off x="2769326" y="5280897"/>
            <a:ext cx="1089164" cy="2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8A9568D-C71E-0C40-8A7C-4EC3B597E649}"/>
              </a:ext>
            </a:extLst>
          </p:cNvPr>
          <p:cNvSpPr txBox="1"/>
          <p:nvPr/>
        </p:nvSpPr>
        <p:spPr>
          <a:xfrm>
            <a:off x="864228" y="5523094"/>
            <a:ext cx="1802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H3 span</a:t>
            </a:r>
          </a:p>
          <a:p>
            <a:r>
              <a:rPr lang="en-US" altLang="ko-KR" sz="1400" dirty="0"/>
              <a:t>Font-weight: bold</a:t>
            </a:r>
          </a:p>
          <a:p>
            <a:r>
              <a:rPr lang="en-US" altLang="ko-KR" sz="1400" dirty="0"/>
              <a:t>Color: sky blue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C377118-C648-86D3-729B-0F0F2DE09DE7}"/>
              </a:ext>
            </a:extLst>
          </p:cNvPr>
          <p:cNvSpPr/>
          <p:nvPr/>
        </p:nvSpPr>
        <p:spPr>
          <a:xfrm>
            <a:off x="3858490" y="5453662"/>
            <a:ext cx="1157647" cy="2555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E1D3E8-1A0E-EDBE-C3C9-654CCD86DBBC}"/>
              </a:ext>
            </a:extLst>
          </p:cNvPr>
          <p:cNvCxnSpPr>
            <a:cxnSpLocks/>
          </p:cNvCxnSpPr>
          <p:nvPr/>
        </p:nvCxnSpPr>
        <p:spPr>
          <a:xfrm>
            <a:off x="4589416" y="5709183"/>
            <a:ext cx="600893" cy="590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9D0C1B-3A5C-C339-D05A-8F3DDFC82A80}"/>
              </a:ext>
            </a:extLst>
          </p:cNvPr>
          <p:cNvSpPr txBox="1"/>
          <p:nvPr/>
        </p:nvSpPr>
        <p:spPr>
          <a:xfrm>
            <a:off x="5241503" y="6113722"/>
            <a:ext cx="1062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H3</a:t>
            </a:r>
          </a:p>
          <a:p>
            <a:r>
              <a:rPr lang="en-US" altLang="ko-KR" sz="1100" dirty="0"/>
              <a:t>Color : black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3108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TheLegend07</dc:creator>
  <cp:lastModifiedBy>. TheLegend07</cp:lastModifiedBy>
  <cp:revision>1</cp:revision>
  <dcterms:created xsi:type="dcterms:W3CDTF">2022-08-30T06:33:21Z</dcterms:created>
  <dcterms:modified xsi:type="dcterms:W3CDTF">2022-08-30T07:07:37Z</dcterms:modified>
</cp:coreProperties>
</file>