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015A8-7EDF-4668-A1EE-C18D16EC1189}" v="13" dt="2022-09-01T05:02:52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30" d="100"/>
          <a:sy n="130" d="100"/>
        </p:scale>
        <p:origin x="108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TheLegend07" userId="307b660fd95a93e6" providerId="LiveId" clId="{F42015A8-7EDF-4668-A1EE-C18D16EC1189}"/>
    <pc:docChg chg="undo custSel addSld modSld">
      <pc:chgData name=". TheLegend07" userId="307b660fd95a93e6" providerId="LiveId" clId="{F42015A8-7EDF-4668-A1EE-C18D16EC1189}" dt="2022-09-01T05:03:15.277" v="190" actId="20577"/>
      <pc:docMkLst>
        <pc:docMk/>
      </pc:docMkLst>
      <pc:sldChg chg="addSp delSp modSp new mod">
        <pc:chgData name=". TheLegend07" userId="307b660fd95a93e6" providerId="LiveId" clId="{F42015A8-7EDF-4668-A1EE-C18D16EC1189}" dt="2022-09-01T05:03:15.277" v="190" actId="20577"/>
        <pc:sldMkLst>
          <pc:docMk/>
          <pc:sldMk cId="1475438147" sldId="257"/>
        </pc:sldMkLst>
        <pc:spChg chg="del">
          <ac:chgData name=". TheLegend07" userId="307b660fd95a93e6" providerId="LiveId" clId="{F42015A8-7EDF-4668-A1EE-C18D16EC1189}" dt="2022-09-01T04:56:09.256" v="1" actId="478"/>
          <ac:spMkLst>
            <pc:docMk/>
            <pc:sldMk cId="1475438147" sldId="257"/>
            <ac:spMk id="2" creationId="{899E456C-D761-E150-BDCE-331943D5C0D5}"/>
          </ac:spMkLst>
        </pc:spChg>
        <pc:spChg chg="del">
          <ac:chgData name=". TheLegend07" userId="307b660fd95a93e6" providerId="LiveId" clId="{F42015A8-7EDF-4668-A1EE-C18D16EC1189}" dt="2022-09-01T04:56:11.039" v="2" actId="478"/>
          <ac:spMkLst>
            <pc:docMk/>
            <pc:sldMk cId="1475438147" sldId="257"/>
            <ac:spMk id="3" creationId="{665DEEAE-833A-348C-A88B-F81E87838B3C}"/>
          </ac:spMkLst>
        </pc:spChg>
        <pc:spChg chg="add mod">
          <ac:chgData name=". TheLegend07" userId="307b660fd95a93e6" providerId="LiveId" clId="{F42015A8-7EDF-4668-A1EE-C18D16EC1189}" dt="2022-09-01T04:57:46.525" v="76" actId="14100"/>
          <ac:spMkLst>
            <pc:docMk/>
            <pc:sldMk cId="1475438147" sldId="257"/>
            <ac:spMk id="6" creationId="{700E20E2-8B10-D58D-BDB5-A7F44C0D2B28}"/>
          </ac:spMkLst>
        </pc:spChg>
        <pc:spChg chg="add mod">
          <ac:chgData name=". TheLegend07" userId="307b660fd95a93e6" providerId="LiveId" clId="{F42015A8-7EDF-4668-A1EE-C18D16EC1189}" dt="2022-09-01T05:01:30.462" v="88" actId="1076"/>
          <ac:spMkLst>
            <pc:docMk/>
            <pc:sldMk cId="1475438147" sldId="257"/>
            <ac:spMk id="7" creationId="{CD0272D8-4EED-BDDD-B938-3CB289D4FEAD}"/>
          </ac:spMkLst>
        </pc:spChg>
        <pc:spChg chg="add mod">
          <ac:chgData name=". TheLegend07" userId="307b660fd95a93e6" providerId="LiveId" clId="{F42015A8-7EDF-4668-A1EE-C18D16EC1189}" dt="2022-09-01T05:00:36.594" v="80" actId="14100"/>
          <ac:spMkLst>
            <pc:docMk/>
            <pc:sldMk cId="1475438147" sldId="257"/>
            <ac:spMk id="8" creationId="{4ED88DD0-094D-AAFC-2B3C-E91E4FA2BADD}"/>
          </ac:spMkLst>
        </pc:spChg>
        <pc:spChg chg="add mod">
          <ac:chgData name=". TheLegend07" userId="307b660fd95a93e6" providerId="LiveId" clId="{F42015A8-7EDF-4668-A1EE-C18D16EC1189}" dt="2022-09-01T05:01:55.026" v="114" actId="20577"/>
          <ac:spMkLst>
            <pc:docMk/>
            <pc:sldMk cId="1475438147" sldId="257"/>
            <ac:spMk id="9" creationId="{BEBDBCAB-D488-21C6-4798-067045E56C48}"/>
          </ac:spMkLst>
        </pc:spChg>
        <pc:spChg chg="add mod">
          <ac:chgData name=". TheLegend07" userId="307b660fd95a93e6" providerId="LiveId" clId="{F42015A8-7EDF-4668-A1EE-C18D16EC1189}" dt="2022-09-01T05:02:05.644" v="116" actId="207"/>
          <ac:spMkLst>
            <pc:docMk/>
            <pc:sldMk cId="1475438147" sldId="257"/>
            <ac:spMk id="10" creationId="{7CFF6B0F-18CB-5647-F683-0C55D3073012}"/>
          </ac:spMkLst>
        </pc:spChg>
        <pc:spChg chg="add mod">
          <ac:chgData name=". TheLegend07" userId="307b660fd95a93e6" providerId="LiveId" clId="{F42015A8-7EDF-4668-A1EE-C18D16EC1189}" dt="2022-09-01T05:02:17.504" v="125" actId="14100"/>
          <ac:spMkLst>
            <pc:docMk/>
            <pc:sldMk cId="1475438147" sldId="257"/>
            <ac:spMk id="11" creationId="{B52988A0-3EF9-4733-DA18-8FFBC421F5D9}"/>
          </ac:spMkLst>
        </pc:spChg>
        <pc:spChg chg="add mod">
          <ac:chgData name=". TheLegend07" userId="307b660fd95a93e6" providerId="LiveId" clId="{F42015A8-7EDF-4668-A1EE-C18D16EC1189}" dt="2022-09-01T05:02:25.729" v="133" actId="1076"/>
          <ac:spMkLst>
            <pc:docMk/>
            <pc:sldMk cId="1475438147" sldId="257"/>
            <ac:spMk id="12" creationId="{39A8E37D-ED34-F4E3-3749-AA4B4A39478E}"/>
          </ac:spMkLst>
        </pc:spChg>
        <pc:spChg chg="add mod">
          <ac:chgData name=". TheLegend07" userId="307b660fd95a93e6" providerId="LiveId" clId="{F42015A8-7EDF-4668-A1EE-C18D16EC1189}" dt="2022-09-01T05:02:35.928" v="135" actId="1076"/>
          <ac:spMkLst>
            <pc:docMk/>
            <pc:sldMk cId="1475438147" sldId="257"/>
            <ac:spMk id="13" creationId="{C561B7A6-2C41-497C-D236-4B82660203A8}"/>
          </ac:spMkLst>
        </pc:spChg>
        <pc:spChg chg="add mod">
          <ac:chgData name=". TheLegend07" userId="307b660fd95a93e6" providerId="LiveId" clId="{F42015A8-7EDF-4668-A1EE-C18D16EC1189}" dt="2022-09-01T05:02:35.928" v="135" actId="1076"/>
          <ac:spMkLst>
            <pc:docMk/>
            <pc:sldMk cId="1475438147" sldId="257"/>
            <ac:spMk id="14" creationId="{DA0D232F-0E4E-DB24-C0ED-EF793E2F41E9}"/>
          </ac:spMkLst>
        </pc:spChg>
        <pc:spChg chg="add mod">
          <ac:chgData name=". TheLegend07" userId="307b660fd95a93e6" providerId="LiveId" clId="{F42015A8-7EDF-4668-A1EE-C18D16EC1189}" dt="2022-09-01T05:02:35.928" v="135" actId="1076"/>
          <ac:spMkLst>
            <pc:docMk/>
            <pc:sldMk cId="1475438147" sldId="257"/>
            <ac:spMk id="15" creationId="{058CA9F9-DFD0-1FD1-F8B6-C7E602A734BA}"/>
          </ac:spMkLst>
        </pc:spChg>
        <pc:spChg chg="add mod">
          <ac:chgData name=". TheLegend07" userId="307b660fd95a93e6" providerId="LiveId" clId="{F42015A8-7EDF-4668-A1EE-C18D16EC1189}" dt="2022-09-01T05:03:15.277" v="190" actId="20577"/>
          <ac:spMkLst>
            <pc:docMk/>
            <pc:sldMk cId="1475438147" sldId="257"/>
            <ac:spMk id="18" creationId="{FFC2C101-286F-4224-14D9-8263A9B618AA}"/>
          </ac:spMkLst>
        </pc:spChg>
        <pc:picChg chg="add mod">
          <ac:chgData name=". TheLegend07" userId="307b660fd95a93e6" providerId="LiveId" clId="{F42015A8-7EDF-4668-A1EE-C18D16EC1189}" dt="2022-09-01T05:02:23.419" v="132" actId="1076"/>
          <ac:picMkLst>
            <pc:docMk/>
            <pc:sldMk cId="1475438147" sldId="257"/>
            <ac:picMk id="5" creationId="{A716B6C6-A87D-42CD-FC64-2D4721AE350B}"/>
          </ac:picMkLst>
        </pc:picChg>
        <pc:cxnChg chg="add">
          <ac:chgData name=". TheLegend07" userId="307b660fd95a93e6" providerId="LiveId" clId="{F42015A8-7EDF-4668-A1EE-C18D16EC1189}" dt="2022-09-01T05:02:43.103" v="136" actId="11529"/>
          <ac:cxnSpMkLst>
            <pc:docMk/>
            <pc:sldMk cId="1475438147" sldId="257"/>
            <ac:cxnSpMk id="17" creationId="{D6CAF0DA-B05A-4000-2DB1-B1EE8385E7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9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0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8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9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8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0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1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8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9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B5EE-6E19-4A45-952F-8A6ABAE5585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F1AF-B1EA-47C8-A90E-C3B64CCDB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4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4D3EE6-1BAA-8204-804C-96DA64FF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11" y="357052"/>
            <a:ext cx="6516589" cy="63020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27D3D4-F005-795D-E372-79902A50B5AC}"/>
              </a:ext>
            </a:extLst>
          </p:cNvPr>
          <p:cNvSpPr/>
          <p:nvPr/>
        </p:nvSpPr>
        <p:spPr>
          <a:xfrm>
            <a:off x="1201271" y="502024"/>
            <a:ext cx="645458" cy="155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5F8497-28D1-C493-21F1-E16F92BCF9C6}"/>
              </a:ext>
            </a:extLst>
          </p:cNvPr>
          <p:cNvSpPr/>
          <p:nvPr/>
        </p:nvSpPr>
        <p:spPr>
          <a:xfrm>
            <a:off x="6666753" y="503561"/>
            <a:ext cx="289859" cy="155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E8E458-5681-F100-D607-ACE235CD956A}"/>
              </a:ext>
            </a:extLst>
          </p:cNvPr>
          <p:cNvSpPr/>
          <p:nvPr/>
        </p:nvSpPr>
        <p:spPr>
          <a:xfrm>
            <a:off x="7000684" y="502024"/>
            <a:ext cx="409387" cy="155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F02E8-3126-93D0-3E78-011A830EFABA}"/>
              </a:ext>
            </a:extLst>
          </p:cNvPr>
          <p:cNvSpPr txBox="1"/>
          <p:nvPr/>
        </p:nvSpPr>
        <p:spPr>
          <a:xfrm>
            <a:off x="1856847" y="448913"/>
            <a:ext cx="970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H1 title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9EC92-7377-F9B9-2A68-24F8D4AD3221}"/>
              </a:ext>
            </a:extLst>
          </p:cNvPr>
          <p:cNvSpPr txBox="1"/>
          <p:nvPr/>
        </p:nvSpPr>
        <p:spPr>
          <a:xfrm>
            <a:off x="8040588" y="371219"/>
            <a:ext cx="924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&lt;a&gt; nav-item</a:t>
            </a:r>
          </a:p>
          <a:p>
            <a:r>
              <a:rPr lang="en-US" altLang="ko-KR" sz="1050" dirty="0"/>
              <a:t>hover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0332A2-6BEB-5F45-9B3D-6C9871E1E2F6}"/>
              </a:ext>
            </a:extLst>
          </p:cNvPr>
          <p:cNvCxnSpPr>
            <a:stCxn id="10" idx="3"/>
          </p:cNvCxnSpPr>
          <p:nvPr/>
        </p:nvCxnSpPr>
        <p:spPr>
          <a:xfrm flipV="1">
            <a:off x="7410071" y="502024"/>
            <a:ext cx="574494" cy="7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86EA81-49F7-98D4-76F2-5E86630D2640}"/>
              </a:ext>
            </a:extLst>
          </p:cNvPr>
          <p:cNvSpPr/>
          <p:nvPr/>
        </p:nvSpPr>
        <p:spPr>
          <a:xfrm>
            <a:off x="1141175" y="396281"/>
            <a:ext cx="6365271" cy="314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2DFA18-E118-BBA7-96DC-0B425862F4C2}"/>
              </a:ext>
            </a:extLst>
          </p:cNvPr>
          <p:cNvCxnSpPr/>
          <p:nvPr/>
        </p:nvCxnSpPr>
        <p:spPr>
          <a:xfrm flipH="1">
            <a:off x="812800" y="579718"/>
            <a:ext cx="328375" cy="25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CA315A-FD0F-E973-E5CA-0B6C979634F1}"/>
              </a:ext>
            </a:extLst>
          </p:cNvPr>
          <p:cNvSpPr txBox="1"/>
          <p:nvPr/>
        </p:nvSpPr>
        <p:spPr>
          <a:xfrm>
            <a:off x="336588" y="806417"/>
            <a:ext cx="6731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&lt;nav&gt;</a:t>
            </a:r>
          </a:p>
          <a:p>
            <a:r>
              <a:rPr lang="en-US" altLang="ko-KR" sz="1050" dirty="0"/>
              <a:t>Sticky</a:t>
            </a:r>
          </a:p>
          <a:p>
            <a:r>
              <a:rPr lang="en-US" altLang="ko-KR" sz="1050" dirty="0"/>
              <a:t>Top: 0</a:t>
            </a:r>
            <a:endParaRPr lang="ko-KR" altLang="en-US" sz="10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307E25-075C-98C7-8825-7A38E3E6E4C1}"/>
              </a:ext>
            </a:extLst>
          </p:cNvPr>
          <p:cNvSpPr/>
          <p:nvPr/>
        </p:nvSpPr>
        <p:spPr>
          <a:xfrm>
            <a:off x="1141175" y="749751"/>
            <a:ext cx="6365271" cy="2943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7652C8-31D8-5861-9619-6C91021E984C}"/>
              </a:ext>
            </a:extLst>
          </p:cNvPr>
          <p:cNvCxnSpPr/>
          <p:nvPr/>
        </p:nvCxnSpPr>
        <p:spPr>
          <a:xfrm>
            <a:off x="7506446" y="1763059"/>
            <a:ext cx="15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B0968B-0B84-9E9C-4917-1CCD3D6C913A}"/>
              </a:ext>
            </a:extLst>
          </p:cNvPr>
          <p:cNvSpPr txBox="1"/>
          <p:nvPr/>
        </p:nvSpPr>
        <p:spPr>
          <a:xfrm>
            <a:off x="7713717" y="1599383"/>
            <a:ext cx="13466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Banner</a:t>
            </a:r>
          </a:p>
          <a:p>
            <a:r>
              <a:rPr lang="en-US" altLang="ko-KR" sz="1050" dirty="0"/>
              <a:t>Height: 700px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Background-repeat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Background-size</a:t>
            </a:r>
          </a:p>
          <a:p>
            <a:r>
              <a:rPr lang="ko-KR" altLang="en-US" sz="1050" dirty="0">
                <a:solidFill>
                  <a:srgbClr val="FF0000"/>
                </a:solidFill>
              </a:rPr>
              <a:t>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4F2688-BD95-A27D-A97F-FA05B0551B39}"/>
              </a:ext>
            </a:extLst>
          </p:cNvPr>
          <p:cNvSpPr/>
          <p:nvPr/>
        </p:nvSpPr>
        <p:spPr>
          <a:xfrm>
            <a:off x="1750775" y="3776202"/>
            <a:ext cx="5092284" cy="17281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BEB677-B90F-9010-A852-32520010F827}"/>
              </a:ext>
            </a:extLst>
          </p:cNvPr>
          <p:cNvSpPr/>
          <p:nvPr/>
        </p:nvSpPr>
        <p:spPr>
          <a:xfrm>
            <a:off x="1750775" y="5587073"/>
            <a:ext cx="5092284" cy="10258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258ED7-8FED-7209-F594-00BCC7204497}"/>
              </a:ext>
            </a:extLst>
          </p:cNvPr>
          <p:cNvSpPr/>
          <p:nvPr/>
        </p:nvSpPr>
        <p:spPr>
          <a:xfrm>
            <a:off x="1713011" y="3730032"/>
            <a:ext cx="5159930" cy="2981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FD04D0-C72D-96BF-F578-70C1962829EA}"/>
              </a:ext>
            </a:extLst>
          </p:cNvPr>
          <p:cNvCxnSpPr/>
          <p:nvPr/>
        </p:nvCxnSpPr>
        <p:spPr>
          <a:xfrm flipV="1">
            <a:off x="6872941" y="4141694"/>
            <a:ext cx="537130" cy="7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D2701E-0D60-1C30-16A1-94161F68955E}"/>
              </a:ext>
            </a:extLst>
          </p:cNvPr>
          <p:cNvSpPr txBox="1"/>
          <p:nvPr/>
        </p:nvSpPr>
        <p:spPr>
          <a:xfrm>
            <a:off x="7430989" y="3825927"/>
            <a:ext cx="13466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Div</a:t>
            </a:r>
            <a:r>
              <a:rPr lang="en-US" altLang="ko-KR" sz="1050" dirty="0"/>
              <a:t> contents</a:t>
            </a:r>
          </a:p>
          <a:p>
            <a:r>
              <a:rPr lang="en-US" altLang="ko-KR" sz="1050" dirty="0"/>
              <a:t>Width 1280px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8C3A1E-F562-2E7D-CB89-38C3C4F0219D}"/>
              </a:ext>
            </a:extLst>
          </p:cNvPr>
          <p:cNvSpPr/>
          <p:nvPr/>
        </p:nvSpPr>
        <p:spPr>
          <a:xfrm>
            <a:off x="1846728" y="3858947"/>
            <a:ext cx="2109695" cy="157964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D7A50A-F9E6-7C87-3B66-1F55F9B001D0}"/>
              </a:ext>
            </a:extLst>
          </p:cNvPr>
          <p:cNvSpPr/>
          <p:nvPr/>
        </p:nvSpPr>
        <p:spPr>
          <a:xfrm>
            <a:off x="4050141" y="3852970"/>
            <a:ext cx="2729083" cy="157964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B405BA-054D-C2C6-32A9-C275D75EAC19}"/>
              </a:ext>
            </a:extLst>
          </p:cNvPr>
          <p:cNvSpPr/>
          <p:nvPr/>
        </p:nvSpPr>
        <p:spPr>
          <a:xfrm>
            <a:off x="2380801" y="5904752"/>
            <a:ext cx="774776" cy="6424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C054FC-A427-EBE4-58AB-567FA554B3C1}"/>
              </a:ext>
            </a:extLst>
          </p:cNvPr>
          <p:cNvSpPr/>
          <p:nvPr/>
        </p:nvSpPr>
        <p:spPr>
          <a:xfrm>
            <a:off x="3509236" y="5904751"/>
            <a:ext cx="774776" cy="6424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336C5F-AB6A-C00C-079F-8B13B4488738}"/>
              </a:ext>
            </a:extLst>
          </p:cNvPr>
          <p:cNvSpPr/>
          <p:nvPr/>
        </p:nvSpPr>
        <p:spPr>
          <a:xfrm>
            <a:off x="4572000" y="5904751"/>
            <a:ext cx="774776" cy="6424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00FDFE-D34D-B3EB-982C-0FCA13DDF73E}"/>
              </a:ext>
            </a:extLst>
          </p:cNvPr>
          <p:cNvSpPr/>
          <p:nvPr/>
        </p:nvSpPr>
        <p:spPr>
          <a:xfrm>
            <a:off x="5574212" y="5904750"/>
            <a:ext cx="774776" cy="6424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3978A9-61DC-B49A-A613-117187936D98}"/>
              </a:ext>
            </a:extLst>
          </p:cNvPr>
          <p:cNvSpPr/>
          <p:nvPr/>
        </p:nvSpPr>
        <p:spPr>
          <a:xfrm>
            <a:off x="1856847" y="5623859"/>
            <a:ext cx="4922377" cy="1954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DD9DD7-247B-B36A-F885-8A8232C37E7F}"/>
              </a:ext>
            </a:extLst>
          </p:cNvPr>
          <p:cNvSpPr/>
          <p:nvPr/>
        </p:nvSpPr>
        <p:spPr>
          <a:xfrm>
            <a:off x="1863906" y="5855885"/>
            <a:ext cx="4915318" cy="7144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3D14768-31EF-0166-2CCF-7BF4E408DE2B}"/>
              </a:ext>
            </a:extLst>
          </p:cNvPr>
          <p:cNvCxnSpPr>
            <a:cxnSpLocks/>
          </p:cNvCxnSpPr>
          <p:nvPr/>
        </p:nvCxnSpPr>
        <p:spPr>
          <a:xfrm>
            <a:off x="6843059" y="4906682"/>
            <a:ext cx="403412" cy="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F40A0-7E84-EE9A-2582-05D4CDFC3E1D}"/>
              </a:ext>
            </a:extLst>
          </p:cNvPr>
          <p:cNvSpPr txBox="1"/>
          <p:nvPr/>
        </p:nvSpPr>
        <p:spPr>
          <a:xfrm>
            <a:off x="7320224" y="4760798"/>
            <a:ext cx="13466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Div</a:t>
            </a:r>
            <a:r>
              <a:rPr lang="en-US" altLang="ko-KR" sz="1050" dirty="0"/>
              <a:t> intro</a:t>
            </a:r>
          </a:p>
          <a:p>
            <a:r>
              <a:rPr lang="en-US" altLang="ko-KR" sz="1050" dirty="0"/>
              <a:t>Width 1280px</a:t>
            </a:r>
            <a:endParaRPr lang="ko-KR" alt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AA106C-EE1B-5798-F6CD-FD27457A5309}"/>
              </a:ext>
            </a:extLst>
          </p:cNvPr>
          <p:cNvSpPr txBox="1"/>
          <p:nvPr/>
        </p:nvSpPr>
        <p:spPr>
          <a:xfrm>
            <a:off x="2558224" y="4341454"/>
            <a:ext cx="1346611" cy="4154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Img</a:t>
            </a:r>
            <a:endParaRPr lang="en-US" altLang="ko-KR" sz="1050" dirty="0"/>
          </a:p>
          <a:p>
            <a:r>
              <a:rPr lang="en-US" altLang="ko-KR" sz="1050" dirty="0"/>
              <a:t>Width 500px</a:t>
            </a:r>
            <a:endParaRPr lang="ko-KR" alt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BE0067-E04C-55D3-9B3F-971A9509C072}"/>
              </a:ext>
            </a:extLst>
          </p:cNvPr>
          <p:cNvSpPr txBox="1"/>
          <p:nvPr/>
        </p:nvSpPr>
        <p:spPr>
          <a:xfrm>
            <a:off x="4673470" y="4976179"/>
            <a:ext cx="1346611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H2 </a:t>
            </a:r>
            <a:r>
              <a:rPr lang="ko-KR" altLang="en-US" sz="800" dirty="0"/>
              <a:t>제목</a:t>
            </a:r>
            <a:endParaRPr lang="en-US" altLang="ko-KR" sz="800" dirty="0"/>
          </a:p>
          <a:p>
            <a:r>
              <a:rPr lang="en-US" altLang="ko-KR" sz="800" dirty="0"/>
              <a:t>P </a:t>
            </a:r>
            <a:r>
              <a:rPr lang="ko-KR" altLang="en-US" sz="800" dirty="0"/>
              <a:t>소개문구 </a:t>
            </a:r>
            <a:r>
              <a:rPr lang="en-US" altLang="ko-KR" sz="800" dirty="0"/>
              <a:t>(lorem)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8C652A-C55C-EF26-E9D6-5562CE71FC55}"/>
              </a:ext>
            </a:extLst>
          </p:cNvPr>
          <p:cNvSpPr/>
          <p:nvPr/>
        </p:nvSpPr>
        <p:spPr>
          <a:xfrm>
            <a:off x="7190581" y="6444724"/>
            <a:ext cx="315865" cy="196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3DC5486-2ADD-FF1B-E436-04BF7BBA7A4C}"/>
              </a:ext>
            </a:extLst>
          </p:cNvPr>
          <p:cNvCxnSpPr>
            <a:cxnSpLocks/>
          </p:cNvCxnSpPr>
          <p:nvPr/>
        </p:nvCxnSpPr>
        <p:spPr>
          <a:xfrm flipV="1">
            <a:off x="7366376" y="6225985"/>
            <a:ext cx="272812" cy="2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5B097F-45DA-C31E-71D8-314059A0A409}"/>
              </a:ext>
            </a:extLst>
          </p:cNvPr>
          <p:cNvSpPr txBox="1"/>
          <p:nvPr/>
        </p:nvSpPr>
        <p:spPr>
          <a:xfrm>
            <a:off x="7482541" y="5951860"/>
            <a:ext cx="134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Position: fixed</a:t>
            </a:r>
            <a:endParaRPr lang="ko-KR" altLang="en-US" sz="105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C07E905-AFE8-B17F-CF6B-C66358BE6F6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86062" y="5762898"/>
            <a:ext cx="1294739" cy="46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195CCFF-D452-28C7-14BE-9941C4008302}"/>
              </a:ext>
            </a:extLst>
          </p:cNvPr>
          <p:cNvSpPr txBox="1"/>
          <p:nvPr/>
        </p:nvSpPr>
        <p:spPr>
          <a:xfrm>
            <a:off x="61600" y="5460115"/>
            <a:ext cx="1346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가로 세로 </a:t>
            </a:r>
            <a:r>
              <a:rPr lang="en-US" altLang="ko-KR" sz="1050" dirty="0"/>
              <a:t>64px</a:t>
            </a:r>
          </a:p>
          <a:p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&lt;p&gt;</a:t>
            </a:r>
          </a:p>
          <a:p>
            <a:r>
              <a:rPr lang="en-US" altLang="ko-KR" sz="1050" dirty="0"/>
              <a:t>&lt;p&gt;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4571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16B6C6-A87D-42CD-FC64-2D4721AE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47" y="938594"/>
            <a:ext cx="7698283" cy="38767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00E20E2-8B10-D58D-BDB5-A7F44C0D2B28}"/>
              </a:ext>
            </a:extLst>
          </p:cNvPr>
          <p:cNvSpPr/>
          <p:nvPr/>
        </p:nvSpPr>
        <p:spPr>
          <a:xfrm>
            <a:off x="802247" y="1120877"/>
            <a:ext cx="7604334" cy="287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272D8-4EED-BDDD-B938-3CB289D4FEAD}"/>
              </a:ext>
            </a:extLst>
          </p:cNvPr>
          <p:cNvSpPr txBox="1"/>
          <p:nvPr/>
        </p:nvSpPr>
        <p:spPr>
          <a:xfrm>
            <a:off x="1902542" y="824635"/>
            <a:ext cx="2048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Homepage</a:t>
            </a:r>
            <a:r>
              <a:rPr lang="ko-KR" altLang="en-US" sz="1200" dirty="0"/>
              <a:t>의 </a:t>
            </a:r>
            <a:r>
              <a:rPr lang="en-US" altLang="ko-KR" sz="1200" dirty="0"/>
              <a:t>nav bar </a:t>
            </a:r>
            <a:r>
              <a:rPr lang="ko-KR" altLang="en-US" sz="1200" dirty="0"/>
              <a:t>과 동일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D88DD0-094D-AAFC-2B3C-E91E4FA2BADD}"/>
              </a:ext>
            </a:extLst>
          </p:cNvPr>
          <p:cNvSpPr/>
          <p:nvPr/>
        </p:nvSpPr>
        <p:spPr>
          <a:xfrm>
            <a:off x="1902542" y="1446956"/>
            <a:ext cx="5154561" cy="3272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DBCAB-D488-21C6-4798-067045E56C48}"/>
              </a:ext>
            </a:extLst>
          </p:cNvPr>
          <p:cNvSpPr txBox="1"/>
          <p:nvPr/>
        </p:nvSpPr>
        <p:spPr>
          <a:xfrm>
            <a:off x="4776020" y="4715333"/>
            <a:ext cx="1140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너비가 </a:t>
            </a:r>
            <a:r>
              <a:rPr lang="en-US" altLang="ko-KR" sz="1200" dirty="0"/>
              <a:t>1280px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FF6B0F-18CB-5647-F683-0C55D3073012}"/>
              </a:ext>
            </a:extLst>
          </p:cNvPr>
          <p:cNvSpPr/>
          <p:nvPr/>
        </p:nvSpPr>
        <p:spPr>
          <a:xfrm>
            <a:off x="2308123" y="1590754"/>
            <a:ext cx="1445342" cy="142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2988A0-3EF9-4733-DA18-8FFBC421F5D9}"/>
              </a:ext>
            </a:extLst>
          </p:cNvPr>
          <p:cNvSpPr/>
          <p:nvPr/>
        </p:nvSpPr>
        <p:spPr>
          <a:xfrm>
            <a:off x="3819833" y="1586224"/>
            <a:ext cx="1378973" cy="142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A8E37D-ED34-F4E3-3749-AA4B4A39478E}"/>
              </a:ext>
            </a:extLst>
          </p:cNvPr>
          <p:cNvSpPr/>
          <p:nvPr/>
        </p:nvSpPr>
        <p:spPr>
          <a:xfrm>
            <a:off x="5260351" y="1586224"/>
            <a:ext cx="1378973" cy="142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61B7A6-2C41-497C-D236-4B82660203A8}"/>
              </a:ext>
            </a:extLst>
          </p:cNvPr>
          <p:cNvSpPr/>
          <p:nvPr/>
        </p:nvSpPr>
        <p:spPr>
          <a:xfrm>
            <a:off x="2308123" y="3054530"/>
            <a:ext cx="1445342" cy="142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0D232F-0E4E-DB24-C0ED-EF793E2F41E9}"/>
              </a:ext>
            </a:extLst>
          </p:cNvPr>
          <p:cNvSpPr/>
          <p:nvPr/>
        </p:nvSpPr>
        <p:spPr>
          <a:xfrm>
            <a:off x="3819833" y="3050000"/>
            <a:ext cx="1378973" cy="142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8CA9F9-DFD0-1FD1-F8B6-C7E602A734BA}"/>
              </a:ext>
            </a:extLst>
          </p:cNvPr>
          <p:cNvSpPr/>
          <p:nvPr/>
        </p:nvSpPr>
        <p:spPr>
          <a:xfrm>
            <a:off x="5260351" y="3050000"/>
            <a:ext cx="1378973" cy="142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CAF0DA-B05A-4000-2DB1-B1EE8385E7FC}"/>
              </a:ext>
            </a:extLst>
          </p:cNvPr>
          <p:cNvCxnSpPr/>
          <p:nvPr/>
        </p:nvCxnSpPr>
        <p:spPr>
          <a:xfrm flipH="1">
            <a:off x="3753465" y="4475291"/>
            <a:ext cx="280219" cy="79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C2C101-286F-4224-14D9-8263A9B618AA}"/>
              </a:ext>
            </a:extLst>
          </p:cNvPr>
          <p:cNvSpPr txBox="1"/>
          <p:nvPr/>
        </p:nvSpPr>
        <p:spPr>
          <a:xfrm>
            <a:off x="3147440" y="5280380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/>
              <a:t>개씩 배치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543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65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TheLegend07</dc:creator>
  <cp:lastModifiedBy>. TheLegend07</cp:lastModifiedBy>
  <cp:revision>1</cp:revision>
  <dcterms:created xsi:type="dcterms:W3CDTF">2022-09-01T02:17:41Z</dcterms:created>
  <dcterms:modified xsi:type="dcterms:W3CDTF">2022-09-01T05:03:15Z</dcterms:modified>
</cp:coreProperties>
</file>