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D753-BA90-4EC1-A8A5-EB65A63DF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F4644-CFDC-4F0C-A718-9F5F3C1B6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3B916-6104-42C3-B87C-689001DA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F0C6-047A-43E0-9900-49DF7091F4D7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DD19-64F3-41EE-ADF8-EF68AEDD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84CE7-5FC8-41E4-8EAF-28BA7C09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1F0E-D249-4DA2-80F3-EBC70348D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24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83C3-66F4-48F3-A990-0F13BCF2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6AC7B-0B60-45FD-AFC8-3C0047170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191F-5C74-4158-AFFF-C034F7E9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F0C6-047A-43E0-9900-49DF7091F4D7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4305A-F0B9-4308-BBC6-0B09767F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0BE13-1AC0-4C16-B5CC-915D0821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1F0E-D249-4DA2-80F3-EBC70348D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59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05F0D-B435-4B6A-91F5-689D699C1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B1B20-F33B-4D92-AA6E-B3350272C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2DE2A-69CF-49A9-AFE0-A6D9AD74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F0C6-047A-43E0-9900-49DF7091F4D7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8548D-0646-4260-BC18-05A2B543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477AB-2A7C-4E79-A292-3818E45A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1F0E-D249-4DA2-80F3-EBC70348D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06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5C25-CB47-4775-9147-C048A849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2781-FF49-4B9E-AE53-BD55264B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E6C40-D2DF-495A-A750-DB4A66DB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F0C6-047A-43E0-9900-49DF7091F4D7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AE50-E0A7-4367-A9F8-E369BCD2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AE9DD-71A2-44E3-A603-53258026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1F0E-D249-4DA2-80F3-EBC70348D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09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C708-123A-47F5-B511-0084831F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46822-5C98-49C6-B275-31C8C7FF6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14E0-EE8D-494F-B62E-CF011643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F0C6-047A-43E0-9900-49DF7091F4D7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8B7B-EE85-4056-86AE-7D1832B9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3B60E-D255-4BE2-A47E-E4B7AE55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1F0E-D249-4DA2-80F3-EBC70348D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85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6082-DD4E-479D-AFDD-D4A3797A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7310A-3AEE-46DB-95C0-8AEC0058A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724CE-314F-4754-A833-FC2536E37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0A0BC-67A2-4D90-823F-F327FC7F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F0C6-047A-43E0-9900-49DF7091F4D7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DCEC8-625A-4411-A05D-5E2EA541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82078-6155-4137-B697-7A9168A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1F0E-D249-4DA2-80F3-EBC70348D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1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0B63-144B-48DE-991F-C64971CC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CA05F-84B8-450B-B534-1FFAD1A6C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85443-D7B1-458C-B9CF-F080A9A4F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5995C-9CAD-4905-B27F-53C4A1EFB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A606E-8246-46E9-93B9-560F5F748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4A7E1-8F23-4332-B508-84C8B4E7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F0C6-047A-43E0-9900-49DF7091F4D7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FCDEE-F722-41F0-8DBD-C1897C21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0312D-0F48-430D-B575-BD0B8FA8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1F0E-D249-4DA2-80F3-EBC70348D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42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92AE-DD0F-486A-8CC6-85B4F517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FF898-7D7D-4B32-99FB-CF2F21DB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F0C6-047A-43E0-9900-49DF7091F4D7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DFA38-2D17-4E46-BF68-743C51C3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BA49F-FB2B-4517-B5D4-13E8FCC2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1F0E-D249-4DA2-80F3-EBC70348D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98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F8D4E-34CB-44A6-A15B-7B0A7F42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F0C6-047A-43E0-9900-49DF7091F4D7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C0E02-CADD-4AAE-8D1F-D8EB9E0C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C0ADA-953B-42C2-93AE-356D94D8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1F0E-D249-4DA2-80F3-EBC70348D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30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601E-DCDF-4711-88D2-E8374521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BBD2-2733-4AE3-AB87-0FE3F1ED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0C9C1-024B-4924-8157-56F13C0D0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623BE-3542-455F-9D28-12CCFF50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F0C6-047A-43E0-9900-49DF7091F4D7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9939B-7B3E-4E7B-ADD7-5AC5F569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9D7AB-A1D5-4DDB-A25A-D9F03728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1F0E-D249-4DA2-80F3-EBC70348D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2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16BB-27C1-4705-97E4-82EBB43B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DA6CC-FBB3-4627-B738-1B4C2615A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4BC91-5CC4-4FD0-9654-E902CF07E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BFDC8-CDD1-428B-9DBD-59ABE64C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F0C6-047A-43E0-9900-49DF7091F4D7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8EF8C-0836-476E-952B-E268737D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522F9-8EDD-49DB-9F80-6ED31858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1F0E-D249-4DA2-80F3-EBC70348D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5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797CD-E301-4D28-B8AD-59BE07B9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C8108-7D55-4590-8C62-FE9ED3D55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EB275-ED3D-4611-A40A-099DA225F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4F0C6-047A-43E0-9900-49DF7091F4D7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E374-68E8-415C-9BC7-D4E04B847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1BA9-754C-43E0-B6C4-A5D5E3E2E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1F0E-D249-4DA2-80F3-EBC70348D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53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F01B-93AB-4A11-AD31-8E1E1114E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EE862-5686-426F-97E8-58330E6C4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9DD652-96ED-417E-9208-8E606F5A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6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9124-1F79-4A1D-AF91-D008B807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BF7F-E47F-48DD-9256-B5821A9F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538F05-CD20-4525-ABBB-1CB6D2997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2784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030B-BF20-45AD-B3EB-E6BD5CDA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E936E5-6913-4DBE-974E-60D7A5D74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3481770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8CBD-2EF8-4C2A-B183-32A4669B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055A9-A379-45EE-9946-935BCA12D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121111-2A48-4BEA-8AF2-95D5A2EEA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5279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53E3-D012-4E31-9C91-36648854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46BA16-E6C8-4161-A54E-91B3125FE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01038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7A9F-667F-4064-90F8-096CBC48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AB58-769A-4B4E-8102-284F7687C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7A2F2D-10EC-4D6B-91B6-90754DE1A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9493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840E-FC63-40BB-887E-7707C04C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B27C2439-EDD0-45FD-A1FB-F7E6FA385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951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64E3-1961-42F1-9848-8E031D8D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B890B16E-94E2-4F11-AEF0-FF38F23F0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1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CBEB-2661-4F1F-B5F4-D2FF8D70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CD98-1402-44CE-B87A-254BD0055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picture containing table, sitting, computer&#10;&#10;Description automatically generated">
            <a:extLst>
              <a:ext uri="{FF2B5EF4-FFF2-40B4-BE49-F238E27FC236}">
                <a16:creationId xmlns:a16="http://schemas.microsoft.com/office/drawing/2014/main" id="{B3472ACF-2A96-4C41-BFC2-18BACA86B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698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B213-2D44-4F65-9B25-D3A90200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CD87-C5C2-4ACD-85BB-28A03DCAD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A369AF9-7874-4D69-8BD4-BA3B20746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349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96F8-4BB9-4BF4-BACA-6F5EEC34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1736-8648-42E4-AF1E-CCCE7B5A7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41413A55-4201-4B18-B984-AC12D14B9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97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36E2-82B2-4A81-AFE8-3387DF42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467044-59EA-4CE8-A2B3-3ED6B3252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304058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3F4F-3316-43F0-B1B4-6318487C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7DEF-8370-4939-9FC4-A2A3437DC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4DDA32-D6C0-48CC-A0BE-6670A7586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110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985C-F07E-4040-847F-1AEB8949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AF301-4CA9-476A-924D-48E8C652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D2188B-77A3-4DF7-A9A8-325936A86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445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6593-4E7E-4FDD-9784-9D575800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B997C-041A-4C8F-8F20-0454C7A99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2E4191-C52C-44E2-8E03-210C6D67E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925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EJRHOM Jad</dc:creator>
  <cp:lastModifiedBy>EJRHOM Jad</cp:lastModifiedBy>
  <cp:revision>12</cp:revision>
  <dcterms:created xsi:type="dcterms:W3CDTF">2020-06-08T23:18:10Z</dcterms:created>
  <dcterms:modified xsi:type="dcterms:W3CDTF">2020-06-15T10:50:55Z</dcterms:modified>
</cp:coreProperties>
</file>