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1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8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2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4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0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7976-8939-4B5F-B640-C8C056F9930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D63F-3CD1-49D3-BCA2-598BFBA1A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3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hang_kem_0531/Next.js-13%EC%9D%B4-%EB%82%98%EC%99%80%EB%B2%84%EB%A0%B8%EB%8B%A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3990"/>
            <a:ext cx="9144000" cy="91062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Next.js R&amp;D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3282" y="2521258"/>
            <a:ext cx="9144000" cy="222829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왜 우리는 </a:t>
            </a:r>
            <a:r>
              <a:rPr lang="en-US" altLang="ko-KR" dirty="0" smtClean="0"/>
              <a:t>next.js 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eriod" startAt="2"/>
            </a:pPr>
            <a:r>
              <a:rPr lang="en-US" altLang="ko-KR" dirty="0" smtClean="0"/>
              <a:t>Next.js 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algn="l">
              <a:lnSpc>
                <a:spcPct val="150000"/>
              </a:lnSpc>
            </a:pPr>
            <a:r>
              <a:rPr lang="en-US" altLang="ko-KR" dirty="0" smtClean="0"/>
              <a:t>3.  </a:t>
            </a:r>
            <a:r>
              <a:rPr lang="ko-KR" altLang="en-US" dirty="0" smtClean="0"/>
              <a:t>간단한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99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우리는 </a:t>
            </a:r>
            <a:r>
              <a:rPr lang="en-US" altLang="ko-KR" dirty="0" smtClean="0"/>
              <a:t>Next.js 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502" y="1793289"/>
            <a:ext cx="5913484" cy="45453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SSR </a:t>
            </a:r>
            <a:r>
              <a:rPr lang="ko-KR" altLang="en-US" dirty="0" smtClean="0">
                <a:solidFill>
                  <a:srgbClr val="FF0000"/>
                </a:solidFill>
              </a:rPr>
              <a:t>으로 </a:t>
            </a:r>
            <a:r>
              <a:rPr lang="en-US" altLang="ko-KR" dirty="0" smtClean="0">
                <a:solidFill>
                  <a:srgbClr val="FF0000"/>
                </a:solidFill>
              </a:rPr>
              <a:t>SEO </a:t>
            </a:r>
            <a:r>
              <a:rPr lang="ko-KR" altLang="en-US" dirty="0" smtClean="0">
                <a:solidFill>
                  <a:srgbClr val="FF0000"/>
                </a:solidFill>
              </a:rPr>
              <a:t>대응</a:t>
            </a:r>
            <a:r>
              <a:rPr lang="ko-KR" altLang="en-US" dirty="0" smtClean="0"/>
              <a:t>이 가능하다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-&gt; React 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SPA 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CRD 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-&gt; Server Side Rendering </a:t>
            </a:r>
            <a:r>
              <a:rPr lang="ko-KR" altLang="en-US" sz="2400" dirty="0" smtClean="0"/>
              <a:t>으로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서버에서 </a:t>
            </a:r>
            <a:r>
              <a:rPr lang="ko-KR" altLang="en-US" sz="2400" dirty="0"/>
              <a:t>렌</a:t>
            </a:r>
            <a:r>
              <a:rPr lang="ko-KR" altLang="en-US" sz="2400" dirty="0" smtClean="0"/>
              <a:t>더링 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파일을 받는다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검색엔진이 페이지를 크롤링하기에 적합하다</a:t>
            </a:r>
            <a:r>
              <a:rPr lang="en-US" altLang="ko-KR" sz="2400" dirty="0" smtClean="0"/>
              <a:t>. </a:t>
            </a:r>
          </a:p>
        </p:txBody>
      </p:sp>
      <p:pic>
        <p:nvPicPr>
          <p:cNvPr id="6" name="Picture 2" descr="M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95" y="4328372"/>
            <a:ext cx="5206662" cy="21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95" y="1793289"/>
            <a:ext cx="5206662" cy="24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우리는 </a:t>
            </a:r>
            <a:r>
              <a:rPr lang="en-US" altLang="ko-KR" dirty="0" smtClean="0"/>
              <a:t>Next.js </a:t>
            </a:r>
            <a:r>
              <a:rPr lang="ko-KR" altLang="en-US" dirty="0" smtClean="0"/>
              <a:t>를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SEO </a:t>
            </a:r>
            <a:r>
              <a:rPr lang="ko-KR" altLang="en-US" dirty="0" smtClean="0"/>
              <a:t>에 대응하기 위한 </a:t>
            </a:r>
            <a:r>
              <a:rPr lang="ko-KR" altLang="en-US" dirty="0" smtClean="0">
                <a:solidFill>
                  <a:srgbClr val="FF0000"/>
                </a:solidFill>
              </a:rPr>
              <a:t>불필요한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설정을 할 이유</a:t>
            </a:r>
            <a:r>
              <a:rPr lang="ko-KR" altLang="en-US" dirty="0" smtClean="0"/>
              <a:t>가 없어진다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-&gt; SPA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SEO </a:t>
            </a:r>
            <a:r>
              <a:rPr lang="ko-KR" altLang="en-US" dirty="0" smtClean="0"/>
              <a:t>대응이 가능하다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예를 들면 </a:t>
            </a:r>
            <a:r>
              <a:rPr lang="en-US" altLang="ko-KR" dirty="0" smtClean="0"/>
              <a:t>react-helmet </a:t>
            </a:r>
            <a:r>
              <a:rPr lang="ko-KR" altLang="en-US" dirty="0" smtClean="0"/>
              <a:t>또는</a:t>
            </a:r>
            <a:r>
              <a:rPr lang="en-US" altLang="ko-KR" dirty="0"/>
              <a:t> </a:t>
            </a:r>
            <a:r>
              <a:rPr lang="en-US" altLang="ko-KR" dirty="0" smtClean="0"/>
              <a:t>react-snap </a:t>
            </a:r>
          </a:p>
          <a:p>
            <a:pPr marL="0" indent="0">
              <a:buNone/>
            </a:pPr>
            <a:r>
              <a:rPr lang="ko-KR" altLang="en-US" dirty="0" smtClean="0"/>
              <a:t>하지만 불필요한 설정 및 불필요한 코드가 증가한다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-&gt; helmet</a:t>
            </a:r>
            <a:r>
              <a:rPr lang="ko-KR" altLang="en-US" dirty="0" smtClean="0"/>
              <a:t>의 경우 페이지 별로 </a:t>
            </a:r>
            <a:r>
              <a:rPr lang="en-US" altLang="ko-KR" dirty="0" smtClean="0"/>
              <a:t>mete </a:t>
            </a:r>
            <a:r>
              <a:rPr lang="ko-KR" altLang="en-US" dirty="0" smtClean="0"/>
              <a:t>태그를 지정할 수 있지만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SEO </a:t>
            </a:r>
            <a:r>
              <a:rPr lang="ko-KR" altLang="en-US" dirty="0" smtClean="0"/>
              <a:t>에는 만족스럽지 못함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-&gt; Snap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 및 </a:t>
            </a:r>
            <a:r>
              <a:rPr lang="en-US" altLang="ko-KR" dirty="0" smtClean="0"/>
              <a:t>render </a:t>
            </a:r>
            <a:r>
              <a:rPr lang="ko-KR" altLang="en-US" dirty="0" smtClean="0"/>
              <a:t>조건 등 불필요한 코드 및 설정을 지정해 주어야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4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 </a:t>
            </a:r>
            <a:r>
              <a:rPr lang="ko-KR" altLang="en-US" dirty="0" smtClean="0"/>
              <a:t>가 주는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742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SSR </a:t>
            </a:r>
            <a:r>
              <a:rPr lang="ko-KR" altLang="en-US" b="1" dirty="0" smtClean="0"/>
              <a:t>방식과 </a:t>
            </a:r>
            <a:r>
              <a:rPr lang="en-US" altLang="ko-KR" b="1" dirty="0" smtClean="0"/>
              <a:t>CSR </a:t>
            </a:r>
            <a:r>
              <a:rPr lang="ko-KR" altLang="en-US" b="1" dirty="0" smtClean="0"/>
              <a:t>방식을 혼용하여 사용한다</a:t>
            </a:r>
            <a:r>
              <a:rPr lang="en-US" altLang="ko-KR" b="1" dirty="0" smtClean="0"/>
              <a:t>.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초기 사용자가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페이지를 요청하면 </a:t>
            </a:r>
            <a:r>
              <a:rPr lang="en-US" altLang="ko-KR" dirty="0" smtClean="0"/>
              <a:t>SSR </a:t>
            </a:r>
            <a:r>
              <a:rPr lang="ko-KR" altLang="en-US" dirty="0" smtClean="0"/>
              <a:t>방식으로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렌더링 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을 보낸다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브라우저에서 </a:t>
            </a:r>
            <a:r>
              <a:rPr lang="en-US" altLang="ko-KR" dirty="0" smtClean="0"/>
              <a:t>JS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다운로드하고</a:t>
            </a:r>
            <a:r>
              <a:rPr lang="en-US" altLang="ko-KR" dirty="0"/>
              <a:t>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사용자가 페이지와 상호작용하여 다른 페이지로 이동할 땐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SSR </a:t>
            </a:r>
            <a:r>
              <a:rPr lang="ko-KR" altLang="en-US" dirty="0" smtClean="0"/>
              <a:t>방식이 아닌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CSR </a:t>
            </a:r>
            <a:r>
              <a:rPr lang="ko-KR" altLang="en-US" dirty="0" smtClean="0"/>
              <a:t>방식으로 브라우저에서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 </a:t>
            </a:r>
            <a:r>
              <a:rPr lang="ko-KR" altLang="en-US" dirty="0" smtClean="0"/>
              <a:t>가 주는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파일 기반 네비게이션 기능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-&gt; React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router </a:t>
            </a:r>
            <a:r>
              <a:rPr lang="ko-KR" altLang="en-US" dirty="0" smtClean="0"/>
              <a:t>를 통해 라우팅 설정을 해야하지만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Next.js </a:t>
            </a:r>
            <a:r>
              <a:rPr lang="ko-KR" altLang="en-US" dirty="0" smtClean="0"/>
              <a:t>는 파일 시스템 기반 라우팅을 사용한다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폴더의 경로에 따라 페이지의 경로가 설정되어 구축이 빠르고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관리가 편하다는 장점이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129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 </a:t>
            </a:r>
            <a:r>
              <a:rPr lang="ko-KR" altLang="en-US" dirty="0" smtClean="0"/>
              <a:t>가 주는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Styled-</a:t>
            </a:r>
            <a:r>
              <a:rPr lang="en-US" altLang="ko-KR" b="1" dirty="0" err="1" smtClean="0"/>
              <a:t>jsx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를 기본으로 지원한다</a:t>
            </a:r>
            <a:r>
              <a:rPr lang="en-US" altLang="ko-KR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-&gt; Next.js </a:t>
            </a:r>
            <a:r>
              <a:rPr lang="ko-KR" altLang="en-US" dirty="0" smtClean="0"/>
              <a:t>는 자체적으로 </a:t>
            </a:r>
            <a:r>
              <a:rPr lang="en-US" altLang="ko-KR" dirty="0" smtClean="0"/>
              <a:t>CSS-In-JS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혹은 속성을 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처리하기 편하다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2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6703" y="607458"/>
            <a:ext cx="9144000" cy="1247975"/>
          </a:xfrm>
        </p:spPr>
        <p:txBody>
          <a:bodyPr/>
          <a:lstStyle/>
          <a:p>
            <a:r>
              <a:rPr lang="ko-KR" altLang="en-US" dirty="0" smtClean="0"/>
              <a:t>간단한 사용방법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36703" y="2707688"/>
            <a:ext cx="9144000" cy="213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파일 기준 </a:t>
            </a:r>
            <a:r>
              <a:rPr lang="en-US" altLang="ko-KR" sz="2000" dirty="0" smtClean="0"/>
              <a:t>router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( 13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link </a:t>
            </a:r>
            <a:r>
              <a:rPr lang="ko-KR" altLang="en-US" sz="2000" dirty="0" smtClean="0"/>
              <a:t>태그 맛보기 </a:t>
            </a:r>
            <a:r>
              <a:rPr lang="en-US" altLang="ko-KR" sz="2000" dirty="0" smtClean="0"/>
              <a:t>)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Css.module.css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&lt;style </a:t>
            </a:r>
            <a:r>
              <a:rPr lang="en-US" altLang="ko-KR" sz="2000" dirty="0" err="1" smtClean="0"/>
              <a:t>jsx</a:t>
            </a:r>
            <a:r>
              <a:rPr lang="en-US" altLang="ko-KR" sz="2000" dirty="0" smtClean="0"/>
              <a:t> (global)&gt; &lt;/style&gt; ( CSS-In–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 )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JavaScript </a:t>
            </a:r>
            <a:r>
              <a:rPr lang="ko-KR" altLang="en-US" sz="2000" dirty="0" smtClean="0"/>
              <a:t>없는 페이지 보기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번외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7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964" y="488271"/>
            <a:ext cx="11398928" cy="1068603"/>
          </a:xfrm>
        </p:spPr>
        <p:txBody>
          <a:bodyPr/>
          <a:lstStyle/>
          <a:p>
            <a:r>
              <a:rPr lang="en-US" altLang="ko-KR" dirty="0" smtClean="0"/>
              <a:t>Next.js 13 </a:t>
            </a:r>
            <a:r>
              <a:rPr lang="ko-KR" altLang="en-US" dirty="0" smtClean="0"/>
              <a:t>버전에서 추가된 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1952178"/>
            <a:ext cx="10848512" cy="39603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3119" y="5912528"/>
            <a:ext cx="11398928" cy="522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요약 </a:t>
            </a:r>
            <a:r>
              <a:rPr lang="en-US" altLang="ko-KR" sz="2400" dirty="0" smtClean="0"/>
              <a:t>next.js 13 </a:t>
            </a:r>
            <a:r>
              <a:rPr lang="ko-KR" altLang="en-US" sz="2400" dirty="0" err="1" smtClean="0">
                <a:hlinkClick r:id="rId3"/>
              </a:rPr>
              <a:t>링크확인</a:t>
            </a:r>
            <a:r>
              <a:rPr lang="en-US" altLang="ko-KR" sz="2400" dirty="0" smtClean="0">
                <a:hlinkClick r:id="rId3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8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295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Next.js R&amp;D </vt:lpstr>
      <vt:lpstr>왜 우리는 Next.js 를 사용해야 하는가?</vt:lpstr>
      <vt:lpstr>왜 우리는 Next.js 를 사용해야 하는가?</vt:lpstr>
      <vt:lpstr>Next.js 가 주는 장점</vt:lpstr>
      <vt:lpstr>Next.js 가 주는 장점</vt:lpstr>
      <vt:lpstr>Next.js 가 주는 장점</vt:lpstr>
      <vt:lpstr>간단한 사용방법</vt:lpstr>
      <vt:lpstr>Next.js 13 버전에서 추가된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R&amp;D</dc:title>
  <dc:creator>Owner</dc:creator>
  <cp:lastModifiedBy>Owner</cp:lastModifiedBy>
  <cp:revision>10</cp:revision>
  <dcterms:created xsi:type="dcterms:W3CDTF">2023-01-09T06:48:51Z</dcterms:created>
  <dcterms:modified xsi:type="dcterms:W3CDTF">2023-01-09T11:21:15Z</dcterms:modified>
</cp:coreProperties>
</file>