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8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5F5BB-7A2D-423E-8324-B76DC8D09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E4872E-4FF0-4123-B99B-B37B74E5A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4A1F9-D497-44EC-A9BF-19F4ED539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C101-8332-442A-99C9-31168F68E8F6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E56A72-6697-47E1-80D3-3DB4821E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4E0A6-731A-4522-A71B-AC2837845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5126D-3323-4AD5-8D3E-2AF74DDFD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83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AEB09-B7AC-40B2-B6BA-FAC2845A2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DCB884-DFA1-4454-8371-BAA726BB4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8B21C3-EA9C-4309-A017-AB022A97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C101-8332-442A-99C9-31168F68E8F6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D2185E-5565-4B81-A420-11F1CB08D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27542D-FF7F-4160-A828-8EDFF1190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5126D-3323-4AD5-8D3E-2AF74DDFD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106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861C2C-0759-4AD3-8BE8-B71AA1AB8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BCCEC3-1EF1-4D3A-ADA2-019981F1C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71ADB7-1D8B-4336-B889-05371C472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C101-8332-442A-99C9-31168F68E8F6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8E39F-F573-4417-8730-F46C7EF82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8F72C-02D5-4701-ACC1-5BB446D43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5126D-3323-4AD5-8D3E-2AF74DDFD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35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0A61F-AF7A-497E-B2C4-0769BF4F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FD8A24-CE24-4BE8-910D-50EEF6DCD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F57BEC-3492-4ADB-9ADC-2A38618DC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C101-8332-442A-99C9-31168F68E8F6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A59CD6-936F-4BC7-A7FE-39D76E51B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31218-9CDB-484A-9FCF-4A093D3E0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5126D-3323-4AD5-8D3E-2AF74DDFD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21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31D6A-D5C4-475C-B5D7-681011B10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46BDA6-F8FD-456D-A0FE-DF1668CFE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DD9BE0-9BE7-4FBE-BB87-1D45D4BB6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C101-8332-442A-99C9-31168F68E8F6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FFDB76-034E-424D-96B3-9604F8D6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4B259E-E7E1-4963-84F7-39CFBFF3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5126D-3323-4AD5-8D3E-2AF74DDFD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4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211B0-ABD2-4EC0-8910-C623AD1D0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6A3BCD-D682-4560-9454-5084FD7A3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31227C-6346-4E23-86F6-EB7673082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AA3474-1EA3-4B38-8C7B-220435CA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C101-8332-442A-99C9-31168F68E8F6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2EB3C8-E62F-4589-8754-BE0F101E5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19E8C3-60CF-4EAF-BE8C-E36DA671B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5126D-3323-4AD5-8D3E-2AF74DDFD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D3F72-3CD6-4537-877F-5335040AE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68DA72-AB24-4BFF-8C51-981766F2F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A880D1-1510-4428-A910-02C9505B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175E9A-1738-4636-BD22-1FA05572E2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BAD60B-4B5F-4363-B28D-56DD59B89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9CA08F-602B-46F9-B310-CA9F256D5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C101-8332-442A-99C9-31168F68E8F6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650C5D-9858-450D-8F38-32A31F673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BF4506-BD08-4B0B-836C-61067B50F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5126D-3323-4AD5-8D3E-2AF74DDFD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79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B5A21-4567-4F47-AD35-CB284479B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F05EB5-48B4-4ADA-8B8A-4AC86B2D8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C101-8332-442A-99C9-31168F68E8F6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6E5685-91FB-43DC-B527-9DF519F14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3FE77B-0D33-4D30-AD58-F5A372B8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5126D-3323-4AD5-8D3E-2AF74DDFD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241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EF1DD6-09DD-4E82-A276-3F903736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C101-8332-442A-99C9-31168F68E8F6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D7A4A2-A7BB-43F7-9DCC-A0A44B724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D7CA69-EA9F-4640-AAB4-ACDEFD5D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5126D-3323-4AD5-8D3E-2AF74DDFD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9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64F44-BD3B-4C87-AF67-67121A0A5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449592-DD94-4460-9EB4-EB5325388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4866B-1C82-48FC-88BF-4B99BC62C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CC763B-7B21-45F4-A510-1B24609D6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C101-8332-442A-99C9-31168F68E8F6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1CAE96-FEE4-4177-ADD8-76E78244E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14B9CC-3003-4EED-9A43-DC48EFCD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5126D-3323-4AD5-8D3E-2AF74DDFD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206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9E4CD-68CB-4D57-A182-FD9E19ADC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C7C7E6-AAF7-477F-91E8-C883CE004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B687DE-DEAA-4299-8265-24DCAA377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471631-89DC-42AC-90AF-C5CBD945B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C101-8332-442A-99C9-31168F68E8F6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176799-D92F-4423-8E61-A2E63A369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BEDE6B-71AF-41D7-A1DC-4553DB7B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5126D-3323-4AD5-8D3E-2AF74DDFD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19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1FB2FD-8282-4EF9-9C70-5987210E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68D3B5-95E4-4A71-9D97-4075D48A6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ADE194-3339-49BD-A5CF-887215E02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6C101-8332-442A-99C9-31168F68E8F6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87188A-23C5-46BD-A73A-D20EEFD64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BF436-7694-4FA6-A0A1-2073BE1FB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5126D-3323-4AD5-8D3E-2AF74DDFD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74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72A8AD27-DED8-4E01-890F-DD4F64E88C9F}"/>
              </a:ext>
            </a:extLst>
          </p:cNvPr>
          <p:cNvGrpSpPr/>
          <p:nvPr/>
        </p:nvGrpSpPr>
        <p:grpSpPr>
          <a:xfrm>
            <a:off x="293126" y="382946"/>
            <a:ext cx="2707837" cy="5710419"/>
            <a:chOff x="293126" y="382946"/>
            <a:chExt cx="2707837" cy="5710419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90E0B31-2E74-4FAA-833A-A186EE5D522D}"/>
                </a:ext>
              </a:extLst>
            </p:cNvPr>
            <p:cNvGrpSpPr/>
            <p:nvPr/>
          </p:nvGrpSpPr>
          <p:grpSpPr>
            <a:xfrm>
              <a:off x="293126" y="677691"/>
              <a:ext cx="2707837" cy="5415674"/>
              <a:chOff x="5541264" y="457200"/>
              <a:chExt cx="2807208" cy="5678424"/>
            </a:xfrm>
          </p:grpSpPr>
          <p:sp>
            <p:nvSpPr>
              <p:cNvPr id="5" name="모서리가 둥근 직사각형 40">
                <a:extLst>
                  <a:ext uri="{FF2B5EF4-FFF2-40B4-BE49-F238E27FC236}">
                    <a16:creationId xmlns:a16="http://schemas.microsoft.com/office/drawing/2014/main" id="{56CF5AEB-CF5A-4A81-A46A-086413F48C65}"/>
                  </a:ext>
                </a:extLst>
              </p:cNvPr>
              <p:cNvSpPr/>
              <p:nvPr/>
            </p:nvSpPr>
            <p:spPr>
              <a:xfrm>
                <a:off x="5541264" y="457200"/>
                <a:ext cx="2807208" cy="5678424"/>
              </a:xfrm>
              <a:prstGeom prst="roundRect">
                <a:avLst>
                  <a:gd name="adj" fmla="val 5592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D230263-870B-473F-8CA6-EB52A30A689B}"/>
                  </a:ext>
                </a:extLst>
              </p:cNvPr>
              <p:cNvSpPr/>
              <p:nvPr/>
            </p:nvSpPr>
            <p:spPr>
              <a:xfrm>
                <a:off x="5623560" y="630936"/>
                <a:ext cx="2642616" cy="534924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3B1014-ED24-4488-B373-CB4578614282}"/>
                </a:ext>
              </a:extLst>
            </p:cNvPr>
            <p:cNvSpPr txBox="1"/>
            <p:nvPr/>
          </p:nvSpPr>
          <p:spPr>
            <a:xfrm>
              <a:off x="1275789" y="382946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공통 정보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DD08961-87C1-4E8A-8937-F82B8FE06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7095" y="940020"/>
              <a:ext cx="2480542" cy="241499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E2E29A6-79A9-4158-BB83-599687708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299" y="4906533"/>
              <a:ext cx="2416134" cy="481767"/>
            </a:xfrm>
            <a:prstGeom prst="rect">
              <a:avLst/>
            </a:prstGeom>
          </p:spPr>
        </p:pic>
        <p:grpSp>
          <p:nvGrpSpPr>
            <p:cNvPr id="13" name="Drop-Down Box (Expanded)" descr="&lt;SmartSettings&gt;&lt;SmartResize enabled=&quot;True&quot; minWidth=&quot;0&quot; minHeight=&quot;0&quot; /&gt;&lt;/SmartSettings&gt;">
              <a:extLst>
                <a:ext uri="{FF2B5EF4-FFF2-40B4-BE49-F238E27FC236}">
                  <a16:creationId xmlns:a16="http://schemas.microsoft.com/office/drawing/2014/main" id="{F945CCF9-5694-4BAA-B052-424DA67FCD5B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899265" y="1599626"/>
              <a:ext cx="1915970" cy="1022485"/>
              <a:chOff x="-628492" y="1214599"/>
              <a:chExt cx="2099434" cy="1179939"/>
            </a:xfrm>
          </p:grpSpPr>
          <p:grpSp>
            <p:nvGrpSpPr>
              <p:cNvPr id="14" name="Drop-Down Box">
                <a:extLst>
                  <a:ext uri="{FF2B5EF4-FFF2-40B4-BE49-F238E27FC236}">
                    <a16:creationId xmlns:a16="http://schemas.microsoft.com/office/drawing/2014/main" id="{112D7CCE-1C51-46C1-BC44-0BB9193E3007}"/>
                  </a:ext>
                </a:extLst>
              </p:cNvPr>
              <p:cNvGrpSpPr/>
              <p:nvPr/>
            </p:nvGrpSpPr>
            <p:grpSpPr>
              <a:xfrm>
                <a:off x="-628492" y="1214599"/>
                <a:ext cx="2099434" cy="289297"/>
                <a:chOff x="-628492" y="1214599"/>
                <a:chExt cx="2099434" cy="289297"/>
              </a:xfrm>
            </p:grpSpPr>
            <p:sp>
              <p:nvSpPr>
                <p:cNvPr id="16" name="Text Box" descr="&lt;Tags&gt;&lt;SMARTRESIZEANCHORS&gt;Absolute,None,Absolute,Absolute&lt;/SMARTRESIZEANCHORS&gt;&lt;/Tags&gt;">
                  <a:extLst>
                    <a:ext uri="{FF2B5EF4-FFF2-40B4-BE49-F238E27FC236}">
                      <a16:creationId xmlns:a16="http://schemas.microsoft.com/office/drawing/2014/main" id="{6019D68D-4A31-4D06-91A8-F7322AC00FCE}"/>
                    </a:ext>
                  </a:extLst>
                </p:cNvPr>
                <p:cNvSpPr/>
                <p:nvPr/>
              </p:nvSpPr>
              <p:spPr>
                <a:xfrm>
                  <a:off x="-628492" y="1214599"/>
                  <a:ext cx="2099434" cy="289297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50800" rIns="256032" bIns="5080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8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탱크 형태</a:t>
                  </a:r>
                  <a:endParaRPr lang="en-US" sz="8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" name="Arrow Down" descr="&lt;Tags&gt;&lt;SMARTRESIZEANCHORS&gt;Absolute,None,None,Absolute&lt;/SMARTRESIZEANCHORS&gt;&lt;/Tags&gt;">
                  <a:extLst>
                    <a:ext uri="{FF2B5EF4-FFF2-40B4-BE49-F238E27FC236}">
                      <a16:creationId xmlns:a16="http://schemas.microsoft.com/office/drawing/2014/main" id="{B63C9982-3A0B-4FE1-8B02-65B4EF9B7F3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10800000" flipH="1">
                  <a:off x="1267059" y="1341161"/>
                  <a:ext cx="64008" cy="3617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5" name="Box" descr="&lt;Tags&gt;&lt;SMARTRESIZEANCHORS&gt;Absolute,Absolute,Absolute,Absolute&lt;/SMARTRESIZEANCHORS&gt;&lt;/Tags&gt;">
                <a:extLst>
                  <a:ext uri="{FF2B5EF4-FFF2-40B4-BE49-F238E27FC236}">
                    <a16:creationId xmlns:a16="http://schemas.microsoft.com/office/drawing/2014/main" id="{CDE15D0B-09A1-4DFD-B717-A6F821121EFE}"/>
                  </a:ext>
                </a:extLst>
              </p:cNvPr>
              <p:cNvSpPr/>
              <p:nvPr/>
            </p:nvSpPr>
            <p:spPr>
              <a:xfrm>
                <a:off x="-628492" y="1488851"/>
                <a:ext cx="2099434" cy="90568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200"/>
                  </a:spcAft>
                </a:pPr>
                <a:r>
                  <a:rPr lang="en-US" altLang="ko-KR" sz="6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NH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altLang="ko-KR" sz="6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GS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altLang="ko-KR" sz="6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HD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altLang="ko-KR" sz="6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SO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altLang="ko-KR" sz="6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SK</a:t>
                </a:r>
              </a:p>
              <a:p>
                <a:pPr>
                  <a:spcAft>
                    <a:spcPts val="200"/>
                  </a:spcAft>
                </a:pPr>
                <a:r>
                  <a:rPr lang="ko-KR" altLang="en-US" sz="6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일반</a:t>
                </a:r>
                <a:endParaRPr lang="en-US" altLang="ko-KR" sz="6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0C6564B-D602-45B8-9BF9-314E4EA8A985}"/>
                </a:ext>
              </a:extLst>
            </p:cNvPr>
            <p:cNvSpPr/>
            <p:nvPr/>
          </p:nvSpPr>
          <p:spPr>
            <a:xfrm>
              <a:off x="449299" y="2622111"/>
              <a:ext cx="2365936" cy="25069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3FB237C-6999-40AC-8FE0-DB1FCAA73ED7}"/>
              </a:ext>
            </a:extLst>
          </p:cNvPr>
          <p:cNvSpPr txBox="1"/>
          <p:nvPr/>
        </p:nvSpPr>
        <p:spPr>
          <a:xfrm>
            <a:off x="3077753" y="843388"/>
            <a:ext cx="8812028" cy="4193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사업장 전경 업로드 페이지 입니다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카메라로 찍어서 업로드 하게 되면 </a:t>
            </a:r>
            <a:r>
              <a:rPr lang="en-US" altLang="ko-KR" dirty="0"/>
              <a:t>1</a:t>
            </a:r>
            <a:r>
              <a:rPr lang="ko-KR" altLang="en-US" dirty="0"/>
              <a:t>장만 업로드 되고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앨범을 클릭해서 선택하면 </a:t>
            </a:r>
            <a:r>
              <a:rPr lang="en-US" altLang="ko-KR" dirty="0"/>
              <a:t>1</a:t>
            </a:r>
            <a:r>
              <a:rPr lang="ko-KR" altLang="en-US" dirty="0"/>
              <a:t>개만 업로드 할 수 있는지 확인 필요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3. 1</a:t>
            </a:r>
            <a:r>
              <a:rPr lang="ko-KR" altLang="en-US" dirty="0"/>
              <a:t>장 이상 업로드하면 유효성 체크할 수 있는지 아니면 확인 필요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그 이상 업로드 할 경우 </a:t>
            </a:r>
            <a:r>
              <a:rPr lang="en-US" altLang="ko-KR" dirty="0"/>
              <a:t>1</a:t>
            </a:r>
            <a:r>
              <a:rPr lang="ko-KR" altLang="en-US" dirty="0"/>
              <a:t>개까지 만 </a:t>
            </a:r>
            <a:r>
              <a:rPr lang="ko-KR" altLang="en-US" dirty="0" err="1"/>
              <a:t>짤라서</a:t>
            </a:r>
            <a:r>
              <a:rPr lang="ko-KR" altLang="en-US" dirty="0"/>
              <a:t> 업로드 되는지 확인 필요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4. </a:t>
            </a:r>
            <a:r>
              <a:rPr lang="ko-KR" altLang="en-US" dirty="0"/>
              <a:t>업로드 전 확장자 체크 및 파일 사이즈 체크가 가능한지 확인 필요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5. </a:t>
            </a:r>
            <a:r>
              <a:rPr lang="ko-KR" altLang="en-US" dirty="0"/>
              <a:t>업로드 할 때 서버에 저장될 디렉토리를 지정할 수 있는지 확인 필요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6. </a:t>
            </a:r>
            <a:r>
              <a:rPr lang="ko-KR" altLang="en-US" dirty="0"/>
              <a:t>업로드 될 때 파일명을 지정해서 업로드 할 수 있는지 확인 필요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7. </a:t>
            </a:r>
            <a:r>
              <a:rPr lang="ko-KR" altLang="en-US" dirty="0"/>
              <a:t>파일이 업로드 되었는지 체크할 수 있는 키나 정보를 받아올 수 있는지 확인 필요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8. </a:t>
            </a:r>
            <a:r>
              <a:rPr lang="ko-KR" altLang="en-US" dirty="0"/>
              <a:t>업로드 후 미리보기를 할 수 있게 파일 저장 경로를 받아올 수 있는지 확인 필요</a:t>
            </a:r>
          </a:p>
        </p:txBody>
      </p:sp>
    </p:spTree>
    <p:extLst>
      <p:ext uri="{BB962C8B-B14F-4D97-AF65-F5344CB8AC3E}">
        <p14:creationId xmlns:p14="http://schemas.microsoft.com/office/powerpoint/2010/main" val="157233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37802003-372B-4D05-862B-038D9D533394}"/>
              </a:ext>
            </a:extLst>
          </p:cNvPr>
          <p:cNvGrpSpPr/>
          <p:nvPr/>
        </p:nvGrpSpPr>
        <p:grpSpPr>
          <a:xfrm>
            <a:off x="314641" y="721163"/>
            <a:ext cx="2732239" cy="5415674"/>
            <a:chOff x="565849" y="811779"/>
            <a:chExt cx="2732239" cy="541567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1058931-50D6-47C5-A906-00FB304792A6}"/>
                </a:ext>
              </a:extLst>
            </p:cNvPr>
            <p:cNvGrpSpPr/>
            <p:nvPr/>
          </p:nvGrpSpPr>
          <p:grpSpPr>
            <a:xfrm>
              <a:off x="565849" y="811779"/>
              <a:ext cx="2732239" cy="5415674"/>
              <a:chOff x="5541264" y="457200"/>
              <a:chExt cx="2807208" cy="5678424"/>
            </a:xfrm>
          </p:grpSpPr>
          <p:sp>
            <p:nvSpPr>
              <p:cNvPr id="5" name="모서리가 둥근 직사각형 7">
                <a:extLst>
                  <a:ext uri="{FF2B5EF4-FFF2-40B4-BE49-F238E27FC236}">
                    <a16:creationId xmlns:a16="http://schemas.microsoft.com/office/drawing/2014/main" id="{909EC960-F9A8-413C-B708-338B80A3F3D7}"/>
                  </a:ext>
                </a:extLst>
              </p:cNvPr>
              <p:cNvSpPr/>
              <p:nvPr/>
            </p:nvSpPr>
            <p:spPr>
              <a:xfrm>
                <a:off x="5541264" y="457200"/>
                <a:ext cx="2807208" cy="5678424"/>
              </a:xfrm>
              <a:prstGeom prst="roundRect">
                <a:avLst>
                  <a:gd name="adj" fmla="val 5592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28A5B9B-29E5-40EA-82AE-EF883A7059BC}"/>
                  </a:ext>
                </a:extLst>
              </p:cNvPr>
              <p:cNvSpPr/>
              <p:nvPr/>
            </p:nvSpPr>
            <p:spPr>
              <a:xfrm>
                <a:off x="5623560" y="630936"/>
                <a:ext cx="2642616" cy="534924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0F33BB3-5913-4A5F-A90E-D6C0FEC27193}"/>
                </a:ext>
              </a:extLst>
            </p:cNvPr>
            <p:cNvSpPr/>
            <p:nvPr/>
          </p:nvSpPr>
          <p:spPr>
            <a:xfrm>
              <a:off x="645185" y="984012"/>
              <a:ext cx="2572043" cy="200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EE5AE1-44D2-4AD1-A034-78472226B968}"/>
                </a:ext>
              </a:extLst>
            </p:cNvPr>
            <p:cNvSpPr txBox="1"/>
            <p:nvPr/>
          </p:nvSpPr>
          <p:spPr>
            <a:xfrm>
              <a:off x="1168207" y="943383"/>
              <a:ext cx="15071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%{</a:t>
              </a:r>
              <a:r>
                <a:rPr lang="ko-KR" alt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주유사</a:t>
              </a:r>
              <a:r>
                <a:rPr lang="en-US" altLang="ko-KR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} - %{</a:t>
              </a:r>
              <a:r>
                <a: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상호명</a:t>
              </a:r>
              <a:r>
                <a:rPr lang="en-US" altLang="ko-KR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}</a:t>
              </a:r>
              <a:endPara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5958088-D4F2-4396-B7D4-133D26F0DEFB}"/>
                </a:ext>
              </a:extLst>
            </p:cNvPr>
            <p:cNvSpPr/>
            <p:nvPr/>
          </p:nvSpPr>
          <p:spPr>
            <a:xfrm>
              <a:off x="656387" y="1184068"/>
              <a:ext cx="2549071" cy="2321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EF1A1E-F6E6-4D7C-822C-6164CF6D124D}"/>
                </a:ext>
              </a:extLst>
            </p:cNvPr>
            <p:cNvSpPr txBox="1"/>
            <p:nvPr/>
          </p:nvSpPr>
          <p:spPr>
            <a:xfrm>
              <a:off x="1422581" y="1187513"/>
              <a:ext cx="1050288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작업완료 </a:t>
              </a:r>
              <a:r>
                <a:rPr lang="en-US" altLang="ko-KR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</a:t>
              </a:r>
              <a:r>
                <a: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확인서</a:t>
              </a:r>
              <a:r>
                <a:rPr lang="en-US" altLang="ko-KR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  <a:endPara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E702799-046A-4ACF-A374-750651AD4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8623" y="1411611"/>
              <a:ext cx="1952305" cy="244254"/>
            </a:xfrm>
            <a:prstGeom prst="rect">
              <a:avLst/>
            </a:prstGeom>
          </p:spPr>
        </p:pic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43B58AB-4E2D-41C1-B37D-AA0C21075EB6}"/>
                </a:ext>
              </a:extLst>
            </p:cNvPr>
            <p:cNvSpPr/>
            <p:nvPr/>
          </p:nvSpPr>
          <p:spPr>
            <a:xfrm>
              <a:off x="2398373" y="1178859"/>
              <a:ext cx="214011" cy="21401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545EB64-2482-4304-A7BC-6AD7AC570962}"/>
                </a:ext>
              </a:extLst>
            </p:cNvPr>
            <p:cNvGrpSpPr/>
            <p:nvPr/>
          </p:nvGrpSpPr>
          <p:grpSpPr>
            <a:xfrm>
              <a:off x="1625370" y="1780732"/>
              <a:ext cx="626808" cy="278805"/>
              <a:chOff x="4284470" y="2109764"/>
              <a:chExt cx="794128" cy="353229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0180D141-2B70-41A3-9ECF-7F467EF1F1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4070"/>
              <a:stretch/>
            </p:blipFill>
            <p:spPr>
              <a:xfrm>
                <a:off x="4284470" y="2109764"/>
                <a:ext cx="471016" cy="353229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48C73EA9-762C-401E-9B58-9534B78EF5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9264" y="2133429"/>
                <a:ext cx="309334" cy="309334"/>
              </a:xfrm>
              <a:prstGeom prst="rect">
                <a:avLst/>
              </a:prstGeom>
            </p:spPr>
          </p:pic>
        </p:grp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2B41920-4598-4E8F-92B1-6E99B5DA91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8755"/>
            <a:stretch/>
          </p:blipFill>
          <p:spPr>
            <a:xfrm>
              <a:off x="1017913" y="2087960"/>
              <a:ext cx="1858562" cy="1090850"/>
            </a:xfrm>
            <a:prstGeom prst="rect">
              <a:avLst/>
            </a:prstGeom>
          </p:spPr>
        </p:pic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ACC2227-2D89-4D41-9BD9-DA036DA4F16E}"/>
                </a:ext>
              </a:extLst>
            </p:cNvPr>
            <p:cNvGrpSpPr/>
            <p:nvPr/>
          </p:nvGrpSpPr>
          <p:grpSpPr>
            <a:xfrm>
              <a:off x="1464087" y="3247714"/>
              <a:ext cx="939901" cy="215444"/>
              <a:chOff x="7316799" y="5751575"/>
              <a:chExt cx="1146534" cy="262808"/>
            </a:xfrm>
            <a:solidFill>
              <a:srgbClr val="0873B9"/>
            </a:solidFill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FB6778AA-8F4C-4FB2-A39C-82DA8E24DFAC}"/>
                  </a:ext>
                </a:extLst>
              </p:cNvPr>
              <p:cNvSpPr/>
              <p:nvPr/>
            </p:nvSpPr>
            <p:spPr>
              <a:xfrm>
                <a:off x="7316799" y="5762130"/>
                <a:ext cx="1146534" cy="237385"/>
              </a:xfrm>
              <a:prstGeom prst="roundRect">
                <a:avLst/>
              </a:prstGeom>
              <a:grpFill/>
              <a:ln w="9525"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endParaRPr lang="ko-KR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5FCAA04-2970-4103-ABFD-B773D43D54C2}"/>
                  </a:ext>
                </a:extLst>
              </p:cNvPr>
              <p:cNvSpPr txBox="1"/>
              <p:nvPr/>
            </p:nvSpPr>
            <p:spPr>
              <a:xfrm>
                <a:off x="7458129" y="5751575"/>
                <a:ext cx="895972" cy="262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1" dirty="0">
                    <a:solidFill>
                      <a:schemeClr val="bg1"/>
                    </a:solidFill>
                  </a:rPr>
                  <a:t>확인서 제출</a:t>
                </a:r>
              </a:p>
            </p:txBody>
          </p:sp>
        </p:grp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EC8E5935-A251-4CB7-9F2F-47572056C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9571" y="978146"/>
              <a:ext cx="2589289" cy="458325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38C4F74-4480-4D28-BD91-4FD56F1F66FF}"/>
                </a:ext>
              </a:extLst>
            </p:cNvPr>
            <p:cNvSpPr txBox="1"/>
            <p:nvPr/>
          </p:nvSpPr>
          <p:spPr>
            <a:xfrm>
              <a:off x="1422581" y="1032787"/>
              <a:ext cx="112723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작업완료 확인서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030B30-39E2-4F73-A100-66D2CA4DDA3F}"/>
                </a:ext>
              </a:extLst>
            </p:cNvPr>
            <p:cNvSpPr txBox="1"/>
            <p:nvPr/>
          </p:nvSpPr>
          <p:spPr>
            <a:xfrm>
              <a:off x="777469" y="2581664"/>
              <a:ext cx="112723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작업완료 확인서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35D4E99-2AC0-444A-8549-1D26B9342B70}"/>
              </a:ext>
            </a:extLst>
          </p:cNvPr>
          <p:cNvSpPr txBox="1"/>
          <p:nvPr/>
        </p:nvSpPr>
        <p:spPr>
          <a:xfrm>
            <a:off x="3120602" y="933310"/>
            <a:ext cx="8812028" cy="4193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작업완료 확인서 업로드 페이지 입니다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카메라로 찍어서 업로드 하게 되면 </a:t>
            </a:r>
            <a:r>
              <a:rPr lang="en-US" altLang="ko-KR" dirty="0"/>
              <a:t>1</a:t>
            </a:r>
            <a:r>
              <a:rPr lang="ko-KR" altLang="en-US" dirty="0"/>
              <a:t>장만 업로드 되고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앨범을 클릭해서 선택하면 </a:t>
            </a:r>
            <a:r>
              <a:rPr lang="en-US" altLang="ko-KR" dirty="0"/>
              <a:t>5</a:t>
            </a:r>
            <a:r>
              <a:rPr lang="ko-KR" altLang="en-US" dirty="0"/>
              <a:t>개까지 업로드 할 수 있는지 확인 필요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3. 5</a:t>
            </a:r>
            <a:r>
              <a:rPr lang="ko-KR" altLang="en-US" dirty="0"/>
              <a:t>장 이상 업로드하면 유효성 체크할 수 있는지 아니면 확인 필요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아니면 그 이상 업로드 할 경우 </a:t>
            </a:r>
            <a:r>
              <a:rPr lang="en-US" altLang="ko-KR" dirty="0"/>
              <a:t>5</a:t>
            </a:r>
            <a:r>
              <a:rPr lang="ko-KR" altLang="en-US" dirty="0"/>
              <a:t>개까지 만 </a:t>
            </a:r>
            <a:r>
              <a:rPr lang="ko-KR" altLang="en-US" dirty="0" err="1"/>
              <a:t>짤라서</a:t>
            </a:r>
            <a:r>
              <a:rPr lang="ko-KR" altLang="en-US" dirty="0"/>
              <a:t> 업로드 되는지 확인 필요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4. </a:t>
            </a:r>
            <a:r>
              <a:rPr lang="ko-KR" altLang="en-US" dirty="0"/>
              <a:t>업로드 전 확장자 체크 및 파일 사이즈 체크가 가능한지 확인 필요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5. </a:t>
            </a:r>
            <a:r>
              <a:rPr lang="ko-KR" altLang="en-US" dirty="0"/>
              <a:t>업로드 할 때 서버에 저장될 디렉토리를 지정할 수 있는지 확인 필요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6. </a:t>
            </a:r>
            <a:r>
              <a:rPr lang="ko-KR" altLang="en-US" dirty="0"/>
              <a:t>업로드 될 때 파일명을 지정해서 업로드 할 수 있는지 확인 필요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7. </a:t>
            </a:r>
            <a:r>
              <a:rPr lang="ko-KR" altLang="en-US" dirty="0"/>
              <a:t>파일이 업로드 되었는지 체크할 수 있는 키나 정보를 받아올 수 있는지 확인 필요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8. </a:t>
            </a:r>
            <a:r>
              <a:rPr lang="ko-KR" altLang="en-US" dirty="0"/>
              <a:t>업로드 후 미리보기를 할 수 있게 파일 저장 경로를 받아올 수 있는지 확인 필요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5339417-03A9-4D83-87BA-E2C689C78726}"/>
              </a:ext>
            </a:extLst>
          </p:cNvPr>
          <p:cNvSpPr/>
          <p:nvPr/>
        </p:nvSpPr>
        <p:spPr>
          <a:xfrm>
            <a:off x="457590" y="2401016"/>
            <a:ext cx="2589289" cy="166856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00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EE7DBF48-0BE3-4C24-B8EC-E6CE19F0E092}"/>
              </a:ext>
            </a:extLst>
          </p:cNvPr>
          <p:cNvGrpSpPr/>
          <p:nvPr/>
        </p:nvGrpSpPr>
        <p:grpSpPr>
          <a:xfrm>
            <a:off x="158681" y="721163"/>
            <a:ext cx="2707837" cy="5415674"/>
            <a:chOff x="229020" y="721163"/>
            <a:chExt cx="2707837" cy="5415674"/>
          </a:xfrm>
        </p:grpSpPr>
        <p:sp>
          <p:nvSpPr>
            <p:cNvPr id="43" name="모서리가 둥근 직사각형 7">
              <a:extLst>
                <a:ext uri="{FF2B5EF4-FFF2-40B4-BE49-F238E27FC236}">
                  <a16:creationId xmlns:a16="http://schemas.microsoft.com/office/drawing/2014/main" id="{62B0C4C6-BB98-4D21-83E5-2BB8CCB1A577}"/>
                </a:ext>
              </a:extLst>
            </p:cNvPr>
            <p:cNvSpPr/>
            <p:nvPr/>
          </p:nvSpPr>
          <p:spPr>
            <a:xfrm>
              <a:off x="229020" y="721163"/>
              <a:ext cx="2707837" cy="5415674"/>
            </a:xfrm>
            <a:prstGeom prst="roundRect">
              <a:avLst>
                <a:gd name="adj" fmla="val 5592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4F49EFD-5663-4B46-AD17-138AB3657EBA}"/>
                </a:ext>
              </a:extLst>
            </p:cNvPr>
            <p:cNvSpPr/>
            <p:nvPr/>
          </p:nvSpPr>
          <p:spPr>
            <a:xfrm>
              <a:off x="340133" y="854198"/>
              <a:ext cx="2511231" cy="520596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6A6F4402-CB11-48AA-AD09-84D0B71AB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488" y="941169"/>
              <a:ext cx="2203902" cy="5081220"/>
            </a:xfrm>
            <a:prstGeom prst="rect">
              <a:avLst/>
            </a:prstGeom>
          </p:spPr>
        </p:pic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95EEE4-61B7-4E17-AC10-4CEE76222269}"/>
              </a:ext>
            </a:extLst>
          </p:cNvPr>
          <p:cNvSpPr/>
          <p:nvPr/>
        </p:nvSpPr>
        <p:spPr>
          <a:xfrm>
            <a:off x="269794" y="3868615"/>
            <a:ext cx="2511231" cy="17082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C3F43E-0122-4108-BE12-5489F0A8D004}"/>
              </a:ext>
            </a:extLst>
          </p:cNvPr>
          <p:cNvSpPr txBox="1"/>
          <p:nvPr/>
        </p:nvSpPr>
        <p:spPr>
          <a:xfrm>
            <a:off x="2892138" y="854198"/>
            <a:ext cx="8812028" cy="4193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작업 리스트 파일 업로드 페이지 입니다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카메라로 찍어서 업로드 하게 되면 </a:t>
            </a:r>
            <a:r>
              <a:rPr lang="en-US" altLang="ko-KR" dirty="0"/>
              <a:t>1</a:t>
            </a:r>
            <a:r>
              <a:rPr lang="ko-KR" altLang="en-US" dirty="0"/>
              <a:t>장만 업로드 되고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앨범을 클릭해서 선택하면 </a:t>
            </a:r>
            <a:r>
              <a:rPr lang="en-US" altLang="ko-KR" dirty="0"/>
              <a:t>3</a:t>
            </a:r>
            <a:r>
              <a:rPr lang="ko-KR" altLang="en-US" dirty="0"/>
              <a:t>개까지 업로드 할 수 있는지 확인 필요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3. 3</a:t>
            </a:r>
            <a:r>
              <a:rPr lang="ko-KR" altLang="en-US" dirty="0"/>
              <a:t>장 이상 업로드하면 유효성 체크할 수 있는지 아니면 확인 필요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아니면 그 이상 업로드 할 경우 </a:t>
            </a:r>
            <a:r>
              <a:rPr lang="en-US" altLang="ko-KR" dirty="0"/>
              <a:t>3</a:t>
            </a:r>
            <a:r>
              <a:rPr lang="ko-KR" altLang="en-US" dirty="0"/>
              <a:t>개까지 만 </a:t>
            </a:r>
            <a:r>
              <a:rPr lang="ko-KR" altLang="en-US" dirty="0" err="1"/>
              <a:t>짤라서</a:t>
            </a:r>
            <a:r>
              <a:rPr lang="ko-KR" altLang="en-US" dirty="0"/>
              <a:t> 업로드 되는지 확인 필요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4. </a:t>
            </a:r>
            <a:r>
              <a:rPr lang="ko-KR" altLang="en-US" dirty="0"/>
              <a:t>업로드 전 확장자 체크 및 파일 사이즈 체크가 가능한지 확인 필요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5. </a:t>
            </a:r>
            <a:r>
              <a:rPr lang="ko-KR" altLang="en-US" dirty="0"/>
              <a:t>업로드 할 때 서버에 저장될 디렉토리를 지정할 수 있는지 확인 필요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6. </a:t>
            </a:r>
            <a:r>
              <a:rPr lang="ko-KR" altLang="en-US" dirty="0"/>
              <a:t>업로드 될 때 파일명을 지정해서 업로드 할 수 있는지 확인 필요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7. </a:t>
            </a:r>
            <a:r>
              <a:rPr lang="ko-KR" altLang="en-US" dirty="0"/>
              <a:t>파일이 업로드 되었는지 체크할 수 있는 키나 정보를 받아올 수 있는지 확인 필요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8. </a:t>
            </a:r>
            <a:r>
              <a:rPr lang="ko-KR" altLang="en-US" dirty="0"/>
              <a:t>업로드 후 미리보기를 할 수 있게 파일 저장 경로를 받아올 수 있는지 확인 필요</a:t>
            </a:r>
          </a:p>
        </p:txBody>
      </p:sp>
    </p:spTree>
    <p:extLst>
      <p:ext uri="{BB962C8B-B14F-4D97-AF65-F5344CB8AC3E}">
        <p14:creationId xmlns:p14="http://schemas.microsoft.com/office/powerpoint/2010/main" val="3163583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408</Words>
  <Application>Microsoft Office PowerPoint</Application>
  <PresentationFormat>와이드스크린</PresentationFormat>
  <Paragraphs>43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승헌</dc:creator>
  <cp:lastModifiedBy>정 승헌</cp:lastModifiedBy>
  <cp:revision>7</cp:revision>
  <dcterms:created xsi:type="dcterms:W3CDTF">2021-07-08T12:09:52Z</dcterms:created>
  <dcterms:modified xsi:type="dcterms:W3CDTF">2021-07-12T02:34:46Z</dcterms:modified>
</cp:coreProperties>
</file>