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13"/>
  </p:notesMasterIdLst>
  <p:sldIdLst>
    <p:sldId id="256" r:id="rId4"/>
    <p:sldId id="260" r:id="rId5"/>
    <p:sldId id="259" r:id="rId6"/>
    <p:sldId id="261" r:id="rId7"/>
    <p:sldId id="266" r:id="rId8"/>
    <p:sldId id="267" r:id="rId9"/>
    <p:sldId id="262" r:id="rId10"/>
    <p:sldId id="263" r:id="rId11"/>
    <p:sldId id="265" r:id="rId12"/>
  </p:sldIdLst>
  <p:sldSz cx="9144000" cy="5143500" type="screen16x9"/>
  <p:notesSz cx="6858000" cy="9144000"/>
  <p:embeddedFontLst>
    <p:embeddedFont>
      <p:font typeface="BusanBada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31" autoAdjust="0"/>
  </p:normalViewPr>
  <p:slideViewPr>
    <p:cSldViewPr>
      <p:cViewPr varScale="1">
        <p:scale>
          <a:sx n="120" d="100"/>
          <a:sy n="120" d="100"/>
        </p:scale>
        <p:origin x="-137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기숙사 선발 기준</c:v>
                </c:pt>
              </c:strCache>
            </c:strRef>
          </c:tx>
          <c:explosion val="25"/>
          <c:dPt>
            <c:idx val="2"/>
            <c:bubble3D val="0"/>
            <c:explosion val="0"/>
          </c:dPt>
          <c:dPt>
            <c:idx val="5"/>
            <c:bubble3D val="0"/>
            <c:explosion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30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10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기본 점수</c:v>
                </c:pt>
                <c:pt idx="1">
                  <c:v>추가 점수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74D0D-71E7-4E14-85B9-4DBED3D9E3E0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63843-BA82-44C6-9F8D-51A36D4A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8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기숙사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강의평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세번째로</a:t>
            </a:r>
            <a:r>
              <a:rPr lang="ko-KR" altLang="en-US" dirty="0" smtClean="0"/>
              <a:t> 배달 음식과 관련된 설명을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3843-BA82-44C6-9F8D-51A36D4A35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2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학점</a:t>
            </a:r>
            <a:r>
              <a:rPr lang="en-US" altLang="ko-KR" dirty="0" smtClean="0"/>
              <a:t>(40), 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(20),</a:t>
            </a:r>
            <a:r>
              <a:rPr lang="ko-KR" altLang="en-US" dirty="0" smtClean="0"/>
              <a:t>소득 </a:t>
            </a:r>
            <a:r>
              <a:rPr lang="ko-KR" altLang="en-US" dirty="0" err="1" smtClean="0"/>
              <a:t>분위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는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 그대로 반영</a:t>
            </a:r>
            <a:r>
              <a:rPr lang="ko-KR" altLang="en-US" dirty="0" smtClean="0"/>
              <a:t>되지만 기숙사 점수는 기본 점수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점에서 시작하여 상 벌점의 값에 따라 </a:t>
            </a:r>
            <a:r>
              <a:rPr lang="en-US" altLang="ko-KR" dirty="0" smtClean="0"/>
              <a:t>1~10</a:t>
            </a:r>
            <a:r>
              <a:rPr lang="ko-KR" altLang="en-US" dirty="0" smtClean="0"/>
              <a:t>점 까지의 추가 점수가 입력됩니다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3843-BA82-44C6-9F8D-51A36D4A35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5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설문 </a:t>
            </a:r>
            <a:r>
              <a:rPr lang="en-US" altLang="ko-KR" dirty="0" smtClean="0"/>
              <a:t>5/2~5.16</a:t>
            </a:r>
            <a:r>
              <a:rPr lang="ko-KR" altLang="en-US" baseline="0" dirty="0" smtClean="0"/>
              <a:t>이주간 </a:t>
            </a:r>
            <a:r>
              <a:rPr lang="ko-KR" altLang="en-US" baseline="0" dirty="0" err="1" smtClean="0"/>
              <a:t>에브리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페이에서 진행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3843-BA82-44C6-9F8D-51A36D4A35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9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3843-BA82-44C6-9F8D-51A36D4A35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5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3843-BA82-44C6-9F8D-51A36D4A35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5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이따가 홈페이지에서 보시게 될 텐데 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</a:rPr>
              <a:t>강의평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검색은 과목명 또는 담당교원 선택을 통해 이용할 수 있고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</a:rPr>
              <a:t>강의평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쓰기는 과목과 담당교원 작성자를 선택하여 이용할 수 있습니다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이를 위해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DB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는 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</a:rPr>
              <a:t>컬럼이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id(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번호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), grade(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학년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), name(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강의명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), professor(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담당교수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로 하는 테이블을 만들었습니다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3843-BA82-44C6-9F8D-51A36D4A35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7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이것 또한 홈페이지에서 보시게 될 텐데 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배달 음식검색은 배달 음식 이름을 통해 이용가능하고 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</a:rPr>
              <a:t>바로가기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버튼을 누르면 음식점  메뉴가 뜨도록 구현했습니다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비고사항을 만들어 최소주문금액과 같은 주문 </a:t>
            </a:r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</a:rPr>
              <a:t>할때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알아야 하는 사항이 추가될 예정입니다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이를 위해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DB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는 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</a:rPr>
              <a:t>컬럼이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id(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번호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), name(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음식점이름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), </a:t>
            </a:r>
            <a:r>
              <a:rPr lang="en-US" altLang="ko-KR" sz="1200" dirty="0" err="1" smtClean="0">
                <a:solidFill>
                  <a:schemeClr val="bg1">
                    <a:lumMod val="95000"/>
                  </a:schemeClr>
                </a:solidFill>
              </a:rPr>
              <a:t>tel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전화번호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), position(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음식점위치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), </a:t>
            </a:r>
          </a:p>
          <a:p>
            <a:r>
              <a:rPr lang="en-US" altLang="ko-KR" sz="1200" dirty="0" err="1" smtClean="0">
                <a:solidFill>
                  <a:schemeClr val="bg1">
                    <a:lumMod val="95000"/>
                  </a:schemeClr>
                </a:solidFill>
              </a:rPr>
              <a:t>bigo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비고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로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하는 테이블을 만들었습니다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3843-BA82-44C6-9F8D-51A36D4A35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3843-BA82-44C6-9F8D-51A36D4A35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1833972"/>
            <a:ext cx="4536504" cy="27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778" y="1188358"/>
            <a:ext cx="1005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BusanBada" panose="02000603000000000000" pitchFamily="2" charset="-127"/>
                <a:ea typeface="BusanBada" panose="02000603000000000000" pitchFamily="2" charset="-127"/>
              </a:rPr>
              <a:t>Index</a:t>
            </a:r>
            <a:endParaRPr lang="ko-KR" altLang="en-US" sz="2200" spc="3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57854" y="1851670"/>
            <a:ext cx="37561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+mj-ea"/>
                <a:ea typeface="+mj-ea"/>
              </a:rPr>
              <a:t>001/    </a:t>
            </a:r>
            <a:r>
              <a:rPr lang="ko-KR" altLang="en-US" sz="2400" b="1" dirty="0" smtClean="0">
                <a:latin typeface="+mj-ea"/>
                <a:ea typeface="+mj-ea"/>
              </a:rPr>
              <a:t>기숙사 합</a:t>
            </a:r>
            <a:r>
              <a:rPr lang="en-US" altLang="ko-KR" sz="2400" b="1" dirty="0">
                <a:latin typeface="+mj-ea"/>
                <a:ea typeface="+mj-ea"/>
              </a:rPr>
              <a:t>|</a:t>
            </a:r>
            <a:r>
              <a:rPr lang="ko-KR" altLang="en-US" sz="2400" b="1" dirty="0" smtClean="0">
                <a:latin typeface="+mj-ea"/>
                <a:ea typeface="+mj-ea"/>
              </a:rPr>
              <a:t>불 예측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j-ea"/>
                <a:ea typeface="+mj-ea"/>
              </a:rPr>
              <a:t>002/    </a:t>
            </a:r>
            <a:r>
              <a:rPr lang="ko-KR" altLang="en-US" sz="2400" b="1" dirty="0" smtClean="0">
                <a:latin typeface="+mj-ea"/>
                <a:ea typeface="+mj-ea"/>
              </a:rPr>
              <a:t>강의 평 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j-ea"/>
                <a:ea typeface="+mj-ea"/>
              </a:rPr>
              <a:t>003/    </a:t>
            </a:r>
            <a:r>
              <a:rPr lang="ko-KR" altLang="en-US" sz="2400" b="1" dirty="0" smtClean="0">
                <a:latin typeface="+mj-ea"/>
                <a:ea typeface="+mj-ea"/>
              </a:rPr>
              <a:t>배달 음식 </a:t>
            </a:r>
            <a:endParaRPr lang="ko-KR" altLang="en-US" sz="2400" b="1" dirty="0">
              <a:latin typeface="+mj-ea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57" y="-4075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5099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기숙사 합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|</a:t>
            </a:r>
            <a:r>
              <a:rPr lang="ko-KR" altLang="en-US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불 </a:t>
            </a:r>
            <a:r>
              <a:rPr lang="ko-KR" altLang="en-US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예측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179730322"/>
              </p:ext>
            </p:extLst>
          </p:nvPr>
        </p:nvGraphicFramePr>
        <p:xfrm>
          <a:off x="323528" y="1347614"/>
          <a:ext cx="410445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88024" y="1988136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추가 점수는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상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벌점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점수로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1~10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점 사이에 상대평가로 점수 부여됨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설문 결과를 바탕으로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상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벌점 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평균인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23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점 구간을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점으로 두고 일정범위를 나눠서 임의 값 부여하기로 함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95232A2-8512-4213-9BB1-910259D2E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48" y="2787774"/>
            <a:ext cx="2219183" cy="1783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8E42E15-046A-43E8-A8BE-7B02B88D550D}"/>
              </a:ext>
            </a:extLst>
          </p:cNvPr>
          <p:cNvSpPr txBox="1"/>
          <p:nvPr/>
        </p:nvSpPr>
        <p:spPr>
          <a:xfrm>
            <a:off x="0" y="4659982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에브리타임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페이스북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971F26C-2148-48C3-9A91-873247063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6" y="1189835"/>
            <a:ext cx="2712674" cy="2179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27C4E2C-E21D-4734-AB30-4C792ECCFD40}"/>
              </a:ext>
            </a:extLst>
          </p:cNvPr>
          <p:cNvSpPr txBox="1"/>
          <p:nvPr/>
        </p:nvSpPr>
        <p:spPr>
          <a:xfrm>
            <a:off x="4825201" y="4659982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설문지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4DF638E-0D57-45E5-9709-ED7833EA8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35" y="1059582"/>
            <a:ext cx="4340902" cy="3241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592" y="420394"/>
            <a:ext cx="5099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기숙사 합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|</a:t>
            </a:r>
            <a:r>
              <a:rPr lang="ko-KR" altLang="en-US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불 </a:t>
            </a:r>
            <a:r>
              <a:rPr lang="ko-KR" altLang="en-US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예측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57" y="-4075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5099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기숙사 합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|</a:t>
            </a:r>
            <a:r>
              <a:rPr lang="ko-KR" altLang="en-US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불 </a:t>
            </a:r>
            <a:r>
              <a:rPr lang="ko-KR" altLang="en-US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예측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419622"/>
            <a:ext cx="8712968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문제점</a:t>
            </a:r>
            <a:endParaRPr lang="en-US" altLang="ko-KR" sz="2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약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3,300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명의 기숙사 이용인원에 비해 설문 참여 인원이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120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명으로 너무 적음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1,2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학기 신입생 인원으로 입사 정원에 차이가 남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신입생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남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녀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비율이 매년 다름</a:t>
            </a: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학과별 성 비율에 따라 뽑는 비율이 다름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그 비율을 알 방법이 없음 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9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57" y="-4075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5099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기숙사 합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|</a:t>
            </a:r>
            <a:r>
              <a:rPr lang="ko-KR" altLang="en-US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불 </a:t>
            </a:r>
            <a:r>
              <a:rPr lang="ko-KR" altLang="en-US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예측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6258" y="1241492"/>
            <a:ext cx="3184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해결책</a:t>
            </a:r>
            <a:endParaRPr lang="en-US" altLang="ko-KR" sz="2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추가정보 입력란을 만들어 기숙사에 대한 정보 입력을 지속적으로 받아 문제점 보완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4078"/>
            <a:ext cx="4258852" cy="356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5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FC78099-EFC1-4171-BEDB-3E17FD243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46005"/>
            <a:ext cx="4488566" cy="35139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4FA673-5459-47CF-80E6-FC344429F395}"/>
              </a:ext>
            </a:extLst>
          </p:cNvPr>
          <p:cNvSpPr txBox="1"/>
          <p:nvPr/>
        </p:nvSpPr>
        <p:spPr>
          <a:xfrm>
            <a:off x="5148064" y="1146005"/>
            <a:ext cx="38436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강의 평 검색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과목명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또는 담당교원을 검색을 통해 가능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강의 평 쓰기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과목과 담당교원을 선택하고 작성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5352" y="411510"/>
            <a:ext cx="2773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2</a:t>
            </a:r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강의 평 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359899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400" dirty="0">
              <a:latin typeface="BusanBada" panose="020B0600000101010101" charset="-127"/>
              <a:ea typeface="BusanBada" panose="020B0600000101010101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1992" y="512299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400" dirty="0">
              <a:latin typeface="BusanBada" panose="020B0600000101010101" charset="-127"/>
              <a:ea typeface="BusanBada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3</a:t>
            </a:r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배달음식 </a:t>
            </a:r>
            <a:r>
              <a:rPr lang="ko-KR" altLang="en-US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안내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79446EF-D975-481D-825D-71BAE11DF5A2}"/>
              </a:ext>
            </a:extLst>
          </p:cNvPr>
          <p:cNvSpPr txBox="1"/>
          <p:nvPr/>
        </p:nvSpPr>
        <p:spPr>
          <a:xfrm>
            <a:off x="0" y="15636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4F74A69-C438-4D06-BC0E-C2D6A1C5372B}"/>
              </a:ext>
            </a:extLst>
          </p:cNvPr>
          <p:cNvSpPr txBox="1"/>
          <p:nvPr/>
        </p:nvSpPr>
        <p:spPr>
          <a:xfrm>
            <a:off x="5501872" y="1234078"/>
            <a:ext cx="3563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배달음식 검색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배달음식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이름 검색을 통해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바로 가기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음식점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메뉴판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di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비고 사항에는 </a:t>
            </a:r>
            <a:r>
              <a:rPr lang="ko-KR" altLang="en-US" spc="-300" dirty="0" smtClean="0">
                <a:solidFill>
                  <a:schemeClr val="bg1">
                    <a:lumMod val="95000"/>
                  </a:schemeClr>
                </a:solidFill>
              </a:rPr>
              <a:t>최소 주문 </a:t>
            </a:r>
            <a:r>
              <a:rPr lang="ko-KR" altLang="en-US" spc="-300" dirty="0" err="1" smtClean="0">
                <a:solidFill>
                  <a:schemeClr val="bg1">
                    <a:lumMod val="95000"/>
                  </a:schemeClr>
                </a:solidFill>
              </a:rPr>
              <a:t>금액등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pc="-300" dirty="0" smtClean="0">
                <a:solidFill>
                  <a:schemeClr val="bg1">
                    <a:lumMod val="95000"/>
                  </a:schemeClr>
                </a:solidFill>
              </a:rPr>
              <a:t>특이사항이 추가될 예정</a:t>
            </a:r>
            <a:endParaRPr lang="en-US" altLang="ko-KR" spc="-3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A3ACAB3-D67B-4F82-9FD6-936A64F59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5" y="1285912"/>
            <a:ext cx="5057136" cy="36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211710"/>
            <a:ext cx="55467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HOME PAGE-</a:t>
            </a:r>
            <a:r>
              <a:rPr lang="en-US" altLang="ko-KR" sz="66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&gt;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369</Words>
  <Application>Microsoft Office PowerPoint</Application>
  <PresentationFormat>화면 슬라이드 쇼(16:9)</PresentationFormat>
  <Paragraphs>55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BusanBada</vt:lpstr>
      <vt:lpstr>맑은 고딕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Windows 사용자</cp:lastModifiedBy>
  <cp:revision>33</cp:revision>
  <dcterms:created xsi:type="dcterms:W3CDTF">2016-07-29T12:22:46Z</dcterms:created>
  <dcterms:modified xsi:type="dcterms:W3CDTF">2019-05-25T13:03:12Z</dcterms:modified>
</cp:coreProperties>
</file>