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67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49758" y="1057968"/>
            <a:ext cx="9144001" cy="238760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헬스장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433846" y="3846736"/>
            <a:ext cx="9144001" cy="1655762"/>
          </a:xfrm>
          <a:prstGeom prst="rect">
            <a:avLst/>
          </a:prstGeom>
        </p:spPr>
        <p:txBody>
          <a:bodyPr/>
          <a:lstStyle/>
          <a:p>
            <a:r>
              <a:t>정은경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419100"/>
            <a:ext cx="4781550" cy="6019800"/>
          </a:xfrm>
          <a:prstGeom prst="rect">
            <a:avLst/>
          </a:prstGeom>
        </p:spPr>
      </p:pic>
      <p:sp>
        <p:nvSpPr>
          <p:cNvPr id="8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54874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71887" y="471487"/>
            <a:ext cx="4848225" cy="5915025"/>
            <a:chOff x="3671887" y="471487"/>
            <a:chExt cx="4848225" cy="59150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1887" y="471487"/>
              <a:ext cx="4848225" cy="5915025"/>
            </a:xfrm>
            <a:prstGeom prst="rect">
              <a:avLst/>
            </a:prstGeom>
          </p:spPr>
        </p:pic>
        <p:sp>
          <p:nvSpPr>
            <p:cNvPr id="9" name="직사각형"/>
            <p:cNvSpPr/>
            <p:nvPr/>
          </p:nvSpPr>
          <p:spPr>
            <a:xfrm>
              <a:off x="6883873" y="1741118"/>
              <a:ext cx="907315" cy="400833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97" y="1022633"/>
            <a:ext cx="2876550" cy="1219200"/>
          </a:xfrm>
          <a:prstGeom prst="rect">
            <a:avLst/>
          </a:prstGeom>
        </p:spPr>
      </p:pic>
      <p:sp>
        <p:nvSpPr>
          <p:cNvPr id="12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71887" y="471487"/>
            <a:ext cx="4848225" cy="5915025"/>
            <a:chOff x="3671887" y="471487"/>
            <a:chExt cx="4848225" cy="59150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1887" y="471487"/>
              <a:ext cx="4848225" cy="5915025"/>
            </a:xfrm>
            <a:prstGeom prst="rect">
              <a:avLst/>
            </a:prstGeom>
          </p:spPr>
        </p:pic>
        <p:sp>
          <p:nvSpPr>
            <p:cNvPr id="6" name="직사각형"/>
            <p:cNvSpPr/>
            <p:nvPr/>
          </p:nvSpPr>
          <p:spPr>
            <a:xfrm>
              <a:off x="6570722" y="3266271"/>
              <a:ext cx="907315" cy="391329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67" y="2319076"/>
            <a:ext cx="4429125" cy="3171825"/>
          </a:xfrm>
          <a:prstGeom prst="rect">
            <a:avLst/>
          </a:prstGeom>
        </p:spPr>
      </p:pic>
      <p:sp>
        <p:nvSpPr>
          <p:cNvPr id="9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955182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471487"/>
            <a:ext cx="4848225" cy="591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9493" t="87699" r="23561" b="8777"/>
          <a:stretch/>
        </p:blipFill>
        <p:spPr>
          <a:xfrm>
            <a:off x="5574084" y="6386512"/>
            <a:ext cx="1791222" cy="237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35" y="2733674"/>
            <a:ext cx="2514600" cy="1390650"/>
          </a:xfrm>
          <a:prstGeom prst="rect">
            <a:avLst/>
          </a:prstGeom>
        </p:spPr>
      </p:pic>
      <p:sp>
        <p:nvSpPr>
          <p:cNvPr id="9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51785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090737" y="428625"/>
            <a:ext cx="8010525" cy="6000751"/>
            <a:chOff x="2090737" y="428625"/>
            <a:chExt cx="8010525" cy="60007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737" y="428625"/>
              <a:ext cx="8010525" cy="6000750"/>
            </a:xfrm>
            <a:prstGeom prst="rect">
              <a:avLst/>
            </a:prstGeom>
          </p:spPr>
        </p:pic>
        <p:sp>
          <p:nvSpPr>
            <p:cNvPr id="7" name="직사각형"/>
            <p:cNvSpPr/>
            <p:nvPr/>
          </p:nvSpPr>
          <p:spPr>
            <a:xfrm>
              <a:off x="8204549" y="5974916"/>
              <a:ext cx="1089470" cy="454460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5" y="668121"/>
            <a:ext cx="4010025" cy="553402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090985" y="668121"/>
            <a:ext cx="4010025" cy="5534025"/>
            <a:chOff x="4141088" y="660878"/>
            <a:chExt cx="4010025" cy="55340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088" y="660878"/>
              <a:ext cx="4010025" cy="5534025"/>
            </a:xfrm>
            <a:prstGeom prst="rect">
              <a:avLst/>
            </a:prstGeom>
          </p:spPr>
        </p:pic>
        <p:sp>
          <p:nvSpPr>
            <p:cNvPr id="17" name="직사각형"/>
            <p:cNvSpPr/>
            <p:nvPr/>
          </p:nvSpPr>
          <p:spPr>
            <a:xfrm>
              <a:off x="5543588" y="5466556"/>
              <a:ext cx="1045102" cy="508360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697" y="2730908"/>
            <a:ext cx="2514600" cy="139065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090737" y="434758"/>
            <a:ext cx="8010525" cy="6000750"/>
            <a:chOff x="2090737" y="428625"/>
            <a:chExt cx="8010525" cy="6000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0737" y="428625"/>
              <a:ext cx="8010525" cy="6000750"/>
            </a:xfrm>
            <a:prstGeom prst="rect">
              <a:avLst/>
            </a:prstGeom>
          </p:spPr>
        </p:pic>
        <p:sp>
          <p:nvSpPr>
            <p:cNvPr id="15" name="직사각형"/>
            <p:cNvSpPr/>
            <p:nvPr/>
          </p:nvSpPr>
          <p:spPr>
            <a:xfrm>
              <a:off x="2349451" y="2059476"/>
              <a:ext cx="1433409" cy="325455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sp>
        <p:nvSpPr>
          <p:cNvPr id="22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944642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428625"/>
            <a:ext cx="8010525" cy="60007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099087" y="428625"/>
            <a:ext cx="8010525" cy="6000750"/>
            <a:chOff x="2090737" y="428625"/>
            <a:chExt cx="8010525" cy="60007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737" y="428625"/>
              <a:ext cx="8010525" cy="6000750"/>
            </a:xfrm>
            <a:prstGeom prst="rect">
              <a:avLst/>
            </a:prstGeom>
          </p:spPr>
        </p:pic>
        <p:sp>
          <p:nvSpPr>
            <p:cNvPr id="9" name="직사각형"/>
            <p:cNvSpPr/>
            <p:nvPr/>
          </p:nvSpPr>
          <p:spPr>
            <a:xfrm>
              <a:off x="7773220" y="5173250"/>
              <a:ext cx="907315" cy="468450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61" y="2733675"/>
            <a:ext cx="2619375" cy="13906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101890" y="428625"/>
            <a:ext cx="8016072" cy="6000750"/>
            <a:chOff x="2090737" y="428625"/>
            <a:chExt cx="8016072" cy="60007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6284" y="428625"/>
              <a:ext cx="8010525" cy="6000750"/>
            </a:xfrm>
            <a:prstGeom prst="rect">
              <a:avLst/>
            </a:prstGeom>
          </p:spPr>
        </p:pic>
        <p:sp>
          <p:nvSpPr>
            <p:cNvPr id="7" name="직사각형"/>
            <p:cNvSpPr/>
            <p:nvPr/>
          </p:nvSpPr>
          <p:spPr>
            <a:xfrm>
              <a:off x="2090737" y="1290181"/>
              <a:ext cx="4510479" cy="200416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sp>
        <p:nvSpPr>
          <p:cNvPr id="12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25143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419100"/>
            <a:ext cx="4781550" cy="6019800"/>
          </a:xfrm>
          <a:prstGeom prst="rect">
            <a:avLst/>
          </a:prstGeom>
        </p:spPr>
      </p:pic>
      <p:sp>
        <p:nvSpPr>
          <p:cNvPr id="3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  <p:sp>
        <p:nvSpPr>
          <p:cNvPr id="4" name="테이블 구조"/>
          <p:cNvSpPr txBox="1">
            <a:spLocks/>
          </p:cNvSpPr>
          <p:nvPr/>
        </p:nvSpPr>
        <p:spPr>
          <a:xfrm>
            <a:off x="220060" y="731478"/>
            <a:ext cx="1971996" cy="64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sz="2800" smtClean="0"/>
              <a:t>관리자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6736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604837"/>
            <a:ext cx="7962900" cy="5648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604837"/>
            <a:ext cx="7962900" cy="56483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090987" y="604837"/>
            <a:ext cx="4010025" cy="5534025"/>
            <a:chOff x="4090987" y="661987"/>
            <a:chExt cx="4010025" cy="5534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0987" y="661987"/>
              <a:ext cx="4010025" cy="5534025"/>
            </a:xfrm>
            <a:prstGeom prst="rect">
              <a:avLst/>
            </a:prstGeom>
          </p:spPr>
        </p:pic>
        <p:sp>
          <p:nvSpPr>
            <p:cNvPr id="7" name="직사각형"/>
            <p:cNvSpPr/>
            <p:nvPr/>
          </p:nvSpPr>
          <p:spPr>
            <a:xfrm>
              <a:off x="4979916" y="5498927"/>
              <a:ext cx="944895" cy="562934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699" y="2327982"/>
            <a:ext cx="2514600" cy="1390650"/>
          </a:xfrm>
          <a:prstGeom prst="rect">
            <a:avLst/>
          </a:prstGeom>
        </p:spPr>
      </p:pic>
      <p:sp>
        <p:nvSpPr>
          <p:cNvPr id="9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  <p:sp>
        <p:nvSpPr>
          <p:cNvPr id="10" name="테이블 구조"/>
          <p:cNvSpPr txBox="1">
            <a:spLocks/>
          </p:cNvSpPr>
          <p:nvPr/>
        </p:nvSpPr>
        <p:spPr>
          <a:xfrm>
            <a:off x="220060" y="731478"/>
            <a:ext cx="1971996" cy="64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sz="2800" smtClean="0"/>
              <a:t>관리자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00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604837"/>
            <a:ext cx="7962900" cy="5648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604837"/>
            <a:ext cx="7962900" cy="56483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114550" y="604836"/>
            <a:ext cx="7962900" cy="5648325"/>
            <a:chOff x="2114550" y="604837"/>
            <a:chExt cx="7962900" cy="56483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4550" y="604837"/>
              <a:ext cx="7962900" cy="5648325"/>
            </a:xfrm>
            <a:prstGeom prst="rect">
              <a:avLst/>
            </a:prstGeom>
          </p:spPr>
        </p:pic>
        <p:sp>
          <p:nvSpPr>
            <p:cNvPr id="8" name="직사각형"/>
            <p:cNvSpPr/>
            <p:nvPr/>
          </p:nvSpPr>
          <p:spPr>
            <a:xfrm>
              <a:off x="7961111" y="4509370"/>
              <a:ext cx="907315" cy="468449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14550" y="604835"/>
            <a:ext cx="7962900" cy="5648325"/>
            <a:chOff x="2114550" y="604836"/>
            <a:chExt cx="7962900" cy="56483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4550" y="604836"/>
              <a:ext cx="7962900" cy="5648325"/>
            </a:xfrm>
            <a:prstGeom prst="rect">
              <a:avLst/>
            </a:prstGeom>
          </p:spPr>
        </p:pic>
        <p:sp>
          <p:nvSpPr>
            <p:cNvPr id="6" name="직사각형"/>
            <p:cNvSpPr/>
            <p:nvPr/>
          </p:nvSpPr>
          <p:spPr>
            <a:xfrm>
              <a:off x="2204581" y="1453020"/>
              <a:ext cx="4420448" cy="187890"/>
            </a:xfrm>
            <a:prstGeom prst="rect">
              <a:avLst/>
            </a:prstGeom>
            <a:ln w="63500">
              <a:solidFill>
                <a:srgbClr val="B51A00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sp>
        <p:nvSpPr>
          <p:cNvPr id="12" name="직사각형"/>
          <p:cNvSpPr/>
          <p:nvPr/>
        </p:nvSpPr>
        <p:spPr>
          <a:xfrm>
            <a:off x="8956111" y="4509369"/>
            <a:ext cx="939452" cy="468449"/>
          </a:xfrm>
          <a:prstGeom prst="rect">
            <a:avLst/>
          </a:prstGeom>
          <a:ln w="63500">
            <a:solidFill>
              <a:srgbClr val="B51A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550" y="604835"/>
            <a:ext cx="7962900" cy="5648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550" y="604835"/>
            <a:ext cx="7962900" cy="5648325"/>
          </a:xfrm>
          <a:prstGeom prst="rect">
            <a:avLst/>
          </a:prstGeom>
        </p:spPr>
      </p:pic>
      <p:sp>
        <p:nvSpPr>
          <p:cNvPr id="15" name="테이블 구조"/>
          <p:cNvSpPr txBox="1">
            <a:spLocks noGrp="1"/>
          </p:cNvSpPr>
          <p:nvPr>
            <p:ph type="title"/>
          </p:nvPr>
        </p:nvSpPr>
        <p:spPr>
          <a:xfrm>
            <a:off x="220060" y="178245"/>
            <a:ext cx="1971996" cy="6484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2800" dirty="0" smtClean="0"/>
              <a:t>스토리보드</a:t>
            </a:r>
            <a:endParaRPr sz="2800" dirty="0"/>
          </a:p>
        </p:txBody>
      </p:sp>
      <p:sp>
        <p:nvSpPr>
          <p:cNvPr id="16" name="테이블 구조"/>
          <p:cNvSpPr txBox="1">
            <a:spLocks/>
          </p:cNvSpPr>
          <p:nvPr/>
        </p:nvSpPr>
        <p:spPr>
          <a:xfrm>
            <a:off x="220060" y="731478"/>
            <a:ext cx="1971996" cy="64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sz="2800" smtClean="0"/>
              <a:t>관리자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4780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455797" y="2680569"/>
            <a:ext cx="3222658" cy="137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39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 noGrp="1"/>
          </p:cNvSpPr>
          <p:nvPr>
            <p:ph type="title"/>
          </p:nvPr>
        </p:nvSpPr>
        <p:spPr>
          <a:xfrm>
            <a:off x="220059" y="178244"/>
            <a:ext cx="2821303" cy="92305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13816">
              <a:defRPr sz="3500"/>
            </a:lvl1pPr>
          </a:lstStyle>
          <a:p>
            <a:r>
              <a:rPr dirty="0" err="1" smtClean="0"/>
              <a:t>프로</a:t>
            </a:r>
            <a:r>
              <a:rPr lang="ko-KR" altLang="en-US" dirty="0" smtClean="0"/>
              <a:t>그램</a:t>
            </a:r>
            <a:r>
              <a:rPr dirty="0" smtClean="0"/>
              <a:t> </a:t>
            </a:r>
            <a:r>
              <a:rPr dirty="0" err="1"/>
              <a:t>개요</a:t>
            </a:r>
            <a:endParaRPr dirty="0"/>
          </a:p>
        </p:txBody>
      </p:sp>
      <p:grpSp>
        <p:nvGrpSpPr>
          <p:cNvPr id="116" name="그룹"/>
          <p:cNvGrpSpPr/>
          <p:nvPr/>
        </p:nvGrpSpPr>
        <p:grpSpPr>
          <a:xfrm>
            <a:off x="363110" y="1837496"/>
            <a:ext cx="11465781" cy="3344553"/>
            <a:chOff x="0" y="0"/>
            <a:chExt cx="11465780" cy="3344551"/>
          </a:xfrm>
        </p:grpSpPr>
        <p:sp>
          <p:nvSpPr>
            <p:cNvPr id="98" name="모서리가 둥근 직사각형"/>
            <p:cNvSpPr/>
            <p:nvPr/>
          </p:nvSpPr>
          <p:spPr>
            <a:xfrm>
              <a:off x="4606303" y="0"/>
              <a:ext cx="1616164" cy="1417980"/>
            </a:xfrm>
            <a:prstGeom prst="roundRect">
              <a:avLst>
                <a:gd name="adj" fmla="val 11368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9" name="회원"/>
            <p:cNvSpPr txBox="1"/>
            <p:nvPr/>
          </p:nvSpPr>
          <p:spPr>
            <a:xfrm>
              <a:off x="5117177" y="514665"/>
              <a:ext cx="674924" cy="388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dirty="0" err="1"/>
                <a:t>회원</a:t>
              </a:r>
              <a:endParaRPr dirty="0"/>
            </a:p>
          </p:txBody>
        </p:sp>
        <p:sp>
          <p:nvSpPr>
            <p:cNvPr id="100" name="모서리가 둥근 직사각형"/>
            <p:cNvSpPr/>
            <p:nvPr/>
          </p:nvSpPr>
          <p:spPr>
            <a:xfrm>
              <a:off x="4628049" y="1926572"/>
              <a:ext cx="1659632" cy="1417979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101" name="클래스"/>
            <p:cNvSpPr txBox="1"/>
            <p:nvPr/>
          </p:nvSpPr>
          <p:spPr>
            <a:xfrm>
              <a:off x="5064463" y="2441240"/>
              <a:ext cx="786804" cy="388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클래스</a:t>
              </a:r>
            </a:p>
          </p:txBody>
        </p:sp>
        <p:sp>
          <p:nvSpPr>
            <p:cNvPr id="102" name="원"/>
            <p:cNvSpPr/>
            <p:nvPr/>
          </p:nvSpPr>
          <p:spPr>
            <a:xfrm>
              <a:off x="9640306" y="713916"/>
              <a:ext cx="1825474" cy="18254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103" name="원"/>
            <p:cNvSpPr/>
            <p:nvPr/>
          </p:nvSpPr>
          <p:spPr>
            <a:xfrm>
              <a:off x="0" y="713916"/>
              <a:ext cx="1825474" cy="18254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104" name="관리자"/>
            <p:cNvSpPr txBox="1"/>
            <p:nvPr/>
          </p:nvSpPr>
          <p:spPr>
            <a:xfrm>
              <a:off x="10174664" y="1432330"/>
              <a:ext cx="848384" cy="388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dirty="0" err="1"/>
                <a:t>관리자</a:t>
              </a:r>
              <a:endParaRPr dirty="0"/>
            </a:p>
          </p:txBody>
        </p:sp>
        <p:sp>
          <p:nvSpPr>
            <p:cNvPr id="105" name="사용자"/>
            <p:cNvSpPr txBox="1"/>
            <p:nvPr/>
          </p:nvSpPr>
          <p:spPr>
            <a:xfrm>
              <a:off x="534357" y="1432330"/>
              <a:ext cx="933593" cy="388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dirty="0"/>
                <a:t>사용자</a:t>
              </a:r>
            </a:p>
          </p:txBody>
        </p:sp>
        <p:sp>
          <p:nvSpPr>
            <p:cNvPr id="106" name="회원가입"/>
            <p:cNvSpPr txBox="1"/>
            <p:nvPr/>
          </p:nvSpPr>
          <p:spPr>
            <a:xfrm rot="21008792">
              <a:off x="2359534" y="509635"/>
              <a:ext cx="1728686" cy="388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dirty="0" err="1" smtClean="0"/>
                <a:t>회원가입</a:t>
              </a:r>
              <a:r>
                <a:rPr lang="en-US" dirty="0" smtClean="0"/>
                <a:t>/</a:t>
              </a:r>
              <a:r>
                <a:rPr lang="ko-KR" altLang="en-US" dirty="0" smtClean="0"/>
                <a:t>수정</a:t>
              </a:r>
              <a:endParaRPr dirty="0"/>
            </a:p>
          </p:txBody>
        </p:sp>
        <p:sp>
          <p:nvSpPr>
            <p:cNvPr id="108" name="신청"/>
            <p:cNvSpPr txBox="1"/>
            <p:nvPr/>
          </p:nvSpPr>
          <p:spPr>
            <a:xfrm rot="289315">
              <a:off x="2520314" y="1837243"/>
              <a:ext cx="1412892" cy="388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ko-KR" altLang="en-US" smtClean="0"/>
                <a:t>클래스 신청</a:t>
              </a:r>
              <a:endParaRPr dirty="0"/>
            </a:p>
          </p:txBody>
        </p:sp>
        <p:sp>
          <p:nvSpPr>
            <p:cNvPr id="109" name="수정,삭제"/>
            <p:cNvSpPr txBox="1"/>
            <p:nvPr/>
          </p:nvSpPr>
          <p:spPr>
            <a:xfrm rot="312031">
              <a:off x="7176381" y="509635"/>
              <a:ext cx="1797647" cy="388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ko-KR" altLang="en-US" dirty="0" smtClean="0"/>
                <a:t>회원 수정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삭제</a:t>
              </a:r>
              <a:endParaRPr dirty="0"/>
            </a:p>
          </p:txBody>
        </p:sp>
        <p:sp>
          <p:nvSpPr>
            <p:cNvPr id="110" name="수정,삭제"/>
            <p:cNvSpPr txBox="1"/>
            <p:nvPr/>
          </p:nvSpPr>
          <p:spPr>
            <a:xfrm rot="21084719">
              <a:off x="6770941" y="1894443"/>
              <a:ext cx="2523503" cy="388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rPr lang="ko-KR" altLang="en-US" dirty="0" smtClean="0"/>
                <a:t>클래스 등록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수정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삭제</a:t>
              </a:r>
              <a:endParaRPr dirty="0"/>
            </a:p>
          </p:txBody>
        </p:sp>
        <p:sp>
          <p:nvSpPr>
            <p:cNvPr id="111" name="직선 화살표 연결선 2"/>
            <p:cNvSpPr/>
            <p:nvPr/>
          </p:nvSpPr>
          <p:spPr>
            <a:xfrm flipV="1">
              <a:off x="1913891" y="739733"/>
              <a:ext cx="2576219" cy="444506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직선 화살표 연결선 5"/>
            <p:cNvSpPr/>
            <p:nvPr/>
          </p:nvSpPr>
          <p:spPr>
            <a:xfrm>
              <a:off x="1913892" y="2172478"/>
              <a:ext cx="2494904" cy="26876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직선 화살표 연결선 7"/>
            <p:cNvSpPr/>
            <p:nvPr/>
          </p:nvSpPr>
          <p:spPr>
            <a:xfrm flipH="1" flipV="1">
              <a:off x="6427076" y="769551"/>
              <a:ext cx="3052086" cy="3046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직선 화살표 연결선 9"/>
            <p:cNvSpPr/>
            <p:nvPr/>
          </p:nvSpPr>
          <p:spPr>
            <a:xfrm flipH="1">
              <a:off x="6506934" y="2088764"/>
              <a:ext cx="3136543" cy="48656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220059" y="178244"/>
            <a:ext cx="2821303" cy="923055"/>
          </a:xfrm>
          <a:prstGeom prst="rect">
            <a:avLst/>
          </a:prstGeom>
        </p:spPr>
        <p:txBody>
          <a:bodyPr/>
          <a:lstStyle/>
          <a:p>
            <a:r>
              <a:t>개발환경</a:t>
            </a:r>
          </a:p>
        </p:txBody>
      </p:sp>
      <p:pic>
        <p:nvPicPr>
          <p:cNvPr id="119" name="743F9BBF-77D6-4650-BDDF-8697F94A8676-L0-001.jpeg" descr="743F9BBF-77D6-4650-BDDF-8697F94A8676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462" y="2232269"/>
            <a:ext cx="2393462" cy="2393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EC9543FD-54E2-4CDD-BA63-A5E025CFB08C-L0-001.jpeg" descr="EC9543FD-54E2-4CDD-BA63-A5E025CFB08C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913" y="2331316"/>
            <a:ext cx="2587777" cy="2195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3D406579-B18C-49D9-B9BE-31596B1705BF-L0-001.jpeg" descr="3D406579-B18C-49D9-B9BE-31596B1705BF-L0-00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8679" y="2120108"/>
            <a:ext cx="2617784" cy="261778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Netbeans IDE8.2"/>
          <p:cNvSpPr txBox="1"/>
          <p:nvPr/>
        </p:nvSpPr>
        <p:spPr>
          <a:xfrm>
            <a:off x="1423647" y="5049552"/>
            <a:ext cx="184509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Netbeans IDE8.2</a:t>
            </a:r>
          </a:p>
        </p:txBody>
      </p:sp>
      <p:sp>
        <p:nvSpPr>
          <p:cNvPr id="123" name="Toad for Oracle 13.3"/>
          <p:cNvSpPr txBox="1"/>
          <p:nvPr/>
        </p:nvSpPr>
        <p:spPr>
          <a:xfrm>
            <a:off x="5390194" y="5049552"/>
            <a:ext cx="217537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Toad for Oracle 13.3</a:t>
            </a:r>
          </a:p>
        </p:txBody>
      </p:sp>
      <p:sp>
        <p:nvSpPr>
          <p:cNvPr id="124" name="eXERD"/>
          <p:cNvSpPr txBox="1"/>
          <p:nvPr/>
        </p:nvSpPr>
        <p:spPr>
          <a:xfrm>
            <a:off x="9687028" y="5049552"/>
            <a:ext cx="86639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eXERD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이미지 갤러리"/>
          <p:cNvGrpSpPr/>
          <p:nvPr/>
        </p:nvGrpSpPr>
        <p:grpSpPr>
          <a:xfrm>
            <a:off x="2403629" y="477784"/>
            <a:ext cx="7971913" cy="6308831"/>
            <a:chOff x="0" y="0"/>
            <a:chExt cx="7971911" cy="6308830"/>
          </a:xfrm>
        </p:grpSpPr>
        <p:pic>
          <p:nvPicPr>
            <p:cNvPr id="128" name="82F15EA3-0A7A-4DA4-A571-91FA83B70372-L0-001.png" descr="82F15EA3-0A7A-4DA4-A571-91FA83B70372-L0-0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" r="2064"/>
            <a:stretch>
              <a:fillRect/>
            </a:stretch>
          </p:blipFill>
          <p:spPr>
            <a:xfrm>
              <a:off x="-1" y="-1"/>
              <a:ext cx="7971913" cy="5902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eXERD"/>
            <p:cNvSpPr txBox="1"/>
            <p:nvPr/>
          </p:nvSpPr>
          <p:spPr>
            <a:xfrm>
              <a:off x="-1" y="5978630"/>
              <a:ext cx="797191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defTabSz="457200">
                <a:defRPr sz="1200"/>
              </a:lvl1pPr>
            </a:lstStyle>
            <a:p>
              <a:r>
                <a:t>eXERD</a:t>
              </a:r>
            </a:p>
          </p:txBody>
        </p:sp>
      </p:grpSp>
      <p:sp>
        <p:nvSpPr>
          <p:cNvPr id="131" name="테이블 구조"/>
          <p:cNvSpPr txBox="1">
            <a:spLocks noGrp="1"/>
          </p:cNvSpPr>
          <p:nvPr>
            <p:ph type="title"/>
          </p:nvPr>
        </p:nvSpPr>
        <p:spPr>
          <a:xfrm>
            <a:off x="220059" y="178244"/>
            <a:ext cx="2821303" cy="923055"/>
          </a:xfrm>
          <a:prstGeom prst="rect">
            <a:avLst/>
          </a:prstGeom>
        </p:spPr>
        <p:txBody>
          <a:bodyPr anchor="ctr"/>
          <a:lstStyle/>
          <a:p>
            <a:r>
              <a:rPr dirty="0" err="1"/>
              <a:t>테이블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"/>
          <p:cNvGraphicFramePr/>
          <p:nvPr/>
        </p:nvGraphicFramePr>
        <p:xfrm>
          <a:off x="1458955" y="481779"/>
          <a:ext cx="9274088" cy="589443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31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8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58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회원(member)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회원번호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Primary Key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memName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이메일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memEmail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비밀번호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memPwd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전화번호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memTel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memZip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주소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memAddr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상세주소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memAddrDetail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등록일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memRegdate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DATE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Default sysdate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프로그램번호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ProgNo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표"/>
          <p:cNvGraphicFramePr/>
          <p:nvPr/>
        </p:nvGraphicFramePr>
        <p:xfrm>
          <a:off x="1191682" y="895350"/>
          <a:ext cx="9808632" cy="50673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3460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프로그램(program)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프로그램번호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ProgNo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PrimaryKey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ProgName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ProgDetail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트레이너번호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traNo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표"/>
          <p:cNvGraphicFramePr/>
          <p:nvPr/>
        </p:nvGraphicFramePr>
        <p:xfrm>
          <a:off x="1191682" y="895350"/>
          <a:ext cx="9808632" cy="50673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3460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트레이너(trainer)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트레이너 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traNo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Primary key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트레이너 명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traName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코칭분야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traMajor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성별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traGender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VARCHAR2(10)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표"/>
          <p:cNvGraphicFramePr/>
          <p:nvPr/>
        </p:nvGraphicFramePr>
        <p:xfrm>
          <a:off x="1191682" y="1402080"/>
          <a:ext cx="9808632" cy="405384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3460">
                <a:tc>
                  <a:txBody>
                    <a:bodyPr/>
                    <a:lstStyle/>
                    <a:p>
                      <a:pPr algn="ctr">
                        <a:defRPr sz="2100"/>
                      </a:pPr>
                      <a:endParaRPr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출석기록(attend)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기록번호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attno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Primary key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날짜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attdate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Date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회원번호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memNo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표"/>
          <p:cNvGraphicFramePr/>
          <p:nvPr/>
        </p:nvGraphicFramePr>
        <p:xfrm>
          <a:off x="1387347" y="599100"/>
          <a:ext cx="9417304" cy="565979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3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542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클래스(class)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5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클래스번호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ClassNo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Primary key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5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강좌명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ClassName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5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강사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teacher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5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시간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time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VARCHAR2(50)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5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수강인원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limit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Default 20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85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</a:rPr>
                        <a:t>남은자리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left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NUMBER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185</Words>
  <Application>Microsoft Office PowerPoint</Application>
  <PresentationFormat>와이드스크린</PresentationFormat>
  <Paragraphs>127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Helvetica</vt:lpstr>
      <vt:lpstr>Office 테마</vt:lpstr>
      <vt:lpstr>헬스장 관리 시스템</vt:lpstr>
      <vt:lpstr>프로그램 개요</vt:lpstr>
      <vt:lpstr>개발환경</vt:lpstr>
      <vt:lpstr>테이블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스토리보드</vt:lpstr>
      <vt:lpstr>스토리보드</vt:lpstr>
      <vt:lpstr>스토리보드</vt:lpstr>
      <vt:lpstr>스토리보드</vt:lpstr>
      <vt:lpstr>스토리보드</vt:lpstr>
      <vt:lpstr>스토리보드</vt:lpstr>
      <vt:lpstr>스토리보드</vt:lpstr>
      <vt:lpstr>스토리보드</vt:lpstr>
      <vt:lpstr>스토리보드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헬스장 관리 시스템</dc:title>
  <cp:lastModifiedBy>정 은경</cp:lastModifiedBy>
  <cp:revision>10</cp:revision>
  <dcterms:modified xsi:type="dcterms:W3CDTF">2020-06-02T13:51:00Z</dcterms:modified>
</cp:coreProperties>
</file>