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  <p:embeddedFont>
      <p:font typeface="Alfa Slab One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11" Type="http://schemas.openxmlformats.org/officeDocument/2006/relationships/slide" Target="slides/slide6.xml"/><Relationship Id="rId22" Type="http://schemas.openxmlformats.org/officeDocument/2006/relationships/font" Target="fonts/AlfaSlabOne-regular.fntdata"/><Relationship Id="rId10" Type="http://schemas.openxmlformats.org/officeDocument/2006/relationships/slide" Target="slides/slide5.xml"/><Relationship Id="rId21" Type="http://schemas.openxmlformats.org/officeDocument/2006/relationships/font" Target="fonts/ProximaNova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.fntdata"/><Relationship Id="rId6" Type="http://schemas.openxmlformats.org/officeDocument/2006/relationships/slide" Target="slides/slide1.xml"/><Relationship Id="rId18" Type="http://schemas.openxmlformats.org/officeDocument/2006/relationships/font" Target="fonts/ProximaNov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62ad2fb3a_1_53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62ad2fb3a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Rachel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629cd1e73_0_26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629cd1e7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Rachel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629cd1e73_0_31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629cd1e7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Scott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629cd1e73_0_1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4629cd1e7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Scott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629cd1e73_0_44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629cd1e7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James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629cd1e73_0_16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629cd1e7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James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629cd1e73_0_36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629cd1e7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Lily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8840f729d_0_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8840f729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Lily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629cd1e73_0_11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629cd1e7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Lily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629cd1e73_0_6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629cd1e7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Lily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629cd1e73_0_21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629cd1e7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Rachel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3668217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794633"/>
            <a:ext cx="8520600" cy="26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4221097"/>
            <a:ext cx="8520600" cy="97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557233"/>
            <a:ext cx="8520600" cy="26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4299000"/>
            <a:ext cx="8520600" cy="142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3307400"/>
            <a:ext cx="8114400" cy="326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8424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987833"/>
            <a:ext cx="2808000" cy="410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701800"/>
            <a:ext cx="5683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33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834132"/>
            <a:ext cx="4045200" cy="2069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3974834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5644967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2.png"/><Relationship Id="rId6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0"/>
            <a:ext cx="8520600" cy="132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BUno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1085467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Quatro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Scott, Rachel, Lily, James</a:t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6038" y="2142371"/>
            <a:ext cx="6011927" cy="451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4800" y="593375"/>
            <a:ext cx="3001175" cy="275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593367"/>
            <a:ext cx="55914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Scrum Experience (2/2)</a:t>
            </a:r>
            <a:endParaRPr sz="3200"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Strengths</a:t>
            </a:r>
            <a:endParaRPr sz="22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Updating our scrum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Adding effective user stories whenever necessary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Communication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JUnit testing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200"/>
              <a:t>Weaknesses</a:t>
            </a:r>
            <a:r>
              <a:rPr lang="en" sz="2000"/>
              <a:t>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Git commits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Task division </a:t>
            </a:r>
            <a:r>
              <a:rPr lang="en" sz="2000"/>
              <a:t>at early stages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Attempted networking before we had a basic functional game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Needed better project organization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Learned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Time Management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Agility: 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Updating tasks as working through user stories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Testing while developing</a:t>
            </a:r>
            <a:endParaRPr sz="18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Scrum: 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Prioritize</a:t>
            </a:r>
            <a:r>
              <a:rPr lang="en" sz="1800"/>
              <a:t> user stories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Burndown Chart to track process</a:t>
            </a:r>
            <a:endParaRPr sz="18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Git: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Commit and push whenever a method was finished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Others can understand the updates by reading the commit message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What we would do with more time</a:t>
            </a:r>
            <a:endParaRPr sz="3200"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562800"/>
            <a:ext cx="8520600" cy="46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Special Cards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Challenge Wild Draw 4 card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Sort hand by: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Color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Card type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Dragging &amp; dropping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Networking to allow multiple users play a game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Design smarter AI</a:t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Our Game</a:t>
            </a:r>
            <a:endParaRPr sz="3200"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Bucknell themed UNO!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Play cards with the matching color or symbol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Draw cards if you have nothing to play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You win the round when you run out of cards in your hand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Win the game by reaching 500 points, with points awarded based on the cards left in opponents’ hands at the end of each round</a:t>
            </a:r>
            <a:endParaRPr sz="2200"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0525" y="654733"/>
            <a:ext cx="1117300" cy="165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0275" y="842825"/>
            <a:ext cx="6688825" cy="58100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295733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Demonstration</a:t>
            </a:r>
            <a:endParaRPr sz="3200"/>
          </a:p>
        </p:txBody>
      </p:sp>
      <p:sp>
        <p:nvSpPr>
          <p:cNvPr id="77" name="Google Shape;77;p16"/>
          <p:cNvSpPr txBox="1"/>
          <p:nvPr/>
        </p:nvSpPr>
        <p:spPr>
          <a:xfrm>
            <a:off x="2819700" y="2453967"/>
            <a:ext cx="4008300" cy="21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Watch it in action!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Implementation</a:t>
            </a:r>
            <a:endParaRPr sz="3200"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We implemented the graphics using JavaFX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Used enums: CardColor, CardType, PlayCommand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Linked list: players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CopyOnWriteArrayList: decks</a:t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Card generation on the fly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775" y="1488600"/>
            <a:ext cx="379095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9250" y="2098200"/>
            <a:ext cx="5676900" cy="253365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76225" y="4631842"/>
            <a:ext cx="2705100" cy="120015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84625" y="5431808"/>
            <a:ext cx="4086225" cy="581025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82625" y="569700"/>
            <a:ext cx="3093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Diagram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625" y="1448575"/>
            <a:ext cx="8280749" cy="497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382533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Diagrams</a:t>
            </a:r>
            <a:endParaRPr/>
          </a:p>
        </p:txBody>
      </p:sp>
      <p:grpSp>
        <p:nvGrpSpPr>
          <p:cNvPr id="104" name="Google Shape;104;p20"/>
          <p:cNvGrpSpPr/>
          <p:nvPr/>
        </p:nvGrpSpPr>
        <p:grpSpPr>
          <a:xfrm>
            <a:off x="166075" y="228025"/>
            <a:ext cx="8857300" cy="6454124"/>
            <a:chOff x="166075" y="228025"/>
            <a:chExt cx="8857300" cy="6454124"/>
          </a:xfrm>
        </p:grpSpPr>
        <p:pic>
          <p:nvPicPr>
            <p:cNvPr id="105" name="Google Shape;105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210600" y="228025"/>
              <a:ext cx="4812775" cy="6454124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106" name="Google Shape;106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66075" y="2500902"/>
              <a:ext cx="4452325" cy="39131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Scrum Experience (</a:t>
            </a:r>
            <a:r>
              <a:rPr lang="en" sz="3200"/>
              <a:t>1/2)</a:t>
            </a:r>
            <a:endParaRPr sz="3200"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Key User Stories</a:t>
            </a:r>
            <a:endParaRPr sz="2400"/>
          </a:p>
          <a:p>
            <a:pPr indent="-3683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Drawing </a:t>
            </a:r>
            <a:r>
              <a:rPr lang="en" sz="2200"/>
              <a:t>a card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Playing a valid card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Create an AI to play against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Calling BUno when someone has one card left</a:t>
            </a:r>
            <a:endParaRPr sz="2200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113" name="Google Shape;113;p21"/>
          <p:cNvPicPr preferRelativeResize="0"/>
          <p:nvPr/>
        </p:nvPicPr>
        <p:blipFill rotWithShape="1">
          <a:blip r:embed="rId3">
            <a:alphaModFix/>
          </a:blip>
          <a:srcRect b="8006" l="0" r="2085" t="5905"/>
          <a:stretch/>
        </p:blipFill>
        <p:spPr>
          <a:xfrm>
            <a:off x="4493050" y="3800225"/>
            <a:ext cx="4383225" cy="28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