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Krona One"/>
      <p:regular r:id="rId21"/>
    </p:embeddedFont>
    <p:embeddedFont>
      <p:font typeface="Atkinson Hyperlegible"/>
      <p:regular r:id="rId22"/>
      <p:bold r:id="rId23"/>
      <p:italic r:id="rId24"/>
      <p:boldItalic r:id="rId25"/>
    </p:embeddedFont>
    <p:embeddedFont>
      <p:font typeface="Marcellus SC"/>
      <p:regular r:id="rId26"/>
    </p:embeddedFont>
    <p:embeddedFont>
      <p:font typeface="Philosop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AtkinsonHyperlegible-regular.fntdata"/><Relationship Id="rId21" Type="http://schemas.openxmlformats.org/officeDocument/2006/relationships/font" Target="fonts/KronaOne-regular.fntdata"/><Relationship Id="rId24" Type="http://schemas.openxmlformats.org/officeDocument/2006/relationships/font" Target="fonts/AtkinsonHyperlegible-italic.fntdata"/><Relationship Id="rId23" Type="http://schemas.openxmlformats.org/officeDocument/2006/relationships/font" Target="fonts/AtkinsonHyperlegible-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arcellusSC-regular.fntdata"/><Relationship Id="rId25" Type="http://schemas.openxmlformats.org/officeDocument/2006/relationships/font" Target="fonts/AtkinsonHyperlegible-boldItalic.fntdata"/><Relationship Id="rId28" Type="http://schemas.openxmlformats.org/officeDocument/2006/relationships/font" Target="fonts/Philosopher-bold.fntdata"/><Relationship Id="rId27" Type="http://schemas.openxmlformats.org/officeDocument/2006/relationships/font" Target="fonts/Philosopher-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hilosopher-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Philosopher-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9" name="Shape 2619"/>
        <p:cNvGrpSpPr/>
        <p:nvPr/>
      </p:nvGrpSpPr>
      <p:grpSpPr>
        <a:xfrm>
          <a:off x="0" y="0"/>
          <a:ext cx="0" cy="0"/>
          <a:chOff x="0" y="0"/>
          <a:chExt cx="0" cy="0"/>
        </a:xfrm>
      </p:grpSpPr>
      <p:sp>
        <p:nvSpPr>
          <p:cNvPr id="2620" name="Google Shape;2620;g122f81ec5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1" name="Google Shape;2621;g122f81ec5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3" name="Shape 2743"/>
        <p:cNvGrpSpPr/>
        <p:nvPr/>
      </p:nvGrpSpPr>
      <p:grpSpPr>
        <a:xfrm>
          <a:off x="0" y="0"/>
          <a:ext cx="0" cy="0"/>
          <a:chOff x="0" y="0"/>
          <a:chExt cx="0" cy="0"/>
        </a:xfrm>
      </p:grpSpPr>
      <p:sp>
        <p:nvSpPr>
          <p:cNvPr id="2744" name="Google Shape;2744;g1732c7980d5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5" name="Google Shape;2745;g1732c7980d5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1" name="Shape 2751"/>
        <p:cNvGrpSpPr/>
        <p:nvPr/>
      </p:nvGrpSpPr>
      <p:grpSpPr>
        <a:xfrm>
          <a:off x="0" y="0"/>
          <a:ext cx="0" cy="0"/>
          <a:chOff x="0" y="0"/>
          <a:chExt cx="0" cy="0"/>
        </a:xfrm>
      </p:grpSpPr>
      <p:sp>
        <p:nvSpPr>
          <p:cNvPr id="2752" name="Google Shape;2752;g1732c7980d5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3" name="Google Shape;2753;g1732c7980d5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9" name="Shape 2759"/>
        <p:cNvGrpSpPr/>
        <p:nvPr/>
      </p:nvGrpSpPr>
      <p:grpSpPr>
        <a:xfrm>
          <a:off x="0" y="0"/>
          <a:ext cx="0" cy="0"/>
          <a:chOff x="0" y="0"/>
          <a:chExt cx="0" cy="0"/>
        </a:xfrm>
      </p:grpSpPr>
      <p:sp>
        <p:nvSpPr>
          <p:cNvPr id="2760" name="Google Shape;2760;g121522e6ee3_1_2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1" name="Google Shape;2761;g121522e6ee3_1_2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4" name="Shape 2774"/>
        <p:cNvGrpSpPr/>
        <p:nvPr/>
      </p:nvGrpSpPr>
      <p:grpSpPr>
        <a:xfrm>
          <a:off x="0" y="0"/>
          <a:ext cx="0" cy="0"/>
          <a:chOff x="0" y="0"/>
          <a:chExt cx="0" cy="0"/>
        </a:xfrm>
      </p:grpSpPr>
      <p:sp>
        <p:nvSpPr>
          <p:cNvPr id="2775" name="Google Shape;2775;g1732c7980d5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6" name="Google Shape;2776;g1732c7980d5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2" name="Shape 2782"/>
        <p:cNvGrpSpPr/>
        <p:nvPr/>
      </p:nvGrpSpPr>
      <p:grpSpPr>
        <a:xfrm>
          <a:off x="0" y="0"/>
          <a:ext cx="0" cy="0"/>
          <a:chOff x="0" y="0"/>
          <a:chExt cx="0" cy="0"/>
        </a:xfrm>
      </p:grpSpPr>
      <p:sp>
        <p:nvSpPr>
          <p:cNvPr id="2783" name="Google Shape;2783;g1732c7980d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4" name="Google Shape;2784;g1732c7980d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0" name="Shape 2790"/>
        <p:cNvGrpSpPr/>
        <p:nvPr/>
      </p:nvGrpSpPr>
      <p:grpSpPr>
        <a:xfrm>
          <a:off x="0" y="0"/>
          <a:ext cx="0" cy="0"/>
          <a:chOff x="0" y="0"/>
          <a:chExt cx="0" cy="0"/>
        </a:xfrm>
      </p:grpSpPr>
      <p:sp>
        <p:nvSpPr>
          <p:cNvPr id="2791" name="Google Shape;2791;g1732c7980d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2" name="Google Shape;2792;g1732c7980d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8" name="Shape 2798"/>
        <p:cNvGrpSpPr/>
        <p:nvPr/>
      </p:nvGrpSpPr>
      <p:grpSpPr>
        <a:xfrm>
          <a:off x="0" y="0"/>
          <a:ext cx="0" cy="0"/>
          <a:chOff x="0" y="0"/>
          <a:chExt cx="0" cy="0"/>
        </a:xfrm>
      </p:grpSpPr>
      <p:sp>
        <p:nvSpPr>
          <p:cNvPr id="2799" name="Google Shape;2799;g1232a16f38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0" name="Google Shape;2800;g1232a16f38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2" name="Shape 2632"/>
        <p:cNvGrpSpPr/>
        <p:nvPr/>
      </p:nvGrpSpPr>
      <p:grpSpPr>
        <a:xfrm>
          <a:off x="0" y="0"/>
          <a:ext cx="0" cy="0"/>
          <a:chOff x="0" y="0"/>
          <a:chExt cx="0" cy="0"/>
        </a:xfrm>
      </p:grpSpPr>
      <p:sp>
        <p:nvSpPr>
          <p:cNvPr id="2633" name="Google Shape;2633;g1732c7980d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4" name="Google Shape;2634;g1732c7980d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0" name="Shape 2640"/>
        <p:cNvGrpSpPr/>
        <p:nvPr/>
      </p:nvGrpSpPr>
      <p:grpSpPr>
        <a:xfrm>
          <a:off x="0" y="0"/>
          <a:ext cx="0" cy="0"/>
          <a:chOff x="0" y="0"/>
          <a:chExt cx="0" cy="0"/>
        </a:xfrm>
      </p:grpSpPr>
      <p:sp>
        <p:nvSpPr>
          <p:cNvPr id="2641" name="Google Shape;2641;g1732c7980d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2" name="Google Shape;2642;g1732c7980d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8" name="Shape 2648"/>
        <p:cNvGrpSpPr/>
        <p:nvPr/>
      </p:nvGrpSpPr>
      <p:grpSpPr>
        <a:xfrm>
          <a:off x="0" y="0"/>
          <a:ext cx="0" cy="0"/>
          <a:chOff x="0" y="0"/>
          <a:chExt cx="0" cy="0"/>
        </a:xfrm>
      </p:grpSpPr>
      <p:sp>
        <p:nvSpPr>
          <p:cNvPr id="2649" name="Google Shape;2649;g1732c7980d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0" name="Google Shape;2650;g1732c7980d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6" name="Shape 2656"/>
        <p:cNvGrpSpPr/>
        <p:nvPr/>
      </p:nvGrpSpPr>
      <p:grpSpPr>
        <a:xfrm>
          <a:off x="0" y="0"/>
          <a:ext cx="0" cy="0"/>
          <a:chOff x="0" y="0"/>
          <a:chExt cx="0" cy="0"/>
        </a:xfrm>
      </p:grpSpPr>
      <p:sp>
        <p:nvSpPr>
          <p:cNvPr id="2657" name="Google Shape;2657;g1732c7980d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8" name="Google Shape;2658;g1732c7980d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5" name="Shape 2695"/>
        <p:cNvGrpSpPr/>
        <p:nvPr/>
      </p:nvGrpSpPr>
      <p:grpSpPr>
        <a:xfrm>
          <a:off x="0" y="0"/>
          <a:ext cx="0" cy="0"/>
          <a:chOff x="0" y="0"/>
          <a:chExt cx="0" cy="0"/>
        </a:xfrm>
      </p:grpSpPr>
      <p:sp>
        <p:nvSpPr>
          <p:cNvPr id="2696" name="Google Shape;2696;g1732c7980d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7" name="Google Shape;2697;g1732c7980d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3" name="Shape 2703"/>
        <p:cNvGrpSpPr/>
        <p:nvPr/>
      </p:nvGrpSpPr>
      <p:grpSpPr>
        <a:xfrm>
          <a:off x="0" y="0"/>
          <a:ext cx="0" cy="0"/>
          <a:chOff x="0" y="0"/>
          <a:chExt cx="0" cy="0"/>
        </a:xfrm>
      </p:grpSpPr>
      <p:sp>
        <p:nvSpPr>
          <p:cNvPr id="2704" name="Google Shape;2704;g121522e6ee3_2_1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5" name="Google Shape;2705;g121522e6ee3_2_1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4" name="Shape 2714"/>
        <p:cNvGrpSpPr/>
        <p:nvPr/>
      </p:nvGrpSpPr>
      <p:grpSpPr>
        <a:xfrm>
          <a:off x="0" y="0"/>
          <a:ext cx="0" cy="0"/>
          <a:chOff x="0" y="0"/>
          <a:chExt cx="0" cy="0"/>
        </a:xfrm>
      </p:grpSpPr>
      <p:sp>
        <p:nvSpPr>
          <p:cNvPr id="2715" name="Google Shape;2715;g17356d4564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6" name="Google Shape;2716;g17356d4564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7" name="Shape 2737"/>
        <p:cNvGrpSpPr/>
        <p:nvPr/>
      </p:nvGrpSpPr>
      <p:grpSpPr>
        <a:xfrm>
          <a:off x="0" y="0"/>
          <a:ext cx="0" cy="0"/>
          <a:chOff x="0" y="0"/>
          <a:chExt cx="0" cy="0"/>
        </a:xfrm>
      </p:grpSpPr>
      <p:sp>
        <p:nvSpPr>
          <p:cNvPr id="2738" name="Google Shape;2738;g172d1cb18c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9" name="Google Shape;2739;g172d1cb18c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0" y="-3302"/>
            <a:ext cx="9147244" cy="5143660"/>
            <a:chOff x="0" y="-3302"/>
            <a:chExt cx="9147244" cy="5143660"/>
          </a:xfrm>
        </p:grpSpPr>
        <p:sp>
          <p:nvSpPr>
            <p:cNvPr id="10" name="Google Shape;10;p2"/>
            <p:cNvSpPr/>
            <p:nvPr/>
          </p:nvSpPr>
          <p:spPr>
            <a:xfrm>
              <a:off x="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65522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31044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96566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62088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27609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93131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5522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31044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6566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62088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27609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93131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5522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31044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96566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62088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27609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93131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65522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31044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96566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62088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27609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93131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57362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22884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588406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653928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719450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784972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50494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457362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22884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88406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53928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719450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784972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850494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457362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522884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588406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653928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719450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784972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850494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457362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522884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588406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53928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19450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84972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850494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65522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31044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196566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62088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27609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93131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5522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131044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96566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262088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327609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393131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65522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31044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96566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262088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327609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393131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65522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31044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96566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62088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327609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393131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457362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22884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88406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653928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719450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784972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850494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457362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522884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588406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653928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719450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784972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50494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457362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522884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588406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653928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719450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784972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850494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457362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522884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588406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653928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719450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784972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850494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2"/>
          <p:cNvGrpSpPr/>
          <p:nvPr/>
        </p:nvGrpSpPr>
        <p:grpSpPr>
          <a:xfrm>
            <a:off x="-3450" y="-5300"/>
            <a:ext cx="9150700" cy="5148800"/>
            <a:chOff x="-3450" y="-5300"/>
            <a:chExt cx="9150700" cy="5148800"/>
          </a:xfrm>
        </p:grpSpPr>
        <p:sp>
          <p:nvSpPr>
            <p:cNvPr id="123" name="Google Shape;123;p2"/>
            <p:cNvSpPr/>
            <p:nvPr/>
          </p:nvSpPr>
          <p:spPr>
            <a:xfrm>
              <a:off x="-34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rot="10800000">
              <a:off x="84098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rot="5400000">
              <a:off x="4204625" y="-42030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flipH="1" rot="5400000">
              <a:off x="4204625" y="2025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2"/>
          <p:cNvSpPr txBox="1"/>
          <p:nvPr>
            <p:ph type="ctrTitle"/>
          </p:nvPr>
        </p:nvSpPr>
        <p:spPr>
          <a:xfrm>
            <a:off x="720000" y="744575"/>
            <a:ext cx="6507300" cy="2463900"/>
          </a:xfrm>
          <a:prstGeom prst="rect">
            <a:avLst/>
          </a:prstGeom>
        </p:spPr>
        <p:txBody>
          <a:bodyPr anchorCtr="0" anchor="ctr" bIns="91425" lIns="91425" spcFirstLastPara="1" rIns="91425" wrap="square" tIns="91425">
            <a:noAutofit/>
          </a:bodyPr>
          <a:lstStyle>
            <a:lvl1pPr lvl="0" algn="l">
              <a:lnSpc>
                <a:spcPct val="115000"/>
              </a:lnSpc>
              <a:spcBef>
                <a:spcPts val="0"/>
              </a:spcBef>
              <a:spcAft>
                <a:spcPts val="0"/>
              </a:spcAft>
              <a:buSzPts val="5200"/>
              <a:buNone/>
              <a:defRPr sz="3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8" name="Google Shape;128;p2"/>
          <p:cNvSpPr txBox="1"/>
          <p:nvPr>
            <p:ph idx="1" type="subTitle"/>
          </p:nvPr>
        </p:nvSpPr>
        <p:spPr>
          <a:xfrm>
            <a:off x="720000" y="3752425"/>
            <a:ext cx="3707700" cy="489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600">
                <a:latin typeface="Atkinson Hyperlegible"/>
                <a:ea typeface="Atkinson Hyperlegible"/>
                <a:cs typeface="Atkinson Hyperlegible"/>
                <a:sym typeface="Atkinson Hyperlegibl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85" name="Shape 985"/>
        <p:cNvGrpSpPr/>
        <p:nvPr/>
      </p:nvGrpSpPr>
      <p:grpSpPr>
        <a:xfrm>
          <a:off x="0" y="0"/>
          <a:ext cx="0" cy="0"/>
          <a:chOff x="0" y="0"/>
          <a:chExt cx="0" cy="0"/>
        </a:xfrm>
      </p:grpSpPr>
      <p:grpSp>
        <p:nvGrpSpPr>
          <p:cNvPr id="986" name="Google Shape;986;p11"/>
          <p:cNvGrpSpPr/>
          <p:nvPr/>
        </p:nvGrpSpPr>
        <p:grpSpPr>
          <a:xfrm>
            <a:off x="0" y="-3302"/>
            <a:ext cx="9147244" cy="5143660"/>
            <a:chOff x="0" y="-3302"/>
            <a:chExt cx="9147244" cy="5143660"/>
          </a:xfrm>
        </p:grpSpPr>
        <p:sp>
          <p:nvSpPr>
            <p:cNvPr id="987" name="Google Shape;987;p11"/>
            <p:cNvSpPr/>
            <p:nvPr/>
          </p:nvSpPr>
          <p:spPr>
            <a:xfrm>
              <a:off x="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1"/>
            <p:cNvSpPr/>
            <p:nvPr/>
          </p:nvSpPr>
          <p:spPr>
            <a:xfrm>
              <a:off x="65522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1"/>
            <p:cNvSpPr/>
            <p:nvPr/>
          </p:nvSpPr>
          <p:spPr>
            <a:xfrm>
              <a:off x="131044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1"/>
            <p:cNvSpPr/>
            <p:nvPr/>
          </p:nvSpPr>
          <p:spPr>
            <a:xfrm>
              <a:off x="196566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1"/>
            <p:cNvSpPr/>
            <p:nvPr/>
          </p:nvSpPr>
          <p:spPr>
            <a:xfrm>
              <a:off x="262088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1"/>
            <p:cNvSpPr/>
            <p:nvPr/>
          </p:nvSpPr>
          <p:spPr>
            <a:xfrm>
              <a:off x="327609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1"/>
            <p:cNvSpPr/>
            <p:nvPr/>
          </p:nvSpPr>
          <p:spPr>
            <a:xfrm>
              <a:off x="393131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1"/>
            <p:cNvSpPr/>
            <p:nvPr/>
          </p:nvSpPr>
          <p:spPr>
            <a:xfrm>
              <a:off x="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1"/>
            <p:cNvSpPr/>
            <p:nvPr/>
          </p:nvSpPr>
          <p:spPr>
            <a:xfrm>
              <a:off x="65522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1"/>
            <p:cNvSpPr/>
            <p:nvPr/>
          </p:nvSpPr>
          <p:spPr>
            <a:xfrm>
              <a:off x="131044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1"/>
            <p:cNvSpPr/>
            <p:nvPr/>
          </p:nvSpPr>
          <p:spPr>
            <a:xfrm>
              <a:off x="196566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1"/>
            <p:cNvSpPr/>
            <p:nvPr/>
          </p:nvSpPr>
          <p:spPr>
            <a:xfrm>
              <a:off x="262088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1"/>
            <p:cNvSpPr/>
            <p:nvPr/>
          </p:nvSpPr>
          <p:spPr>
            <a:xfrm>
              <a:off x="327609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1"/>
            <p:cNvSpPr/>
            <p:nvPr/>
          </p:nvSpPr>
          <p:spPr>
            <a:xfrm>
              <a:off x="393131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1"/>
            <p:cNvSpPr/>
            <p:nvPr/>
          </p:nvSpPr>
          <p:spPr>
            <a:xfrm>
              <a:off x="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1"/>
            <p:cNvSpPr/>
            <p:nvPr/>
          </p:nvSpPr>
          <p:spPr>
            <a:xfrm>
              <a:off x="65522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1"/>
            <p:cNvSpPr/>
            <p:nvPr/>
          </p:nvSpPr>
          <p:spPr>
            <a:xfrm>
              <a:off x="131044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1"/>
            <p:cNvSpPr/>
            <p:nvPr/>
          </p:nvSpPr>
          <p:spPr>
            <a:xfrm>
              <a:off x="196566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1"/>
            <p:cNvSpPr/>
            <p:nvPr/>
          </p:nvSpPr>
          <p:spPr>
            <a:xfrm>
              <a:off x="262088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1"/>
            <p:cNvSpPr/>
            <p:nvPr/>
          </p:nvSpPr>
          <p:spPr>
            <a:xfrm>
              <a:off x="327609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1"/>
            <p:cNvSpPr/>
            <p:nvPr/>
          </p:nvSpPr>
          <p:spPr>
            <a:xfrm>
              <a:off x="393131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1"/>
            <p:cNvSpPr/>
            <p:nvPr/>
          </p:nvSpPr>
          <p:spPr>
            <a:xfrm>
              <a:off x="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1"/>
            <p:cNvSpPr/>
            <p:nvPr/>
          </p:nvSpPr>
          <p:spPr>
            <a:xfrm>
              <a:off x="65522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1"/>
            <p:cNvSpPr/>
            <p:nvPr/>
          </p:nvSpPr>
          <p:spPr>
            <a:xfrm>
              <a:off x="131044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1"/>
            <p:cNvSpPr/>
            <p:nvPr/>
          </p:nvSpPr>
          <p:spPr>
            <a:xfrm>
              <a:off x="196566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1"/>
            <p:cNvSpPr/>
            <p:nvPr/>
          </p:nvSpPr>
          <p:spPr>
            <a:xfrm>
              <a:off x="262088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1"/>
            <p:cNvSpPr/>
            <p:nvPr/>
          </p:nvSpPr>
          <p:spPr>
            <a:xfrm>
              <a:off x="327609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1"/>
            <p:cNvSpPr/>
            <p:nvPr/>
          </p:nvSpPr>
          <p:spPr>
            <a:xfrm>
              <a:off x="393131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1"/>
            <p:cNvSpPr/>
            <p:nvPr/>
          </p:nvSpPr>
          <p:spPr>
            <a:xfrm>
              <a:off x="457362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1"/>
            <p:cNvSpPr/>
            <p:nvPr/>
          </p:nvSpPr>
          <p:spPr>
            <a:xfrm>
              <a:off x="522884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1"/>
            <p:cNvSpPr/>
            <p:nvPr/>
          </p:nvSpPr>
          <p:spPr>
            <a:xfrm>
              <a:off x="588406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1"/>
            <p:cNvSpPr/>
            <p:nvPr/>
          </p:nvSpPr>
          <p:spPr>
            <a:xfrm>
              <a:off x="653928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1"/>
            <p:cNvSpPr/>
            <p:nvPr/>
          </p:nvSpPr>
          <p:spPr>
            <a:xfrm>
              <a:off x="719450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1"/>
            <p:cNvSpPr/>
            <p:nvPr/>
          </p:nvSpPr>
          <p:spPr>
            <a:xfrm>
              <a:off x="784972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1"/>
            <p:cNvSpPr/>
            <p:nvPr/>
          </p:nvSpPr>
          <p:spPr>
            <a:xfrm>
              <a:off x="850494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1"/>
            <p:cNvSpPr/>
            <p:nvPr/>
          </p:nvSpPr>
          <p:spPr>
            <a:xfrm>
              <a:off x="457362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1"/>
            <p:cNvSpPr/>
            <p:nvPr/>
          </p:nvSpPr>
          <p:spPr>
            <a:xfrm>
              <a:off x="522884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1"/>
            <p:cNvSpPr/>
            <p:nvPr/>
          </p:nvSpPr>
          <p:spPr>
            <a:xfrm>
              <a:off x="588406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1"/>
            <p:cNvSpPr/>
            <p:nvPr/>
          </p:nvSpPr>
          <p:spPr>
            <a:xfrm>
              <a:off x="653928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1"/>
            <p:cNvSpPr/>
            <p:nvPr/>
          </p:nvSpPr>
          <p:spPr>
            <a:xfrm>
              <a:off x="719450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1"/>
            <p:cNvSpPr/>
            <p:nvPr/>
          </p:nvSpPr>
          <p:spPr>
            <a:xfrm>
              <a:off x="784972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1"/>
            <p:cNvSpPr/>
            <p:nvPr/>
          </p:nvSpPr>
          <p:spPr>
            <a:xfrm>
              <a:off x="850494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1"/>
            <p:cNvSpPr/>
            <p:nvPr/>
          </p:nvSpPr>
          <p:spPr>
            <a:xfrm>
              <a:off x="457362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1"/>
            <p:cNvSpPr/>
            <p:nvPr/>
          </p:nvSpPr>
          <p:spPr>
            <a:xfrm>
              <a:off x="522884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1"/>
            <p:cNvSpPr/>
            <p:nvPr/>
          </p:nvSpPr>
          <p:spPr>
            <a:xfrm>
              <a:off x="588406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1"/>
            <p:cNvSpPr/>
            <p:nvPr/>
          </p:nvSpPr>
          <p:spPr>
            <a:xfrm>
              <a:off x="653928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1"/>
            <p:cNvSpPr/>
            <p:nvPr/>
          </p:nvSpPr>
          <p:spPr>
            <a:xfrm>
              <a:off x="719450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1"/>
            <p:cNvSpPr/>
            <p:nvPr/>
          </p:nvSpPr>
          <p:spPr>
            <a:xfrm>
              <a:off x="784972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1"/>
            <p:cNvSpPr/>
            <p:nvPr/>
          </p:nvSpPr>
          <p:spPr>
            <a:xfrm>
              <a:off x="850494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1"/>
            <p:cNvSpPr/>
            <p:nvPr/>
          </p:nvSpPr>
          <p:spPr>
            <a:xfrm>
              <a:off x="457362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1"/>
            <p:cNvSpPr/>
            <p:nvPr/>
          </p:nvSpPr>
          <p:spPr>
            <a:xfrm>
              <a:off x="522884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1"/>
            <p:cNvSpPr/>
            <p:nvPr/>
          </p:nvSpPr>
          <p:spPr>
            <a:xfrm>
              <a:off x="588406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1"/>
            <p:cNvSpPr/>
            <p:nvPr/>
          </p:nvSpPr>
          <p:spPr>
            <a:xfrm>
              <a:off x="653928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1"/>
            <p:cNvSpPr/>
            <p:nvPr/>
          </p:nvSpPr>
          <p:spPr>
            <a:xfrm>
              <a:off x="719450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1"/>
            <p:cNvSpPr/>
            <p:nvPr/>
          </p:nvSpPr>
          <p:spPr>
            <a:xfrm>
              <a:off x="784972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1"/>
            <p:cNvSpPr/>
            <p:nvPr/>
          </p:nvSpPr>
          <p:spPr>
            <a:xfrm>
              <a:off x="850494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1"/>
            <p:cNvSpPr/>
            <p:nvPr/>
          </p:nvSpPr>
          <p:spPr>
            <a:xfrm>
              <a:off x="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1"/>
            <p:cNvSpPr/>
            <p:nvPr/>
          </p:nvSpPr>
          <p:spPr>
            <a:xfrm>
              <a:off x="65522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1"/>
            <p:cNvSpPr/>
            <p:nvPr/>
          </p:nvSpPr>
          <p:spPr>
            <a:xfrm>
              <a:off x="131044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1"/>
            <p:cNvSpPr/>
            <p:nvPr/>
          </p:nvSpPr>
          <p:spPr>
            <a:xfrm>
              <a:off x="196566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1"/>
            <p:cNvSpPr/>
            <p:nvPr/>
          </p:nvSpPr>
          <p:spPr>
            <a:xfrm>
              <a:off x="262088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1"/>
            <p:cNvSpPr/>
            <p:nvPr/>
          </p:nvSpPr>
          <p:spPr>
            <a:xfrm>
              <a:off x="327609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1"/>
            <p:cNvSpPr/>
            <p:nvPr/>
          </p:nvSpPr>
          <p:spPr>
            <a:xfrm>
              <a:off x="393131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1"/>
            <p:cNvSpPr/>
            <p:nvPr/>
          </p:nvSpPr>
          <p:spPr>
            <a:xfrm>
              <a:off x="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1"/>
            <p:cNvSpPr/>
            <p:nvPr/>
          </p:nvSpPr>
          <p:spPr>
            <a:xfrm>
              <a:off x="65522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1"/>
            <p:cNvSpPr/>
            <p:nvPr/>
          </p:nvSpPr>
          <p:spPr>
            <a:xfrm>
              <a:off x="131044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1"/>
            <p:cNvSpPr/>
            <p:nvPr/>
          </p:nvSpPr>
          <p:spPr>
            <a:xfrm>
              <a:off x="196566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1"/>
            <p:cNvSpPr/>
            <p:nvPr/>
          </p:nvSpPr>
          <p:spPr>
            <a:xfrm>
              <a:off x="262088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1"/>
            <p:cNvSpPr/>
            <p:nvPr/>
          </p:nvSpPr>
          <p:spPr>
            <a:xfrm>
              <a:off x="327609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1"/>
            <p:cNvSpPr/>
            <p:nvPr/>
          </p:nvSpPr>
          <p:spPr>
            <a:xfrm>
              <a:off x="393131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1"/>
            <p:cNvSpPr/>
            <p:nvPr/>
          </p:nvSpPr>
          <p:spPr>
            <a:xfrm>
              <a:off x="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1"/>
            <p:cNvSpPr/>
            <p:nvPr/>
          </p:nvSpPr>
          <p:spPr>
            <a:xfrm>
              <a:off x="65522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1"/>
            <p:cNvSpPr/>
            <p:nvPr/>
          </p:nvSpPr>
          <p:spPr>
            <a:xfrm>
              <a:off x="131044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1"/>
            <p:cNvSpPr/>
            <p:nvPr/>
          </p:nvSpPr>
          <p:spPr>
            <a:xfrm>
              <a:off x="196566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1"/>
            <p:cNvSpPr/>
            <p:nvPr/>
          </p:nvSpPr>
          <p:spPr>
            <a:xfrm>
              <a:off x="262088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1"/>
            <p:cNvSpPr/>
            <p:nvPr/>
          </p:nvSpPr>
          <p:spPr>
            <a:xfrm>
              <a:off x="327609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1"/>
            <p:cNvSpPr/>
            <p:nvPr/>
          </p:nvSpPr>
          <p:spPr>
            <a:xfrm>
              <a:off x="393131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1"/>
            <p:cNvSpPr/>
            <p:nvPr/>
          </p:nvSpPr>
          <p:spPr>
            <a:xfrm>
              <a:off x="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1"/>
            <p:cNvSpPr/>
            <p:nvPr/>
          </p:nvSpPr>
          <p:spPr>
            <a:xfrm>
              <a:off x="65522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1"/>
            <p:cNvSpPr/>
            <p:nvPr/>
          </p:nvSpPr>
          <p:spPr>
            <a:xfrm>
              <a:off x="131044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1"/>
            <p:cNvSpPr/>
            <p:nvPr/>
          </p:nvSpPr>
          <p:spPr>
            <a:xfrm>
              <a:off x="196566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1"/>
            <p:cNvSpPr/>
            <p:nvPr/>
          </p:nvSpPr>
          <p:spPr>
            <a:xfrm>
              <a:off x="262088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1"/>
            <p:cNvSpPr/>
            <p:nvPr/>
          </p:nvSpPr>
          <p:spPr>
            <a:xfrm>
              <a:off x="327609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1"/>
            <p:cNvSpPr/>
            <p:nvPr/>
          </p:nvSpPr>
          <p:spPr>
            <a:xfrm>
              <a:off x="393131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1"/>
            <p:cNvSpPr/>
            <p:nvPr/>
          </p:nvSpPr>
          <p:spPr>
            <a:xfrm>
              <a:off x="457362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1"/>
            <p:cNvSpPr/>
            <p:nvPr/>
          </p:nvSpPr>
          <p:spPr>
            <a:xfrm>
              <a:off x="522884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1"/>
            <p:cNvSpPr/>
            <p:nvPr/>
          </p:nvSpPr>
          <p:spPr>
            <a:xfrm>
              <a:off x="588406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1"/>
            <p:cNvSpPr/>
            <p:nvPr/>
          </p:nvSpPr>
          <p:spPr>
            <a:xfrm>
              <a:off x="653928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1"/>
            <p:cNvSpPr/>
            <p:nvPr/>
          </p:nvSpPr>
          <p:spPr>
            <a:xfrm>
              <a:off x="719450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1"/>
            <p:cNvSpPr/>
            <p:nvPr/>
          </p:nvSpPr>
          <p:spPr>
            <a:xfrm>
              <a:off x="784972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1"/>
            <p:cNvSpPr/>
            <p:nvPr/>
          </p:nvSpPr>
          <p:spPr>
            <a:xfrm>
              <a:off x="850494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1"/>
            <p:cNvSpPr/>
            <p:nvPr/>
          </p:nvSpPr>
          <p:spPr>
            <a:xfrm>
              <a:off x="457362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1"/>
            <p:cNvSpPr/>
            <p:nvPr/>
          </p:nvSpPr>
          <p:spPr>
            <a:xfrm>
              <a:off x="522884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1"/>
            <p:cNvSpPr/>
            <p:nvPr/>
          </p:nvSpPr>
          <p:spPr>
            <a:xfrm>
              <a:off x="588406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1"/>
            <p:cNvSpPr/>
            <p:nvPr/>
          </p:nvSpPr>
          <p:spPr>
            <a:xfrm>
              <a:off x="653928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1"/>
            <p:cNvSpPr/>
            <p:nvPr/>
          </p:nvSpPr>
          <p:spPr>
            <a:xfrm>
              <a:off x="719450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1"/>
            <p:cNvSpPr/>
            <p:nvPr/>
          </p:nvSpPr>
          <p:spPr>
            <a:xfrm>
              <a:off x="784972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1"/>
            <p:cNvSpPr/>
            <p:nvPr/>
          </p:nvSpPr>
          <p:spPr>
            <a:xfrm>
              <a:off x="850494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1"/>
            <p:cNvSpPr/>
            <p:nvPr/>
          </p:nvSpPr>
          <p:spPr>
            <a:xfrm>
              <a:off x="457362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1"/>
            <p:cNvSpPr/>
            <p:nvPr/>
          </p:nvSpPr>
          <p:spPr>
            <a:xfrm>
              <a:off x="522884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1"/>
            <p:cNvSpPr/>
            <p:nvPr/>
          </p:nvSpPr>
          <p:spPr>
            <a:xfrm>
              <a:off x="588406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1"/>
            <p:cNvSpPr/>
            <p:nvPr/>
          </p:nvSpPr>
          <p:spPr>
            <a:xfrm>
              <a:off x="653928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1"/>
            <p:cNvSpPr/>
            <p:nvPr/>
          </p:nvSpPr>
          <p:spPr>
            <a:xfrm>
              <a:off x="719450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1"/>
            <p:cNvSpPr/>
            <p:nvPr/>
          </p:nvSpPr>
          <p:spPr>
            <a:xfrm>
              <a:off x="784972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1"/>
            <p:cNvSpPr/>
            <p:nvPr/>
          </p:nvSpPr>
          <p:spPr>
            <a:xfrm>
              <a:off x="850494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1"/>
            <p:cNvSpPr/>
            <p:nvPr/>
          </p:nvSpPr>
          <p:spPr>
            <a:xfrm>
              <a:off x="457362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1"/>
            <p:cNvSpPr/>
            <p:nvPr/>
          </p:nvSpPr>
          <p:spPr>
            <a:xfrm>
              <a:off x="522884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1"/>
            <p:cNvSpPr/>
            <p:nvPr/>
          </p:nvSpPr>
          <p:spPr>
            <a:xfrm>
              <a:off x="588406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1"/>
            <p:cNvSpPr/>
            <p:nvPr/>
          </p:nvSpPr>
          <p:spPr>
            <a:xfrm>
              <a:off x="653928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1"/>
            <p:cNvSpPr/>
            <p:nvPr/>
          </p:nvSpPr>
          <p:spPr>
            <a:xfrm>
              <a:off x="719450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1"/>
            <p:cNvSpPr/>
            <p:nvPr/>
          </p:nvSpPr>
          <p:spPr>
            <a:xfrm>
              <a:off x="784972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1"/>
            <p:cNvSpPr/>
            <p:nvPr/>
          </p:nvSpPr>
          <p:spPr>
            <a:xfrm>
              <a:off x="850494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11"/>
          <p:cNvGrpSpPr/>
          <p:nvPr/>
        </p:nvGrpSpPr>
        <p:grpSpPr>
          <a:xfrm>
            <a:off x="-3450" y="-5300"/>
            <a:ext cx="9150700" cy="5148800"/>
            <a:chOff x="-3450" y="-5300"/>
            <a:chExt cx="9150700" cy="5148800"/>
          </a:xfrm>
        </p:grpSpPr>
        <p:sp>
          <p:nvSpPr>
            <p:cNvPr id="1100" name="Google Shape;1100;p11"/>
            <p:cNvSpPr/>
            <p:nvPr/>
          </p:nvSpPr>
          <p:spPr>
            <a:xfrm>
              <a:off x="-34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1"/>
            <p:cNvSpPr/>
            <p:nvPr/>
          </p:nvSpPr>
          <p:spPr>
            <a:xfrm rot="10800000">
              <a:off x="84098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1"/>
            <p:cNvSpPr/>
            <p:nvPr/>
          </p:nvSpPr>
          <p:spPr>
            <a:xfrm rot="5400000">
              <a:off x="4204625" y="-42030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1"/>
            <p:cNvSpPr/>
            <p:nvPr/>
          </p:nvSpPr>
          <p:spPr>
            <a:xfrm flipH="1" rot="5400000">
              <a:off x="4204625" y="2025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4" name="Google Shape;1104;p11"/>
          <p:cNvGrpSpPr/>
          <p:nvPr/>
        </p:nvGrpSpPr>
        <p:grpSpPr>
          <a:xfrm>
            <a:off x="-3450" y="-5300"/>
            <a:ext cx="9150700" cy="5148800"/>
            <a:chOff x="-3450" y="-5300"/>
            <a:chExt cx="9150700" cy="5148800"/>
          </a:xfrm>
        </p:grpSpPr>
        <p:sp>
          <p:nvSpPr>
            <p:cNvPr id="1105" name="Google Shape;1105;p11"/>
            <p:cNvSpPr/>
            <p:nvPr/>
          </p:nvSpPr>
          <p:spPr>
            <a:xfrm>
              <a:off x="-3450" y="-5300"/>
              <a:ext cx="737400" cy="5143800"/>
            </a:xfrm>
            <a:prstGeom prst="rect">
              <a:avLst/>
            </a:prstGeom>
            <a:gradFill>
              <a:gsLst>
                <a:gs pos="0">
                  <a:srgbClr val="FFC982">
                    <a:alpha val="0"/>
                  </a:srgbClr>
                </a:gs>
                <a:gs pos="100000">
                  <a:srgbClr val="F58F09">
                    <a:alpha val="1098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1"/>
            <p:cNvSpPr/>
            <p:nvPr/>
          </p:nvSpPr>
          <p:spPr>
            <a:xfrm rot="10800000">
              <a:off x="8409850" y="-5300"/>
              <a:ext cx="737400" cy="5143800"/>
            </a:xfrm>
            <a:prstGeom prst="rect">
              <a:avLst/>
            </a:prstGeom>
            <a:gradFill>
              <a:gsLst>
                <a:gs pos="0">
                  <a:srgbClr val="FFC982">
                    <a:alpha val="0"/>
                  </a:srgbClr>
                </a:gs>
                <a:gs pos="100000">
                  <a:srgbClr val="F58F09">
                    <a:alpha val="1098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1"/>
            <p:cNvSpPr/>
            <p:nvPr/>
          </p:nvSpPr>
          <p:spPr>
            <a:xfrm rot="5400000">
              <a:off x="4204625" y="-4203000"/>
              <a:ext cx="738000" cy="9144000"/>
            </a:xfrm>
            <a:prstGeom prst="rect">
              <a:avLst/>
            </a:prstGeom>
            <a:gradFill>
              <a:gsLst>
                <a:gs pos="0">
                  <a:srgbClr val="FFC982">
                    <a:alpha val="0"/>
                  </a:srgbClr>
                </a:gs>
                <a:gs pos="100000">
                  <a:srgbClr val="F58F09">
                    <a:alpha val="1098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1"/>
            <p:cNvSpPr/>
            <p:nvPr/>
          </p:nvSpPr>
          <p:spPr>
            <a:xfrm flipH="1" rot="5400000">
              <a:off x="4204625" y="202500"/>
              <a:ext cx="738000" cy="9144000"/>
            </a:xfrm>
            <a:prstGeom prst="rect">
              <a:avLst/>
            </a:prstGeom>
            <a:gradFill>
              <a:gsLst>
                <a:gs pos="0">
                  <a:srgbClr val="FFC982">
                    <a:alpha val="0"/>
                  </a:srgbClr>
                </a:gs>
                <a:gs pos="100000">
                  <a:srgbClr val="F58F09">
                    <a:alpha val="1098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9" name="Google Shape;1109;p11"/>
          <p:cNvSpPr txBox="1"/>
          <p:nvPr>
            <p:ph hasCustomPrompt="1" type="title"/>
          </p:nvPr>
        </p:nvSpPr>
        <p:spPr>
          <a:xfrm>
            <a:off x="1312800" y="1536950"/>
            <a:ext cx="6518400" cy="1364700"/>
          </a:xfrm>
          <a:prstGeom prst="rect">
            <a:avLst/>
          </a:prstGeom>
        </p:spPr>
        <p:txBody>
          <a:bodyPr anchorCtr="0" anchor="ctr" bIns="91425" lIns="91425" spcFirstLastPara="1" rIns="91425" wrap="square" tIns="91425">
            <a:noAutofit/>
          </a:bodyPr>
          <a:lstStyle>
            <a:lvl1pPr lvl="0" algn="l">
              <a:spcBef>
                <a:spcPts val="0"/>
              </a:spcBef>
              <a:spcAft>
                <a:spcPts val="0"/>
              </a:spcAft>
              <a:buSzPts val="12000"/>
              <a:buNone/>
              <a:defRPr sz="9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10" name="Google Shape;1110;p11"/>
          <p:cNvSpPr txBox="1"/>
          <p:nvPr>
            <p:ph idx="1" type="body"/>
          </p:nvPr>
        </p:nvSpPr>
        <p:spPr>
          <a:xfrm>
            <a:off x="1312800" y="2984350"/>
            <a:ext cx="4240200" cy="6222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600"/>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111" name="Shape 111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112" name="Shape 1112"/>
        <p:cNvGrpSpPr/>
        <p:nvPr/>
      </p:nvGrpSpPr>
      <p:grpSpPr>
        <a:xfrm>
          <a:off x="0" y="0"/>
          <a:ext cx="0" cy="0"/>
          <a:chOff x="0" y="0"/>
          <a:chExt cx="0" cy="0"/>
        </a:xfrm>
      </p:grpSpPr>
      <p:grpSp>
        <p:nvGrpSpPr>
          <p:cNvPr id="1113" name="Google Shape;1113;p13"/>
          <p:cNvGrpSpPr/>
          <p:nvPr/>
        </p:nvGrpSpPr>
        <p:grpSpPr>
          <a:xfrm>
            <a:off x="0" y="-3302"/>
            <a:ext cx="9147244" cy="5143660"/>
            <a:chOff x="0" y="-3302"/>
            <a:chExt cx="9147244" cy="5143660"/>
          </a:xfrm>
        </p:grpSpPr>
        <p:sp>
          <p:nvSpPr>
            <p:cNvPr id="1114" name="Google Shape;1114;p13"/>
            <p:cNvSpPr/>
            <p:nvPr/>
          </p:nvSpPr>
          <p:spPr>
            <a:xfrm>
              <a:off x="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3"/>
            <p:cNvSpPr/>
            <p:nvPr/>
          </p:nvSpPr>
          <p:spPr>
            <a:xfrm>
              <a:off x="65522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3"/>
            <p:cNvSpPr/>
            <p:nvPr/>
          </p:nvSpPr>
          <p:spPr>
            <a:xfrm>
              <a:off x="131044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3"/>
            <p:cNvSpPr/>
            <p:nvPr/>
          </p:nvSpPr>
          <p:spPr>
            <a:xfrm>
              <a:off x="196566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3"/>
            <p:cNvSpPr/>
            <p:nvPr/>
          </p:nvSpPr>
          <p:spPr>
            <a:xfrm>
              <a:off x="262088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3"/>
            <p:cNvSpPr/>
            <p:nvPr/>
          </p:nvSpPr>
          <p:spPr>
            <a:xfrm>
              <a:off x="327609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3"/>
            <p:cNvSpPr/>
            <p:nvPr/>
          </p:nvSpPr>
          <p:spPr>
            <a:xfrm>
              <a:off x="393131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3"/>
            <p:cNvSpPr/>
            <p:nvPr/>
          </p:nvSpPr>
          <p:spPr>
            <a:xfrm>
              <a:off x="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3"/>
            <p:cNvSpPr/>
            <p:nvPr/>
          </p:nvSpPr>
          <p:spPr>
            <a:xfrm>
              <a:off x="65522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3"/>
            <p:cNvSpPr/>
            <p:nvPr/>
          </p:nvSpPr>
          <p:spPr>
            <a:xfrm>
              <a:off x="131044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3"/>
            <p:cNvSpPr/>
            <p:nvPr/>
          </p:nvSpPr>
          <p:spPr>
            <a:xfrm>
              <a:off x="196566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3"/>
            <p:cNvSpPr/>
            <p:nvPr/>
          </p:nvSpPr>
          <p:spPr>
            <a:xfrm>
              <a:off x="262088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3"/>
            <p:cNvSpPr/>
            <p:nvPr/>
          </p:nvSpPr>
          <p:spPr>
            <a:xfrm>
              <a:off x="327609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3"/>
            <p:cNvSpPr/>
            <p:nvPr/>
          </p:nvSpPr>
          <p:spPr>
            <a:xfrm>
              <a:off x="393131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3"/>
            <p:cNvSpPr/>
            <p:nvPr/>
          </p:nvSpPr>
          <p:spPr>
            <a:xfrm>
              <a:off x="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3"/>
            <p:cNvSpPr/>
            <p:nvPr/>
          </p:nvSpPr>
          <p:spPr>
            <a:xfrm>
              <a:off x="65522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3"/>
            <p:cNvSpPr/>
            <p:nvPr/>
          </p:nvSpPr>
          <p:spPr>
            <a:xfrm>
              <a:off x="131044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3"/>
            <p:cNvSpPr/>
            <p:nvPr/>
          </p:nvSpPr>
          <p:spPr>
            <a:xfrm>
              <a:off x="196566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3"/>
            <p:cNvSpPr/>
            <p:nvPr/>
          </p:nvSpPr>
          <p:spPr>
            <a:xfrm>
              <a:off x="262088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3"/>
            <p:cNvSpPr/>
            <p:nvPr/>
          </p:nvSpPr>
          <p:spPr>
            <a:xfrm>
              <a:off x="327609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3"/>
            <p:cNvSpPr/>
            <p:nvPr/>
          </p:nvSpPr>
          <p:spPr>
            <a:xfrm>
              <a:off x="393131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3"/>
            <p:cNvSpPr/>
            <p:nvPr/>
          </p:nvSpPr>
          <p:spPr>
            <a:xfrm>
              <a:off x="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3"/>
            <p:cNvSpPr/>
            <p:nvPr/>
          </p:nvSpPr>
          <p:spPr>
            <a:xfrm>
              <a:off x="65522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3"/>
            <p:cNvSpPr/>
            <p:nvPr/>
          </p:nvSpPr>
          <p:spPr>
            <a:xfrm>
              <a:off x="131044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3"/>
            <p:cNvSpPr/>
            <p:nvPr/>
          </p:nvSpPr>
          <p:spPr>
            <a:xfrm>
              <a:off x="196566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3"/>
            <p:cNvSpPr/>
            <p:nvPr/>
          </p:nvSpPr>
          <p:spPr>
            <a:xfrm>
              <a:off x="262088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3"/>
            <p:cNvSpPr/>
            <p:nvPr/>
          </p:nvSpPr>
          <p:spPr>
            <a:xfrm>
              <a:off x="327609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3"/>
            <p:cNvSpPr/>
            <p:nvPr/>
          </p:nvSpPr>
          <p:spPr>
            <a:xfrm>
              <a:off x="393131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3"/>
            <p:cNvSpPr/>
            <p:nvPr/>
          </p:nvSpPr>
          <p:spPr>
            <a:xfrm>
              <a:off x="457362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3"/>
            <p:cNvSpPr/>
            <p:nvPr/>
          </p:nvSpPr>
          <p:spPr>
            <a:xfrm>
              <a:off x="522884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3"/>
            <p:cNvSpPr/>
            <p:nvPr/>
          </p:nvSpPr>
          <p:spPr>
            <a:xfrm>
              <a:off x="588406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3"/>
            <p:cNvSpPr/>
            <p:nvPr/>
          </p:nvSpPr>
          <p:spPr>
            <a:xfrm>
              <a:off x="653928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3"/>
            <p:cNvSpPr/>
            <p:nvPr/>
          </p:nvSpPr>
          <p:spPr>
            <a:xfrm>
              <a:off x="719450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3"/>
            <p:cNvSpPr/>
            <p:nvPr/>
          </p:nvSpPr>
          <p:spPr>
            <a:xfrm>
              <a:off x="784972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3"/>
            <p:cNvSpPr/>
            <p:nvPr/>
          </p:nvSpPr>
          <p:spPr>
            <a:xfrm>
              <a:off x="850494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3"/>
            <p:cNvSpPr/>
            <p:nvPr/>
          </p:nvSpPr>
          <p:spPr>
            <a:xfrm>
              <a:off x="457362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3"/>
            <p:cNvSpPr/>
            <p:nvPr/>
          </p:nvSpPr>
          <p:spPr>
            <a:xfrm>
              <a:off x="522884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3"/>
            <p:cNvSpPr/>
            <p:nvPr/>
          </p:nvSpPr>
          <p:spPr>
            <a:xfrm>
              <a:off x="588406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3"/>
            <p:cNvSpPr/>
            <p:nvPr/>
          </p:nvSpPr>
          <p:spPr>
            <a:xfrm>
              <a:off x="653928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3"/>
            <p:cNvSpPr/>
            <p:nvPr/>
          </p:nvSpPr>
          <p:spPr>
            <a:xfrm>
              <a:off x="719450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3"/>
            <p:cNvSpPr/>
            <p:nvPr/>
          </p:nvSpPr>
          <p:spPr>
            <a:xfrm>
              <a:off x="784972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3"/>
            <p:cNvSpPr/>
            <p:nvPr/>
          </p:nvSpPr>
          <p:spPr>
            <a:xfrm>
              <a:off x="850494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3"/>
            <p:cNvSpPr/>
            <p:nvPr/>
          </p:nvSpPr>
          <p:spPr>
            <a:xfrm>
              <a:off x="457362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3"/>
            <p:cNvSpPr/>
            <p:nvPr/>
          </p:nvSpPr>
          <p:spPr>
            <a:xfrm>
              <a:off x="522884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3"/>
            <p:cNvSpPr/>
            <p:nvPr/>
          </p:nvSpPr>
          <p:spPr>
            <a:xfrm>
              <a:off x="588406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3"/>
            <p:cNvSpPr/>
            <p:nvPr/>
          </p:nvSpPr>
          <p:spPr>
            <a:xfrm>
              <a:off x="653928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3"/>
            <p:cNvSpPr/>
            <p:nvPr/>
          </p:nvSpPr>
          <p:spPr>
            <a:xfrm>
              <a:off x="719450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3"/>
            <p:cNvSpPr/>
            <p:nvPr/>
          </p:nvSpPr>
          <p:spPr>
            <a:xfrm>
              <a:off x="784972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3"/>
            <p:cNvSpPr/>
            <p:nvPr/>
          </p:nvSpPr>
          <p:spPr>
            <a:xfrm>
              <a:off x="850494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3"/>
            <p:cNvSpPr/>
            <p:nvPr/>
          </p:nvSpPr>
          <p:spPr>
            <a:xfrm>
              <a:off x="457362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3"/>
            <p:cNvSpPr/>
            <p:nvPr/>
          </p:nvSpPr>
          <p:spPr>
            <a:xfrm>
              <a:off x="522884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3"/>
            <p:cNvSpPr/>
            <p:nvPr/>
          </p:nvSpPr>
          <p:spPr>
            <a:xfrm>
              <a:off x="588406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3"/>
            <p:cNvSpPr/>
            <p:nvPr/>
          </p:nvSpPr>
          <p:spPr>
            <a:xfrm>
              <a:off x="653928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3"/>
            <p:cNvSpPr/>
            <p:nvPr/>
          </p:nvSpPr>
          <p:spPr>
            <a:xfrm>
              <a:off x="719450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3"/>
            <p:cNvSpPr/>
            <p:nvPr/>
          </p:nvSpPr>
          <p:spPr>
            <a:xfrm>
              <a:off x="784972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3"/>
            <p:cNvSpPr/>
            <p:nvPr/>
          </p:nvSpPr>
          <p:spPr>
            <a:xfrm>
              <a:off x="850494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3"/>
            <p:cNvSpPr/>
            <p:nvPr/>
          </p:nvSpPr>
          <p:spPr>
            <a:xfrm>
              <a:off x="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3"/>
            <p:cNvSpPr/>
            <p:nvPr/>
          </p:nvSpPr>
          <p:spPr>
            <a:xfrm>
              <a:off x="65522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3"/>
            <p:cNvSpPr/>
            <p:nvPr/>
          </p:nvSpPr>
          <p:spPr>
            <a:xfrm>
              <a:off x="131044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3"/>
            <p:cNvSpPr/>
            <p:nvPr/>
          </p:nvSpPr>
          <p:spPr>
            <a:xfrm>
              <a:off x="196566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3"/>
            <p:cNvSpPr/>
            <p:nvPr/>
          </p:nvSpPr>
          <p:spPr>
            <a:xfrm>
              <a:off x="262088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3"/>
            <p:cNvSpPr/>
            <p:nvPr/>
          </p:nvSpPr>
          <p:spPr>
            <a:xfrm>
              <a:off x="327609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3"/>
            <p:cNvSpPr/>
            <p:nvPr/>
          </p:nvSpPr>
          <p:spPr>
            <a:xfrm>
              <a:off x="393131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3"/>
            <p:cNvSpPr/>
            <p:nvPr/>
          </p:nvSpPr>
          <p:spPr>
            <a:xfrm>
              <a:off x="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3"/>
            <p:cNvSpPr/>
            <p:nvPr/>
          </p:nvSpPr>
          <p:spPr>
            <a:xfrm>
              <a:off x="65522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3"/>
            <p:cNvSpPr/>
            <p:nvPr/>
          </p:nvSpPr>
          <p:spPr>
            <a:xfrm>
              <a:off x="131044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3"/>
            <p:cNvSpPr/>
            <p:nvPr/>
          </p:nvSpPr>
          <p:spPr>
            <a:xfrm>
              <a:off x="196566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3"/>
            <p:cNvSpPr/>
            <p:nvPr/>
          </p:nvSpPr>
          <p:spPr>
            <a:xfrm>
              <a:off x="262088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3"/>
            <p:cNvSpPr/>
            <p:nvPr/>
          </p:nvSpPr>
          <p:spPr>
            <a:xfrm>
              <a:off x="327609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3"/>
            <p:cNvSpPr/>
            <p:nvPr/>
          </p:nvSpPr>
          <p:spPr>
            <a:xfrm>
              <a:off x="393131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3"/>
            <p:cNvSpPr/>
            <p:nvPr/>
          </p:nvSpPr>
          <p:spPr>
            <a:xfrm>
              <a:off x="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3"/>
            <p:cNvSpPr/>
            <p:nvPr/>
          </p:nvSpPr>
          <p:spPr>
            <a:xfrm>
              <a:off x="65522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3"/>
            <p:cNvSpPr/>
            <p:nvPr/>
          </p:nvSpPr>
          <p:spPr>
            <a:xfrm>
              <a:off x="131044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3"/>
            <p:cNvSpPr/>
            <p:nvPr/>
          </p:nvSpPr>
          <p:spPr>
            <a:xfrm>
              <a:off x="196566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3"/>
            <p:cNvSpPr/>
            <p:nvPr/>
          </p:nvSpPr>
          <p:spPr>
            <a:xfrm>
              <a:off x="262088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3"/>
            <p:cNvSpPr/>
            <p:nvPr/>
          </p:nvSpPr>
          <p:spPr>
            <a:xfrm>
              <a:off x="327609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3"/>
            <p:cNvSpPr/>
            <p:nvPr/>
          </p:nvSpPr>
          <p:spPr>
            <a:xfrm>
              <a:off x="393131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3"/>
            <p:cNvSpPr/>
            <p:nvPr/>
          </p:nvSpPr>
          <p:spPr>
            <a:xfrm>
              <a:off x="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3"/>
            <p:cNvSpPr/>
            <p:nvPr/>
          </p:nvSpPr>
          <p:spPr>
            <a:xfrm>
              <a:off x="65522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3"/>
            <p:cNvSpPr/>
            <p:nvPr/>
          </p:nvSpPr>
          <p:spPr>
            <a:xfrm>
              <a:off x="131044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3"/>
            <p:cNvSpPr/>
            <p:nvPr/>
          </p:nvSpPr>
          <p:spPr>
            <a:xfrm>
              <a:off x="196566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3"/>
            <p:cNvSpPr/>
            <p:nvPr/>
          </p:nvSpPr>
          <p:spPr>
            <a:xfrm>
              <a:off x="262088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3"/>
            <p:cNvSpPr/>
            <p:nvPr/>
          </p:nvSpPr>
          <p:spPr>
            <a:xfrm>
              <a:off x="327609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3"/>
            <p:cNvSpPr/>
            <p:nvPr/>
          </p:nvSpPr>
          <p:spPr>
            <a:xfrm>
              <a:off x="393131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3"/>
            <p:cNvSpPr/>
            <p:nvPr/>
          </p:nvSpPr>
          <p:spPr>
            <a:xfrm>
              <a:off x="457362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3"/>
            <p:cNvSpPr/>
            <p:nvPr/>
          </p:nvSpPr>
          <p:spPr>
            <a:xfrm>
              <a:off x="522884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3"/>
            <p:cNvSpPr/>
            <p:nvPr/>
          </p:nvSpPr>
          <p:spPr>
            <a:xfrm>
              <a:off x="588406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3"/>
            <p:cNvSpPr/>
            <p:nvPr/>
          </p:nvSpPr>
          <p:spPr>
            <a:xfrm>
              <a:off x="653928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3"/>
            <p:cNvSpPr/>
            <p:nvPr/>
          </p:nvSpPr>
          <p:spPr>
            <a:xfrm>
              <a:off x="719450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3"/>
            <p:cNvSpPr/>
            <p:nvPr/>
          </p:nvSpPr>
          <p:spPr>
            <a:xfrm>
              <a:off x="784972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3"/>
            <p:cNvSpPr/>
            <p:nvPr/>
          </p:nvSpPr>
          <p:spPr>
            <a:xfrm>
              <a:off x="850494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3"/>
            <p:cNvSpPr/>
            <p:nvPr/>
          </p:nvSpPr>
          <p:spPr>
            <a:xfrm>
              <a:off x="457362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3"/>
            <p:cNvSpPr/>
            <p:nvPr/>
          </p:nvSpPr>
          <p:spPr>
            <a:xfrm>
              <a:off x="522884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3"/>
            <p:cNvSpPr/>
            <p:nvPr/>
          </p:nvSpPr>
          <p:spPr>
            <a:xfrm>
              <a:off x="588406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3"/>
            <p:cNvSpPr/>
            <p:nvPr/>
          </p:nvSpPr>
          <p:spPr>
            <a:xfrm>
              <a:off x="653928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3"/>
            <p:cNvSpPr/>
            <p:nvPr/>
          </p:nvSpPr>
          <p:spPr>
            <a:xfrm>
              <a:off x="719450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3"/>
            <p:cNvSpPr/>
            <p:nvPr/>
          </p:nvSpPr>
          <p:spPr>
            <a:xfrm>
              <a:off x="784972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3"/>
            <p:cNvSpPr/>
            <p:nvPr/>
          </p:nvSpPr>
          <p:spPr>
            <a:xfrm>
              <a:off x="850494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3"/>
            <p:cNvSpPr/>
            <p:nvPr/>
          </p:nvSpPr>
          <p:spPr>
            <a:xfrm>
              <a:off x="457362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3"/>
            <p:cNvSpPr/>
            <p:nvPr/>
          </p:nvSpPr>
          <p:spPr>
            <a:xfrm>
              <a:off x="522884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3"/>
            <p:cNvSpPr/>
            <p:nvPr/>
          </p:nvSpPr>
          <p:spPr>
            <a:xfrm>
              <a:off x="588406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3"/>
            <p:cNvSpPr/>
            <p:nvPr/>
          </p:nvSpPr>
          <p:spPr>
            <a:xfrm>
              <a:off x="653928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3"/>
            <p:cNvSpPr/>
            <p:nvPr/>
          </p:nvSpPr>
          <p:spPr>
            <a:xfrm>
              <a:off x="719450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3"/>
            <p:cNvSpPr/>
            <p:nvPr/>
          </p:nvSpPr>
          <p:spPr>
            <a:xfrm>
              <a:off x="784972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3"/>
            <p:cNvSpPr/>
            <p:nvPr/>
          </p:nvSpPr>
          <p:spPr>
            <a:xfrm>
              <a:off x="850494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3"/>
            <p:cNvSpPr/>
            <p:nvPr/>
          </p:nvSpPr>
          <p:spPr>
            <a:xfrm>
              <a:off x="457362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3"/>
            <p:cNvSpPr/>
            <p:nvPr/>
          </p:nvSpPr>
          <p:spPr>
            <a:xfrm>
              <a:off x="522884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3"/>
            <p:cNvSpPr/>
            <p:nvPr/>
          </p:nvSpPr>
          <p:spPr>
            <a:xfrm>
              <a:off x="588406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3"/>
            <p:cNvSpPr/>
            <p:nvPr/>
          </p:nvSpPr>
          <p:spPr>
            <a:xfrm>
              <a:off x="653928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3"/>
            <p:cNvSpPr/>
            <p:nvPr/>
          </p:nvSpPr>
          <p:spPr>
            <a:xfrm>
              <a:off x="719450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3"/>
            <p:cNvSpPr/>
            <p:nvPr/>
          </p:nvSpPr>
          <p:spPr>
            <a:xfrm>
              <a:off x="784972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3"/>
            <p:cNvSpPr/>
            <p:nvPr/>
          </p:nvSpPr>
          <p:spPr>
            <a:xfrm>
              <a:off x="850494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6" name="Google Shape;1226;p13"/>
          <p:cNvGrpSpPr/>
          <p:nvPr/>
        </p:nvGrpSpPr>
        <p:grpSpPr>
          <a:xfrm>
            <a:off x="-3450" y="-5300"/>
            <a:ext cx="9150700" cy="5148800"/>
            <a:chOff x="-3450" y="-5300"/>
            <a:chExt cx="9150700" cy="5148800"/>
          </a:xfrm>
        </p:grpSpPr>
        <p:sp>
          <p:nvSpPr>
            <p:cNvPr id="1227" name="Google Shape;1227;p13"/>
            <p:cNvSpPr/>
            <p:nvPr/>
          </p:nvSpPr>
          <p:spPr>
            <a:xfrm>
              <a:off x="-34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3"/>
            <p:cNvSpPr/>
            <p:nvPr/>
          </p:nvSpPr>
          <p:spPr>
            <a:xfrm rot="10800000">
              <a:off x="84098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3"/>
            <p:cNvSpPr/>
            <p:nvPr/>
          </p:nvSpPr>
          <p:spPr>
            <a:xfrm rot="5400000">
              <a:off x="4204625" y="-42030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3"/>
            <p:cNvSpPr/>
            <p:nvPr/>
          </p:nvSpPr>
          <p:spPr>
            <a:xfrm flipH="1" rot="5400000">
              <a:off x="4204625" y="2025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1" name="Google Shape;1231;p13"/>
          <p:cNvSpPr txBox="1"/>
          <p:nvPr>
            <p:ph type="title"/>
          </p:nvPr>
        </p:nvSpPr>
        <p:spPr>
          <a:xfrm>
            <a:off x="2022400" y="1681475"/>
            <a:ext cx="2158200" cy="345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Font typeface="Uncial Antiqua"/>
              <a:buNone/>
              <a:defRPr sz="16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232" name="Google Shape;1232;p13"/>
          <p:cNvSpPr txBox="1"/>
          <p:nvPr>
            <p:ph idx="2" type="title"/>
          </p:nvPr>
        </p:nvSpPr>
        <p:spPr>
          <a:xfrm>
            <a:off x="2025475" y="3174788"/>
            <a:ext cx="2155200" cy="345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Font typeface="Uncial Antiqua"/>
              <a:buNone/>
              <a:defRPr sz="16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233" name="Google Shape;1233;p13"/>
          <p:cNvSpPr txBox="1"/>
          <p:nvPr>
            <p:ph idx="3" type="title"/>
          </p:nvPr>
        </p:nvSpPr>
        <p:spPr>
          <a:xfrm>
            <a:off x="5954350" y="1681475"/>
            <a:ext cx="2158200" cy="345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Font typeface="Uncial Antiqua"/>
              <a:buNone/>
              <a:defRPr sz="16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234" name="Google Shape;1234;p13"/>
          <p:cNvSpPr txBox="1"/>
          <p:nvPr>
            <p:ph idx="4" type="title"/>
          </p:nvPr>
        </p:nvSpPr>
        <p:spPr>
          <a:xfrm>
            <a:off x="5954350" y="3174882"/>
            <a:ext cx="2158200" cy="345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Font typeface="Uncial Antiqua"/>
              <a:buNone/>
              <a:defRPr sz="16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235" name="Google Shape;1235;p13"/>
          <p:cNvSpPr txBox="1"/>
          <p:nvPr>
            <p:ph hasCustomPrompt="1" idx="5" type="title"/>
          </p:nvPr>
        </p:nvSpPr>
        <p:spPr>
          <a:xfrm>
            <a:off x="1132150" y="1644369"/>
            <a:ext cx="690000" cy="93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b="1" sz="2000">
                <a:solidFill>
                  <a:schemeClr val="lt1"/>
                </a:solidFill>
              </a:defRPr>
            </a:lvl1pPr>
            <a:lvl2pPr lvl="1" rtl="0" algn="ctr">
              <a:spcBef>
                <a:spcPts val="0"/>
              </a:spcBef>
              <a:spcAft>
                <a:spcPts val="0"/>
              </a:spcAft>
              <a:buSzPts val="3500"/>
              <a:buNone/>
              <a:defRPr sz="3500"/>
            </a:lvl2pPr>
            <a:lvl3pPr lvl="2" rtl="0" algn="ctr">
              <a:spcBef>
                <a:spcPts val="0"/>
              </a:spcBef>
              <a:spcAft>
                <a:spcPts val="0"/>
              </a:spcAft>
              <a:buSzPts val="3500"/>
              <a:buNone/>
              <a:defRPr sz="3500"/>
            </a:lvl3pPr>
            <a:lvl4pPr lvl="3" rtl="0" algn="ctr">
              <a:spcBef>
                <a:spcPts val="0"/>
              </a:spcBef>
              <a:spcAft>
                <a:spcPts val="0"/>
              </a:spcAft>
              <a:buSzPts val="3500"/>
              <a:buNone/>
              <a:defRPr sz="3500"/>
            </a:lvl4pPr>
            <a:lvl5pPr lvl="4" rtl="0" algn="ctr">
              <a:spcBef>
                <a:spcPts val="0"/>
              </a:spcBef>
              <a:spcAft>
                <a:spcPts val="0"/>
              </a:spcAft>
              <a:buSzPts val="3500"/>
              <a:buNone/>
              <a:defRPr sz="3500"/>
            </a:lvl5pPr>
            <a:lvl6pPr lvl="5" rtl="0" algn="ctr">
              <a:spcBef>
                <a:spcPts val="0"/>
              </a:spcBef>
              <a:spcAft>
                <a:spcPts val="0"/>
              </a:spcAft>
              <a:buSzPts val="3500"/>
              <a:buNone/>
              <a:defRPr sz="3500"/>
            </a:lvl6pPr>
            <a:lvl7pPr lvl="6" rtl="0" algn="ctr">
              <a:spcBef>
                <a:spcPts val="0"/>
              </a:spcBef>
              <a:spcAft>
                <a:spcPts val="0"/>
              </a:spcAft>
              <a:buSzPts val="3500"/>
              <a:buNone/>
              <a:defRPr sz="3500"/>
            </a:lvl7pPr>
            <a:lvl8pPr lvl="7" rtl="0" algn="ctr">
              <a:spcBef>
                <a:spcPts val="0"/>
              </a:spcBef>
              <a:spcAft>
                <a:spcPts val="0"/>
              </a:spcAft>
              <a:buSzPts val="3500"/>
              <a:buNone/>
              <a:defRPr sz="3500"/>
            </a:lvl8pPr>
            <a:lvl9pPr lvl="8" rtl="0" algn="ctr">
              <a:spcBef>
                <a:spcPts val="0"/>
              </a:spcBef>
              <a:spcAft>
                <a:spcPts val="0"/>
              </a:spcAft>
              <a:buSzPts val="3500"/>
              <a:buNone/>
              <a:defRPr sz="3500"/>
            </a:lvl9pPr>
          </a:lstStyle>
          <a:p>
            <a:r>
              <a:t>xx%</a:t>
            </a:r>
          </a:p>
        </p:txBody>
      </p:sp>
      <p:sp>
        <p:nvSpPr>
          <p:cNvPr id="1236" name="Google Shape;1236;p13"/>
          <p:cNvSpPr txBox="1"/>
          <p:nvPr>
            <p:ph idx="1" type="subTitle"/>
          </p:nvPr>
        </p:nvSpPr>
        <p:spPr>
          <a:xfrm>
            <a:off x="2022400" y="1977075"/>
            <a:ext cx="2158200" cy="5727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37" name="Google Shape;1237;p13"/>
          <p:cNvSpPr txBox="1"/>
          <p:nvPr>
            <p:ph hasCustomPrompt="1" idx="6" type="title"/>
          </p:nvPr>
        </p:nvSpPr>
        <p:spPr>
          <a:xfrm>
            <a:off x="1132150" y="3144497"/>
            <a:ext cx="688500" cy="93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b="1" sz="2000">
                <a:solidFill>
                  <a:schemeClr val="lt1"/>
                </a:solidFill>
              </a:defRPr>
            </a:lvl1pPr>
            <a:lvl2pPr lvl="1" rtl="0" algn="ctr">
              <a:spcBef>
                <a:spcPts val="0"/>
              </a:spcBef>
              <a:spcAft>
                <a:spcPts val="0"/>
              </a:spcAft>
              <a:buSzPts val="3500"/>
              <a:buNone/>
              <a:defRPr sz="3500"/>
            </a:lvl2pPr>
            <a:lvl3pPr lvl="2" rtl="0" algn="ctr">
              <a:spcBef>
                <a:spcPts val="0"/>
              </a:spcBef>
              <a:spcAft>
                <a:spcPts val="0"/>
              </a:spcAft>
              <a:buSzPts val="3500"/>
              <a:buNone/>
              <a:defRPr sz="3500"/>
            </a:lvl3pPr>
            <a:lvl4pPr lvl="3" rtl="0" algn="ctr">
              <a:spcBef>
                <a:spcPts val="0"/>
              </a:spcBef>
              <a:spcAft>
                <a:spcPts val="0"/>
              </a:spcAft>
              <a:buSzPts val="3500"/>
              <a:buNone/>
              <a:defRPr sz="3500"/>
            </a:lvl4pPr>
            <a:lvl5pPr lvl="4" rtl="0" algn="ctr">
              <a:spcBef>
                <a:spcPts val="0"/>
              </a:spcBef>
              <a:spcAft>
                <a:spcPts val="0"/>
              </a:spcAft>
              <a:buSzPts val="3500"/>
              <a:buNone/>
              <a:defRPr sz="3500"/>
            </a:lvl5pPr>
            <a:lvl6pPr lvl="5" rtl="0" algn="ctr">
              <a:spcBef>
                <a:spcPts val="0"/>
              </a:spcBef>
              <a:spcAft>
                <a:spcPts val="0"/>
              </a:spcAft>
              <a:buSzPts val="3500"/>
              <a:buNone/>
              <a:defRPr sz="3500"/>
            </a:lvl6pPr>
            <a:lvl7pPr lvl="6" rtl="0" algn="ctr">
              <a:spcBef>
                <a:spcPts val="0"/>
              </a:spcBef>
              <a:spcAft>
                <a:spcPts val="0"/>
              </a:spcAft>
              <a:buSzPts val="3500"/>
              <a:buNone/>
              <a:defRPr sz="3500"/>
            </a:lvl7pPr>
            <a:lvl8pPr lvl="7" rtl="0" algn="ctr">
              <a:spcBef>
                <a:spcPts val="0"/>
              </a:spcBef>
              <a:spcAft>
                <a:spcPts val="0"/>
              </a:spcAft>
              <a:buSzPts val="3500"/>
              <a:buNone/>
              <a:defRPr sz="3500"/>
            </a:lvl8pPr>
            <a:lvl9pPr lvl="8" rtl="0" algn="ctr">
              <a:spcBef>
                <a:spcPts val="0"/>
              </a:spcBef>
              <a:spcAft>
                <a:spcPts val="0"/>
              </a:spcAft>
              <a:buSzPts val="3500"/>
              <a:buNone/>
              <a:defRPr sz="3500"/>
            </a:lvl9pPr>
          </a:lstStyle>
          <a:p>
            <a:r>
              <a:t>xx%</a:t>
            </a:r>
          </a:p>
        </p:txBody>
      </p:sp>
      <p:sp>
        <p:nvSpPr>
          <p:cNvPr id="1238" name="Google Shape;1238;p13"/>
          <p:cNvSpPr txBox="1"/>
          <p:nvPr>
            <p:ph idx="7" type="subTitle"/>
          </p:nvPr>
        </p:nvSpPr>
        <p:spPr>
          <a:xfrm>
            <a:off x="2022400" y="3479513"/>
            <a:ext cx="2155200" cy="5727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39" name="Google Shape;1239;p13"/>
          <p:cNvSpPr txBox="1"/>
          <p:nvPr>
            <p:ph hasCustomPrompt="1" idx="8" type="title"/>
          </p:nvPr>
        </p:nvSpPr>
        <p:spPr>
          <a:xfrm>
            <a:off x="5061675" y="1644369"/>
            <a:ext cx="690000" cy="93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b="1" sz="2000">
                <a:solidFill>
                  <a:schemeClr val="lt1"/>
                </a:solidFill>
              </a:defRPr>
            </a:lvl1pPr>
            <a:lvl2pPr lvl="1" rtl="0" algn="ctr">
              <a:spcBef>
                <a:spcPts val="0"/>
              </a:spcBef>
              <a:spcAft>
                <a:spcPts val="0"/>
              </a:spcAft>
              <a:buSzPts val="3500"/>
              <a:buNone/>
              <a:defRPr sz="3500"/>
            </a:lvl2pPr>
            <a:lvl3pPr lvl="2" rtl="0" algn="ctr">
              <a:spcBef>
                <a:spcPts val="0"/>
              </a:spcBef>
              <a:spcAft>
                <a:spcPts val="0"/>
              </a:spcAft>
              <a:buSzPts val="3500"/>
              <a:buNone/>
              <a:defRPr sz="3500"/>
            </a:lvl3pPr>
            <a:lvl4pPr lvl="3" rtl="0" algn="ctr">
              <a:spcBef>
                <a:spcPts val="0"/>
              </a:spcBef>
              <a:spcAft>
                <a:spcPts val="0"/>
              </a:spcAft>
              <a:buSzPts val="3500"/>
              <a:buNone/>
              <a:defRPr sz="3500"/>
            </a:lvl4pPr>
            <a:lvl5pPr lvl="4" rtl="0" algn="ctr">
              <a:spcBef>
                <a:spcPts val="0"/>
              </a:spcBef>
              <a:spcAft>
                <a:spcPts val="0"/>
              </a:spcAft>
              <a:buSzPts val="3500"/>
              <a:buNone/>
              <a:defRPr sz="3500"/>
            </a:lvl5pPr>
            <a:lvl6pPr lvl="5" rtl="0" algn="ctr">
              <a:spcBef>
                <a:spcPts val="0"/>
              </a:spcBef>
              <a:spcAft>
                <a:spcPts val="0"/>
              </a:spcAft>
              <a:buSzPts val="3500"/>
              <a:buNone/>
              <a:defRPr sz="3500"/>
            </a:lvl6pPr>
            <a:lvl7pPr lvl="6" rtl="0" algn="ctr">
              <a:spcBef>
                <a:spcPts val="0"/>
              </a:spcBef>
              <a:spcAft>
                <a:spcPts val="0"/>
              </a:spcAft>
              <a:buSzPts val="3500"/>
              <a:buNone/>
              <a:defRPr sz="3500"/>
            </a:lvl7pPr>
            <a:lvl8pPr lvl="7" rtl="0" algn="ctr">
              <a:spcBef>
                <a:spcPts val="0"/>
              </a:spcBef>
              <a:spcAft>
                <a:spcPts val="0"/>
              </a:spcAft>
              <a:buSzPts val="3500"/>
              <a:buNone/>
              <a:defRPr sz="3500"/>
            </a:lvl8pPr>
            <a:lvl9pPr lvl="8" rtl="0" algn="ctr">
              <a:spcBef>
                <a:spcPts val="0"/>
              </a:spcBef>
              <a:spcAft>
                <a:spcPts val="0"/>
              </a:spcAft>
              <a:buSzPts val="3500"/>
              <a:buNone/>
              <a:defRPr sz="3500"/>
            </a:lvl9pPr>
          </a:lstStyle>
          <a:p>
            <a:r>
              <a:t>xx%</a:t>
            </a:r>
          </a:p>
        </p:txBody>
      </p:sp>
      <p:sp>
        <p:nvSpPr>
          <p:cNvPr id="1240" name="Google Shape;1240;p13"/>
          <p:cNvSpPr txBox="1"/>
          <p:nvPr>
            <p:ph idx="9" type="subTitle"/>
          </p:nvPr>
        </p:nvSpPr>
        <p:spPr>
          <a:xfrm>
            <a:off x="5954350" y="1977076"/>
            <a:ext cx="2158200" cy="5727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41" name="Google Shape;1241;p13"/>
          <p:cNvSpPr txBox="1"/>
          <p:nvPr>
            <p:ph hasCustomPrompt="1" idx="13" type="title"/>
          </p:nvPr>
        </p:nvSpPr>
        <p:spPr>
          <a:xfrm>
            <a:off x="5064111" y="3144502"/>
            <a:ext cx="690000" cy="93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b="1" sz="2000">
                <a:solidFill>
                  <a:schemeClr val="lt1"/>
                </a:solidFill>
              </a:defRPr>
            </a:lvl1pPr>
            <a:lvl2pPr lvl="1" rtl="0" algn="ctr">
              <a:spcBef>
                <a:spcPts val="0"/>
              </a:spcBef>
              <a:spcAft>
                <a:spcPts val="0"/>
              </a:spcAft>
              <a:buSzPts val="3500"/>
              <a:buNone/>
              <a:defRPr sz="3500"/>
            </a:lvl2pPr>
            <a:lvl3pPr lvl="2" rtl="0" algn="ctr">
              <a:spcBef>
                <a:spcPts val="0"/>
              </a:spcBef>
              <a:spcAft>
                <a:spcPts val="0"/>
              </a:spcAft>
              <a:buSzPts val="3500"/>
              <a:buNone/>
              <a:defRPr sz="3500"/>
            </a:lvl3pPr>
            <a:lvl4pPr lvl="3" rtl="0" algn="ctr">
              <a:spcBef>
                <a:spcPts val="0"/>
              </a:spcBef>
              <a:spcAft>
                <a:spcPts val="0"/>
              </a:spcAft>
              <a:buSzPts val="3500"/>
              <a:buNone/>
              <a:defRPr sz="3500"/>
            </a:lvl4pPr>
            <a:lvl5pPr lvl="4" rtl="0" algn="ctr">
              <a:spcBef>
                <a:spcPts val="0"/>
              </a:spcBef>
              <a:spcAft>
                <a:spcPts val="0"/>
              </a:spcAft>
              <a:buSzPts val="3500"/>
              <a:buNone/>
              <a:defRPr sz="3500"/>
            </a:lvl5pPr>
            <a:lvl6pPr lvl="5" rtl="0" algn="ctr">
              <a:spcBef>
                <a:spcPts val="0"/>
              </a:spcBef>
              <a:spcAft>
                <a:spcPts val="0"/>
              </a:spcAft>
              <a:buSzPts val="3500"/>
              <a:buNone/>
              <a:defRPr sz="3500"/>
            </a:lvl6pPr>
            <a:lvl7pPr lvl="6" rtl="0" algn="ctr">
              <a:spcBef>
                <a:spcPts val="0"/>
              </a:spcBef>
              <a:spcAft>
                <a:spcPts val="0"/>
              </a:spcAft>
              <a:buSzPts val="3500"/>
              <a:buNone/>
              <a:defRPr sz="3500"/>
            </a:lvl7pPr>
            <a:lvl8pPr lvl="7" rtl="0" algn="ctr">
              <a:spcBef>
                <a:spcPts val="0"/>
              </a:spcBef>
              <a:spcAft>
                <a:spcPts val="0"/>
              </a:spcAft>
              <a:buSzPts val="3500"/>
              <a:buNone/>
              <a:defRPr sz="3500"/>
            </a:lvl8pPr>
            <a:lvl9pPr lvl="8" rtl="0" algn="ctr">
              <a:spcBef>
                <a:spcPts val="0"/>
              </a:spcBef>
              <a:spcAft>
                <a:spcPts val="0"/>
              </a:spcAft>
              <a:buSzPts val="3500"/>
              <a:buNone/>
              <a:defRPr sz="3500"/>
            </a:lvl9pPr>
          </a:lstStyle>
          <a:p>
            <a:r>
              <a:t>xx%</a:t>
            </a:r>
          </a:p>
        </p:txBody>
      </p:sp>
      <p:sp>
        <p:nvSpPr>
          <p:cNvPr id="1242" name="Google Shape;1242;p13"/>
          <p:cNvSpPr txBox="1"/>
          <p:nvPr>
            <p:ph idx="14" type="subTitle"/>
          </p:nvPr>
        </p:nvSpPr>
        <p:spPr>
          <a:xfrm>
            <a:off x="5954350" y="3479611"/>
            <a:ext cx="2158200" cy="5727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43" name="Google Shape;1243;p13"/>
          <p:cNvSpPr txBox="1"/>
          <p:nvPr>
            <p:ph idx="15"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1244" name="Shape 1244"/>
        <p:cNvGrpSpPr/>
        <p:nvPr/>
      </p:nvGrpSpPr>
      <p:grpSpPr>
        <a:xfrm>
          <a:off x="0" y="0"/>
          <a:ext cx="0" cy="0"/>
          <a:chOff x="0" y="0"/>
          <a:chExt cx="0" cy="0"/>
        </a:xfrm>
      </p:grpSpPr>
      <p:grpSp>
        <p:nvGrpSpPr>
          <p:cNvPr id="1245" name="Google Shape;1245;p14"/>
          <p:cNvGrpSpPr/>
          <p:nvPr/>
        </p:nvGrpSpPr>
        <p:grpSpPr>
          <a:xfrm>
            <a:off x="0" y="-3302"/>
            <a:ext cx="9147244" cy="5143660"/>
            <a:chOff x="0" y="-3302"/>
            <a:chExt cx="9147244" cy="5143660"/>
          </a:xfrm>
        </p:grpSpPr>
        <p:sp>
          <p:nvSpPr>
            <p:cNvPr id="1246" name="Google Shape;1246;p14"/>
            <p:cNvSpPr/>
            <p:nvPr/>
          </p:nvSpPr>
          <p:spPr>
            <a:xfrm>
              <a:off x="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4"/>
            <p:cNvSpPr/>
            <p:nvPr/>
          </p:nvSpPr>
          <p:spPr>
            <a:xfrm>
              <a:off x="65522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4"/>
            <p:cNvSpPr/>
            <p:nvPr/>
          </p:nvSpPr>
          <p:spPr>
            <a:xfrm>
              <a:off x="131044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4"/>
            <p:cNvSpPr/>
            <p:nvPr/>
          </p:nvSpPr>
          <p:spPr>
            <a:xfrm>
              <a:off x="196566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4"/>
            <p:cNvSpPr/>
            <p:nvPr/>
          </p:nvSpPr>
          <p:spPr>
            <a:xfrm>
              <a:off x="262088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4"/>
            <p:cNvSpPr/>
            <p:nvPr/>
          </p:nvSpPr>
          <p:spPr>
            <a:xfrm>
              <a:off x="327609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4"/>
            <p:cNvSpPr/>
            <p:nvPr/>
          </p:nvSpPr>
          <p:spPr>
            <a:xfrm>
              <a:off x="393131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4"/>
            <p:cNvSpPr/>
            <p:nvPr/>
          </p:nvSpPr>
          <p:spPr>
            <a:xfrm>
              <a:off x="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4"/>
            <p:cNvSpPr/>
            <p:nvPr/>
          </p:nvSpPr>
          <p:spPr>
            <a:xfrm>
              <a:off x="65522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4"/>
            <p:cNvSpPr/>
            <p:nvPr/>
          </p:nvSpPr>
          <p:spPr>
            <a:xfrm>
              <a:off x="131044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4"/>
            <p:cNvSpPr/>
            <p:nvPr/>
          </p:nvSpPr>
          <p:spPr>
            <a:xfrm>
              <a:off x="196566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4"/>
            <p:cNvSpPr/>
            <p:nvPr/>
          </p:nvSpPr>
          <p:spPr>
            <a:xfrm>
              <a:off x="262088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4"/>
            <p:cNvSpPr/>
            <p:nvPr/>
          </p:nvSpPr>
          <p:spPr>
            <a:xfrm>
              <a:off x="327609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4"/>
            <p:cNvSpPr/>
            <p:nvPr/>
          </p:nvSpPr>
          <p:spPr>
            <a:xfrm>
              <a:off x="393131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4"/>
            <p:cNvSpPr/>
            <p:nvPr/>
          </p:nvSpPr>
          <p:spPr>
            <a:xfrm>
              <a:off x="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4"/>
            <p:cNvSpPr/>
            <p:nvPr/>
          </p:nvSpPr>
          <p:spPr>
            <a:xfrm>
              <a:off x="65522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4"/>
            <p:cNvSpPr/>
            <p:nvPr/>
          </p:nvSpPr>
          <p:spPr>
            <a:xfrm>
              <a:off x="131044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4"/>
            <p:cNvSpPr/>
            <p:nvPr/>
          </p:nvSpPr>
          <p:spPr>
            <a:xfrm>
              <a:off x="196566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4"/>
            <p:cNvSpPr/>
            <p:nvPr/>
          </p:nvSpPr>
          <p:spPr>
            <a:xfrm>
              <a:off x="262088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4"/>
            <p:cNvSpPr/>
            <p:nvPr/>
          </p:nvSpPr>
          <p:spPr>
            <a:xfrm>
              <a:off x="327609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4"/>
            <p:cNvSpPr/>
            <p:nvPr/>
          </p:nvSpPr>
          <p:spPr>
            <a:xfrm>
              <a:off x="393131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4"/>
            <p:cNvSpPr/>
            <p:nvPr/>
          </p:nvSpPr>
          <p:spPr>
            <a:xfrm>
              <a:off x="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4"/>
            <p:cNvSpPr/>
            <p:nvPr/>
          </p:nvSpPr>
          <p:spPr>
            <a:xfrm>
              <a:off x="65522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4"/>
            <p:cNvSpPr/>
            <p:nvPr/>
          </p:nvSpPr>
          <p:spPr>
            <a:xfrm>
              <a:off x="131044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4"/>
            <p:cNvSpPr/>
            <p:nvPr/>
          </p:nvSpPr>
          <p:spPr>
            <a:xfrm>
              <a:off x="196566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4"/>
            <p:cNvSpPr/>
            <p:nvPr/>
          </p:nvSpPr>
          <p:spPr>
            <a:xfrm>
              <a:off x="262088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4"/>
            <p:cNvSpPr/>
            <p:nvPr/>
          </p:nvSpPr>
          <p:spPr>
            <a:xfrm>
              <a:off x="327609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4"/>
            <p:cNvSpPr/>
            <p:nvPr/>
          </p:nvSpPr>
          <p:spPr>
            <a:xfrm>
              <a:off x="393131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4"/>
            <p:cNvSpPr/>
            <p:nvPr/>
          </p:nvSpPr>
          <p:spPr>
            <a:xfrm>
              <a:off x="457362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4"/>
            <p:cNvSpPr/>
            <p:nvPr/>
          </p:nvSpPr>
          <p:spPr>
            <a:xfrm>
              <a:off x="522884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4"/>
            <p:cNvSpPr/>
            <p:nvPr/>
          </p:nvSpPr>
          <p:spPr>
            <a:xfrm>
              <a:off x="588406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4"/>
            <p:cNvSpPr/>
            <p:nvPr/>
          </p:nvSpPr>
          <p:spPr>
            <a:xfrm>
              <a:off x="653928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4"/>
            <p:cNvSpPr/>
            <p:nvPr/>
          </p:nvSpPr>
          <p:spPr>
            <a:xfrm>
              <a:off x="719450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4"/>
            <p:cNvSpPr/>
            <p:nvPr/>
          </p:nvSpPr>
          <p:spPr>
            <a:xfrm>
              <a:off x="784972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4"/>
            <p:cNvSpPr/>
            <p:nvPr/>
          </p:nvSpPr>
          <p:spPr>
            <a:xfrm>
              <a:off x="850494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4"/>
            <p:cNvSpPr/>
            <p:nvPr/>
          </p:nvSpPr>
          <p:spPr>
            <a:xfrm>
              <a:off x="457362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4"/>
            <p:cNvSpPr/>
            <p:nvPr/>
          </p:nvSpPr>
          <p:spPr>
            <a:xfrm>
              <a:off x="522884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4"/>
            <p:cNvSpPr/>
            <p:nvPr/>
          </p:nvSpPr>
          <p:spPr>
            <a:xfrm>
              <a:off x="588406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4"/>
            <p:cNvSpPr/>
            <p:nvPr/>
          </p:nvSpPr>
          <p:spPr>
            <a:xfrm>
              <a:off x="653928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4"/>
            <p:cNvSpPr/>
            <p:nvPr/>
          </p:nvSpPr>
          <p:spPr>
            <a:xfrm>
              <a:off x="719450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4"/>
            <p:cNvSpPr/>
            <p:nvPr/>
          </p:nvSpPr>
          <p:spPr>
            <a:xfrm>
              <a:off x="784972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4"/>
            <p:cNvSpPr/>
            <p:nvPr/>
          </p:nvSpPr>
          <p:spPr>
            <a:xfrm>
              <a:off x="850494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4"/>
            <p:cNvSpPr/>
            <p:nvPr/>
          </p:nvSpPr>
          <p:spPr>
            <a:xfrm>
              <a:off x="457362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4"/>
            <p:cNvSpPr/>
            <p:nvPr/>
          </p:nvSpPr>
          <p:spPr>
            <a:xfrm>
              <a:off x="522884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4"/>
            <p:cNvSpPr/>
            <p:nvPr/>
          </p:nvSpPr>
          <p:spPr>
            <a:xfrm>
              <a:off x="588406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4"/>
            <p:cNvSpPr/>
            <p:nvPr/>
          </p:nvSpPr>
          <p:spPr>
            <a:xfrm>
              <a:off x="653928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4"/>
            <p:cNvSpPr/>
            <p:nvPr/>
          </p:nvSpPr>
          <p:spPr>
            <a:xfrm>
              <a:off x="719450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4"/>
            <p:cNvSpPr/>
            <p:nvPr/>
          </p:nvSpPr>
          <p:spPr>
            <a:xfrm>
              <a:off x="784972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4"/>
            <p:cNvSpPr/>
            <p:nvPr/>
          </p:nvSpPr>
          <p:spPr>
            <a:xfrm>
              <a:off x="850494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4"/>
            <p:cNvSpPr/>
            <p:nvPr/>
          </p:nvSpPr>
          <p:spPr>
            <a:xfrm>
              <a:off x="457362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4"/>
            <p:cNvSpPr/>
            <p:nvPr/>
          </p:nvSpPr>
          <p:spPr>
            <a:xfrm>
              <a:off x="522884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4"/>
            <p:cNvSpPr/>
            <p:nvPr/>
          </p:nvSpPr>
          <p:spPr>
            <a:xfrm>
              <a:off x="588406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4"/>
            <p:cNvSpPr/>
            <p:nvPr/>
          </p:nvSpPr>
          <p:spPr>
            <a:xfrm>
              <a:off x="653928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4"/>
            <p:cNvSpPr/>
            <p:nvPr/>
          </p:nvSpPr>
          <p:spPr>
            <a:xfrm>
              <a:off x="719450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4"/>
            <p:cNvSpPr/>
            <p:nvPr/>
          </p:nvSpPr>
          <p:spPr>
            <a:xfrm>
              <a:off x="784972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4"/>
            <p:cNvSpPr/>
            <p:nvPr/>
          </p:nvSpPr>
          <p:spPr>
            <a:xfrm>
              <a:off x="850494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4"/>
            <p:cNvSpPr/>
            <p:nvPr/>
          </p:nvSpPr>
          <p:spPr>
            <a:xfrm>
              <a:off x="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4"/>
            <p:cNvSpPr/>
            <p:nvPr/>
          </p:nvSpPr>
          <p:spPr>
            <a:xfrm>
              <a:off x="65522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4"/>
            <p:cNvSpPr/>
            <p:nvPr/>
          </p:nvSpPr>
          <p:spPr>
            <a:xfrm>
              <a:off x="131044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4"/>
            <p:cNvSpPr/>
            <p:nvPr/>
          </p:nvSpPr>
          <p:spPr>
            <a:xfrm>
              <a:off x="196566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4"/>
            <p:cNvSpPr/>
            <p:nvPr/>
          </p:nvSpPr>
          <p:spPr>
            <a:xfrm>
              <a:off x="262088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4"/>
            <p:cNvSpPr/>
            <p:nvPr/>
          </p:nvSpPr>
          <p:spPr>
            <a:xfrm>
              <a:off x="327609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4"/>
            <p:cNvSpPr/>
            <p:nvPr/>
          </p:nvSpPr>
          <p:spPr>
            <a:xfrm>
              <a:off x="393131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4"/>
            <p:cNvSpPr/>
            <p:nvPr/>
          </p:nvSpPr>
          <p:spPr>
            <a:xfrm>
              <a:off x="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4"/>
            <p:cNvSpPr/>
            <p:nvPr/>
          </p:nvSpPr>
          <p:spPr>
            <a:xfrm>
              <a:off x="65522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4"/>
            <p:cNvSpPr/>
            <p:nvPr/>
          </p:nvSpPr>
          <p:spPr>
            <a:xfrm>
              <a:off x="131044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4"/>
            <p:cNvSpPr/>
            <p:nvPr/>
          </p:nvSpPr>
          <p:spPr>
            <a:xfrm>
              <a:off x="196566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4"/>
            <p:cNvSpPr/>
            <p:nvPr/>
          </p:nvSpPr>
          <p:spPr>
            <a:xfrm>
              <a:off x="262088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4"/>
            <p:cNvSpPr/>
            <p:nvPr/>
          </p:nvSpPr>
          <p:spPr>
            <a:xfrm>
              <a:off x="327609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4"/>
            <p:cNvSpPr/>
            <p:nvPr/>
          </p:nvSpPr>
          <p:spPr>
            <a:xfrm>
              <a:off x="393131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4"/>
            <p:cNvSpPr/>
            <p:nvPr/>
          </p:nvSpPr>
          <p:spPr>
            <a:xfrm>
              <a:off x="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4"/>
            <p:cNvSpPr/>
            <p:nvPr/>
          </p:nvSpPr>
          <p:spPr>
            <a:xfrm>
              <a:off x="65522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4"/>
            <p:cNvSpPr/>
            <p:nvPr/>
          </p:nvSpPr>
          <p:spPr>
            <a:xfrm>
              <a:off x="131044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4"/>
            <p:cNvSpPr/>
            <p:nvPr/>
          </p:nvSpPr>
          <p:spPr>
            <a:xfrm>
              <a:off x="196566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4"/>
            <p:cNvSpPr/>
            <p:nvPr/>
          </p:nvSpPr>
          <p:spPr>
            <a:xfrm>
              <a:off x="262088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4"/>
            <p:cNvSpPr/>
            <p:nvPr/>
          </p:nvSpPr>
          <p:spPr>
            <a:xfrm>
              <a:off x="327609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4"/>
            <p:cNvSpPr/>
            <p:nvPr/>
          </p:nvSpPr>
          <p:spPr>
            <a:xfrm>
              <a:off x="393131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4"/>
            <p:cNvSpPr/>
            <p:nvPr/>
          </p:nvSpPr>
          <p:spPr>
            <a:xfrm>
              <a:off x="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4"/>
            <p:cNvSpPr/>
            <p:nvPr/>
          </p:nvSpPr>
          <p:spPr>
            <a:xfrm>
              <a:off x="65522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4"/>
            <p:cNvSpPr/>
            <p:nvPr/>
          </p:nvSpPr>
          <p:spPr>
            <a:xfrm>
              <a:off x="131044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4"/>
            <p:cNvSpPr/>
            <p:nvPr/>
          </p:nvSpPr>
          <p:spPr>
            <a:xfrm>
              <a:off x="196566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4"/>
            <p:cNvSpPr/>
            <p:nvPr/>
          </p:nvSpPr>
          <p:spPr>
            <a:xfrm>
              <a:off x="262088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4"/>
            <p:cNvSpPr/>
            <p:nvPr/>
          </p:nvSpPr>
          <p:spPr>
            <a:xfrm>
              <a:off x="327609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4"/>
            <p:cNvSpPr/>
            <p:nvPr/>
          </p:nvSpPr>
          <p:spPr>
            <a:xfrm>
              <a:off x="393131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4"/>
            <p:cNvSpPr/>
            <p:nvPr/>
          </p:nvSpPr>
          <p:spPr>
            <a:xfrm>
              <a:off x="457362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4"/>
            <p:cNvSpPr/>
            <p:nvPr/>
          </p:nvSpPr>
          <p:spPr>
            <a:xfrm>
              <a:off x="522884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4"/>
            <p:cNvSpPr/>
            <p:nvPr/>
          </p:nvSpPr>
          <p:spPr>
            <a:xfrm>
              <a:off x="588406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4"/>
            <p:cNvSpPr/>
            <p:nvPr/>
          </p:nvSpPr>
          <p:spPr>
            <a:xfrm>
              <a:off x="653928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4"/>
            <p:cNvSpPr/>
            <p:nvPr/>
          </p:nvSpPr>
          <p:spPr>
            <a:xfrm>
              <a:off x="719450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4"/>
            <p:cNvSpPr/>
            <p:nvPr/>
          </p:nvSpPr>
          <p:spPr>
            <a:xfrm>
              <a:off x="784972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4"/>
            <p:cNvSpPr/>
            <p:nvPr/>
          </p:nvSpPr>
          <p:spPr>
            <a:xfrm>
              <a:off x="850494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4"/>
            <p:cNvSpPr/>
            <p:nvPr/>
          </p:nvSpPr>
          <p:spPr>
            <a:xfrm>
              <a:off x="457362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4"/>
            <p:cNvSpPr/>
            <p:nvPr/>
          </p:nvSpPr>
          <p:spPr>
            <a:xfrm>
              <a:off x="522884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4"/>
            <p:cNvSpPr/>
            <p:nvPr/>
          </p:nvSpPr>
          <p:spPr>
            <a:xfrm>
              <a:off x="588406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4"/>
            <p:cNvSpPr/>
            <p:nvPr/>
          </p:nvSpPr>
          <p:spPr>
            <a:xfrm>
              <a:off x="653928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4"/>
            <p:cNvSpPr/>
            <p:nvPr/>
          </p:nvSpPr>
          <p:spPr>
            <a:xfrm>
              <a:off x="719450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4"/>
            <p:cNvSpPr/>
            <p:nvPr/>
          </p:nvSpPr>
          <p:spPr>
            <a:xfrm>
              <a:off x="784972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4"/>
            <p:cNvSpPr/>
            <p:nvPr/>
          </p:nvSpPr>
          <p:spPr>
            <a:xfrm>
              <a:off x="850494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4"/>
            <p:cNvSpPr/>
            <p:nvPr/>
          </p:nvSpPr>
          <p:spPr>
            <a:xfrm>
              <a:off x="457362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4"/>
            <p:cNvSpPr/>
            <p:nvPr/>
          </p:nvSpPr>
          <p:spPr>
            <a:xfrm>
              <a:off x="522884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4"/>
            <p:cNvSpPr/>
            <p:nvPr/>
          </p:nvSpPr>
          <p:spPr>
            <a:xfrm>
              <a:off x="588406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4"/>
            <p:cNvSpPr/>
            <p:nvPr/>
          </p:nvSpPr>
          <p:spPr>
            <a:xfrm>
              <a:off x="653928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4"/>
            <p:cNvSpPr/>
            <p:nvPr/>
          </p:nvSpPr>
          <p:spPr>
            <a:xfrm>
              <a:off x="719450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4"/>
            <p:cNvSpPr/>
            <p:nvPr/>
          </p:nvSpPr>
          <p:spPr>
            <a:xfrm>
              <a:off x="784972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4"/>
            <p:cNvSpPr/>
            <p:nvPr/>
          </p:nvSpPr>
          <p:spPr>
            <a:xfrm>
              <a:off x="850494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4"/>
            <p:cNvSpPr/>
            <p:nvPr/>
          </p:nvSpPr>
          <p:spPr>
            <a:xfrm>
              <a:off x="457362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4"/>
            <p:cNvSpPr/>
            <p:nvPr/>
          </p:nvSpPr>
          <p:spPr>
            <a:xfrm>
              <a:off x="522884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4"/>
            <p:cNvSpPr/>
            <p:nvPr/>
          </p:nvSpPr>
          <p:spPr>
            <a:xfrm>
              <a:off x="588406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4"/>
            <p:cNvSpPr/>
            <p:nvPr/>
          </p:nvSpPr>
          <p:spPr>
            <a:xfrm>
              <a:off x="653928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4"/>
            <p:cNvSpPr/>
            <p:nvPr/>
          </p:nvSpPr>
          <p:spPr>
            <a:xfrm>
              <a:off x="719450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4"/>
            <p:cNvSpPr/>
            <p:nvPr/>
          </p:nvSpPr>
          <p:spPr>
            <a:xfrm>
              <a:off x="784972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4"/>
            <p:cNvSpPr/>
            <p:nvPr/>
          </p:nvSpPr>
          <p:spPr>
            <a:xfrm>
              <a:off x="850494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8" name="Google Shape;1358;p14"/>
          <p:cNvGrpSpPr/>
          <p:nvPr/>
        </p:nvGrpSpPr>
        <p:grpSpPr>
          <a:xfrm>
            <a:off x="-3450" y="-5300"/>
            <a:ext cx="9150700" cy="5148800"/>
            <a:chOff x="-3450" y="-5300"/>
            <a:chExt cx="9150700" cy="5148800"/>
          </a:xfrm>
        </p:grpSpPr>
        <p:sp>
          <p:nvSpPr>
            <p:cNvPr id="1359" name="Google Shape;1359;p14"/>
            <p:cNvSpPr/>
            <p:nvPr/>
          </p:nvSpPr>
          <p:spPr>
            <a:xfrm>
              <a:off x="-34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4"/>
            <p:cNvSpPr/>
            <p:nvPr/>
          </p:nvSpPr>
          <p:spPr>
            <a:xfrm rot="10800000">
              <a:off x="84098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4"/>
            <p:cNvSpPr/>
            <p:nvPr/>
          </p:nvSpPr>
          <p:spPr>
            <a:xfrm rot="5400000">
              <a:off x="4204625" y="-42030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4"/>
            <p:cNvSpPr/>
            <p:nvPr/>
          </p:nvSpPr>
          <p:spPr>
            <a:xfrm flipH="1" rot="5400000">
              <a:off x="4204625" y="2025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3" name="Google Shape;1363;p14"/>
          <p:cNvSpPr txBox="1"/>
          <p:nvPr>
            <p:ph idx="1" type="subTitle"/>
          </p:nvPr>
        </p:nvSpPr>
        <p:spPr>
          <a:xfrm>
            <a:off x="891275" y="1670888"/>
            <a:ext cx="2087100" cy="57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64" name="Google Shape;1364;p14"/>
          <p:cNvSpPr txBox="1"/>
          <p:nvPr>
            <p:ph idx="2" type="subTitle"/>
          </p:nvPr>
        </p:nvSpPr>
        <p:spPr>
          <a:xfrm>
            <a:off x="891275" y="3330413"/>
            <a:ext cx="2087100" cy="57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65" name="Google Shape;1365;p14"/>
          <p:cNvSpPr txBox="1"/>
          <p:nvPr>
            <p:ph idx="3" type="subTitle"/>
          </p:nvPr>
        </p:nvSpPr>
        <p:spPr>
          <a:xfrm>
            <a:off x="6163354" y="3330413"/>
            <a:ext cx="2087400" cy="57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66" name="Google Shape;1366;p14"/>
          <p:cNvSpPr txBox="1"/>
          <p:nvPr>
            <p:ph idx="4" type="subTitle"/>
          </p:nvPr>
        </p:nvSpPr>
        <p:spPr>
          <a:xfrm>
            <a:off x="3527520" y="3330413"/>
            <a:ext cx="2087100" cy="57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67" name="Google Shape;1367;p14"/>
          <p:cNvSpPr txBox="1"/>
          <p:nvPr>
            <p:ph idx="5" type="subTitle"/>
          </p:nvPr>
        </p:nvSpPr>
        <p:spPr>
          <a:xfrm>
            <a:off x="4865588" y="1222550"/>
            <a:ext cx="3105900" cy="100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68" name="Google Shape;1368;p14"/>
          <p:cNvSpPr txBox="1"/>
          <p:nvPr>
            <p:ph hasCustomPrompt="1" type="title"/>
          </p:nvPr>
        </p:nvSpPr>
        <p:spPr>
          <a:xfrm>
            <a:off x="891275" y="1267388"/>
            <a:ext cx="2087100" cy="4035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r>
              <a:t>xx%</a:t>
            </a:r>
          </a:p>
        </p:txBody>
      </p:sp>
      <p:sp>
        <p:nvSpPr>
          <p:cNvPr id="1369" name="Google Shape;1369;p14"/>
          <p:cNvSpPr txBox="1"/>
          <p:nvPr>
            <p:ph hasCustomPrompt="1" idx="6" type="title"/>
          </p:nvPr>
        </p:nvSpPr>
        <p:spPr>
          <a:xfrm>
            <a:off x="891275" y="2926913"/>
            <a:ext cx="2087100" cy="4035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r>
              <a:t>xx%</a:t>
            </a:r>
          </a:p>
        </p:txBody>
      </p:sp>
      <p:sp>
        <p:nvSpPr>
          <p:cNvPr id="1370" name="Google Shape;1370;p14"/>
          <p:cNvSpPr txBox="1"/>
          <p:nvPr>
            <p:ph hasCustomPrompt="1" idx="7" type="title"/>
          </p:nvPr>
        </p:nvSpPr>
        <p:spPr>
          <a:xfrm>
            <a:off x="3528750" y="2926913"/>
            <a:ext cx="2087100" cy="4035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r>
              <a:t>xx%</a:t>
            </a:r>
          </a:p>
        </p:txBody>
      </p:sp>
      <p:sp>
        <p:nvSpPr>
          <p:cNvPr id="1371" name="Google Shape;1371;p14"/>
          <p:cNvSpPr txBox="1"/>
          <p:nvPr>
            <p:ph hasCustomPrompt="1" idx="8" type="title"/>
          </p:nvPr>
        </p:nvSpPr>
        <p:spPr>
          <a:xfrm>
            <a:off x="6165925" y="2926913"/>
            <a:ext cx="2087100" cy="4035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r>
              <a:t>xx%</a:t>
            </a:r>
          </a:p>
        </p:txBody>
      </p:sp>
      <p:sp>
        <p:nvSpPr>
          <p:cNvPr id="1372" name="Google Shape;1372;p14"/>
          <p:cNvSpPr txBox="1"/>
          <p:nvPr>
            <p:ph hasCustomPrompt="1" idx="9" type="title"/>
          </p:nvPr>
        </p:nvSpPr>
        <p:spPr>
          <a:xfrm>
            <a:off x="3918300" y="1388744"/>
            <a:ext cx="710700" cy="6726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
    <p:spTree>
      <p:nvGrpSpPr>
        <p:cNvPr id="1373" name="Shape 1373"/>
        <p:cNvGrpSpPr/>
        <p:nvPr/>
      </p:nvGrpSpPr>
      <p:grpSpPr>
        <a:xfrm>
          <a:off x="0" y="0"/>
          <a:ext cx="0" cy="0"/>
          <a:chOff x="0" y="0"/>
          <a:chExt cx="0" cy="0"/>
        </a:xfrm>
      </p:grpSpPr>
      <p:grpSp>
        <p:nvGrpSpPr>
          <p:cNvPr id="1374" name="Google Shape;1374;p15"/>
          <p:cNvGrpSpPr/>
          <p:nvPr/>
        </p:nvGrpSpPr>
        <p:grpSpPr>
          <a:xfrm>
            <a:off x="0" y="-3302"/>
            <a:ext cx="9147244" cy="5143660"/>
            <a:chOff x="0" y="-3302"/>
            <a:chExt cx="9147244" cy="5143660"/>
          </a:xfrm>
        </p:grpSpPr>
        <p:sp>
          <p:nvSpPr>
            <p:cNvPr id="1375" name="Google Shape;1375;p15"/>
            <p:cNvSpPr/>
            <p:nvPr/>
          </p:nvSpPr>
          <p:spPr>
            <a:xfrm>
              <a:off x="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5"/>
            <p:cNvSpPr/>
            <p:nvPr/>
          </p:nvSpPr>
          <p:spPr>
            <a:xfrm>
              <a:off x="65522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5"/>
            <p:cNvSpPr/>
            <p:nvPr/>
          </p:nvSpPr>
          <p:spPr>
            <a:xfrm>
              <a:off x="131044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5"/>
            <p:cNvSpPr/>
            <p:nvPr/>
          </p:nvSpPr>
          <p:spPr>
            <a:xfrm>
              <a:off x="196566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5"/>
            <p:cNvSpPr/>
            <p:nvPr/>
          </p:nvSpPr>
          <p:spPr>
            <a:xfrm>
              <a:off x="262088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5"/>
            <p:cNvSpPr/>
            <p:nvPr/>
          </p:nvSpPr>
          <p:spPr>
            <a:xfrm>
              <a:off x="327609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5"/>
            <p:cNvSpPr/>
            <p:nvPr/>
          </p:nvSpPr>
          <p:spPr>
            <a:xfrm>
              <a:off x="393131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5"/>
            <p:cNvSpPr/>
            <p:nvPr/>
          </p:nvSpPr>
          <p:spPr>
            <a:xfrm>
              <a:off x="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5"/>
            <p:cNvSpPr/>
            <p:nvPr/>
          </p:nvSpPr>
          <p:spPr>
            <a:xfrm>
              <a:off x="65522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5"/>
            <p:cNvSpPr/>
            <p:nvPr/>
          </p:nvSpPr>
          <p:spPr>
            <a:xfrm>
              <a:off x="131044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5"/>
            <p:cNvSpPr/>
            <p:nvPr/>
          </p:nvSpPr>
          <p:spPr>
            <a:xfrm>
              <a:off x="196566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5"/>
            <p:cNvSpPr/>
            <p:nvPr/>
          </p:nvSpPr>
          <p:spPr>
            <a:xfrm>
              <a:off x="262088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5"/>
            <p:cNvSpPr/>
            <p:nvPr/>
          </p:nvSpPr>
          <p:spPr>
            <a:xfrm>
              <a:off x="327609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5"/>
            <p:cNvSpPr/>
            <p:nvPr/>
          </p:nvSpPr>
          <p:spPr>
            <a:xfrm>
              <a:off x="393131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5"/>
            <p:cNvSpPr/>
            <p:nvPr/>
          </p:nvSpPr>
          <p:spPr>
            <a:xfrm>
              <a:off x="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5"/>
            <p:cNvSpPr/>
            <p:nvPr/>
          </p:nvSpPr>
          <p:spPr>
            <a:xfrm>
              <a:off x="65522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5"/>
            <p:cNvSpPr/>
            <p:nvPr/>
          </p:nvSpPr>
          <p:spPr>
            <a:xfrm>
              <a:off x="131044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5"/>
            <p:cNvSpPr/>
            <p:nvPr/>
          </p:nvSpPr>
          <p:spPr>
            <a:xfrm>
              <a:off x="196566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5"/>
            <p:cNvSpPr/>
            <p:nvPr/>
          </p:nvSpPr>
          <p:spPr>
            <a:xfrm>
              <a:off x="262088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5"/>
            <p:cNvSpPr/>
            <p:nvPr/>
          </p:nvSpPr>
          <p:spPr>
            <a:xfrm>
              <a:off x="327609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5"/>
            <p:cNvSpPr/>
            <p:nvPr/>
          </p:nvSpPr>
          <p:spPr>
            <a:xfrm>
              <a:off x="393131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5"/>
            <p:cNvSpPr/>
            <p:nvPr/>
          </p:nvSpPr>
          <p:spPr>
            <a:xfrm>
              <a:off x="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5"/>
            <p:cNvSpPr/>
            <p:nvPr/>
          </p:nvSpPr>
          <p:spPr>
            <a:xfrm>
              <a:off x="65522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5"/>
            <p:cNvSpPr/>
            <p:nvPr/>
          </p:nvSpPr>
          <p:spPr>
            <a:xfrm>
              <a:off x="131044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5"/>
            <p:cNvSpPr/>
            <p:nvPr/>
          </p:nvSpPr>
          <p:spPr>
            <a:xfrm>
              <a:off x="196566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5"/>
            <p:cNvSpPr/>
            <p:nvPr/>
          </p:nvSpPr>
          <p:spPr>
            <a:xfrm>
              <a:off x="262088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5"/>
            <p:cNvSpPr/>
            <p:nvPr/>
          </p:nvSpPr>
          <p:spPr>
            <a:xfrm>
              <a:off x="327609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5"/>
            <p:cNvSpPr/>
            <p:nvPr/>
          </p:nvSpPr>
          <p:spPr>
            <a:xfrm>
              <a:off x="393131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5"/>
            <p:cNvSpPr/>
            <p:nvPr/>
          </p:nvSpPr>
          <p:spPr>
            <a:xfrm>
              <a:off x="457362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5"/>
            <p:cNvSpPr/>
            <p:nvPr/>
          </p:nvSpPr>
          <p:spPr>
            <a:xfrm>
              <a:off x="522884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5"/>
            <p:cNvSpPr/>
            <p:nvPr/>
          </p:nvSpPr>
          <p:spPr>
            <a:xfrm>
              <a:off x="588406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5"/>
            <p:cNvSpPr/>
            <p:nvPr/>
          </p:nvSpPr>
          <p:spPr>
            <a:xfrm>
              <a:off x="653928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5"/>
            <p:cNvSpPr/>
            <p:nvPr/>
          </p:nvSpPr>
          <p:spPr>
            <a:xfrm>
              <a:off x="719450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5"/>
            <p:cNvSpPr/>
            <p:nvPr/>
          </p:nvSpPr>
          <p:spPr>
            <a:xfrm>
              <a:off x="784972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5"/>
            <p:cNvSpPr/>
            <p:nvPr/>
          </p:nvSpPr>
          <p:spPr>
            <a:xfrm>
              <a:off x="850494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5"/>
            <p:cNvSpPr/>
            <p:nvPr/>
          </p:nvSpPr>
          <p:spPr>
            <a:xfrm>
              <a:off x="457362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5"/>
            <p:cNvSpPr/>
            <p:nvPr/>
          </p:nvSpPr>
          <p:spPr>
            <a:xfrm>
              <a:off x="522884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5"/>
            <p:cNvSpPr/>
            <p:nvPr/>
          </p:nvSpPr>
          <p:spPr>
            <a:xfrm>
              <a:off x="588406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5"/>
            <p:cNvSpPr/>
            <p:nvPr/>
          </p:nvSpPr>
          <p:spPr>
            <a:xfrm>
              <a:off x="653928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5"/>
            <p:cNvSpPr/>
            <p:nvPr/>
          </p:nvSpPr>
          <p:spPr>
            <a:xfrm>
              <a:off x="719450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5"/>
            <p:cNvSpPr/>
            <p:nvPr/>
          </p:nvSpPr>
          <p:spPr>
            <a:xfrm>
              <a:off x="784972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5"/>
            <p:cNvSpPr/>
            <p:nvPr/>
          </p:nvSpPr>
          <p:spPr>
            <a:xfrm>
              <a:off x="850494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5"/>
            <p:cNvSpPr/>
            <p:nvPr/>
          </p:nvSpPr>
          <p:spPr>
            <a:xfrm>
              <a:off x="457362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5"/>
            <p:cNvSpPr/>
            <p:nvPr/>
          </p:nvSpPr>
          <p:spPr>
            <a:xfrm>
              <a:off x="522884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5"/>
            <p:cNvSpPr/>
            <p:nvPr/>
          </p:nvSpPr>
          <p:spPr>
            <a:xfrm>
              <a:off x="588406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5"/>
            <p:cNvSpPr/>
            <p:nvPr/>
          </p:nvSpPr>
          <p:spPr>
            <a:xfrm>
              <a:off x="653928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5"/>
            <p:cNvSpPr/>
            <p:nvPr/>
          </p:nvSpPr>
          <p:spPr>
            <a:xfrm>
              <a:off x="719450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5"/>
            <p:cNvSpPr/>
            <p:nvPr/>
          </p:nvSpPr>
          <p:spPr>
            <a:xfrm>
              <a:off x="784972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5"/>
            <p:cNvSpPr/>
            <p:nvPr/>
          </p:nvSpPr>
          <p:spPr>
            <a:xfrm>
              <a:off x="850494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5"/>
            <p:cNvSpPr/>
            <p:nvPr/>
          </p:nvSpPr>
          <p:spPr>
            <a:xfrm>
              <a:off x="457362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5"/>
            <p:cNvSpPr/>
            <p:nvPr/>
          </p:nvSpPr>
          <p:spPr>
            <a:xfrm>
              <a:off x="522884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5"/>
            <p:cNvSpPr/>
            <p:nvPr/>
          </p:nvSpPr>
          <p:spPr>
            <a:xfrm>
              <a:off x="588406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5"/>
            <p:cNvSpPr/>
            <p:nvPr/>
          </p:nvSpPr>
          <p:spPr>
            <a:xfrm>
              <a:off x="653928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5"/>
            <p:cNvSpPr/>
            <p:nvPr/>
          </p:nvSpPr>
          <p:spPr>
            <a:xfrm>
              <a:off x="719450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5"/>
            <p:cNvSpPr/>
            <p:nvPr/>
          </p:nvSpPr>
          <p:spPr>
            <a:xfrm>
              <a:off x="784972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5"/>
            <p:cNvSpPr/>
            <p:nvPr/>
          </p:nvSpPr>
          <p:spPr>
            <a:xfrm>
              <a:off x="850494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5"/>
            <p:cNvSpPr/>
            <p:nvPr/>
          </p:nvSpPr>
          <p:spPr>
            <a:xfrm>
              <a:off x="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5"/>
            <p:cNvSpPr/>
            <p:nvPr/>
          </p:nvSpPr>
          <p:spPr>
            <a:xfrm>
              <a:off x="65522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5"/>
            <p:cNvSpPr/>
            <p:nvPr/>
          </p:nvSpPr>
          <p:spPr>
            <a:xfrm>
              <a:off x="131044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5"/>
            <p:cNvSpPr/>
            <p:nvPr/>
          </p:nvSpPr>
          <p:spPr>
            <a:xfrm>
              <a:off x="196566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5"/>
            <p:cNvSpPr/>
            <p:nvPr/>
          </p:nvSpPr>
          <p:spPr>
            <a:xfrm>
              <a:off x="262088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5"/>
            <p:cNvSpPr/>
            <p:nvPr/>
          </p:nvSpPr>
          <p:spPr>
            <a:xfrm>
              <a:off x="327609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5"/>
            <p:cNvSpPr/>
            <p:nvPr/>
          </p:nvSpPr>
          <p:spPr>
            <a:xfrm>
              <a:off x="393131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5"/>
            <p:cNvSpPr/>
            <p:nvPr/>
          </p:nvSpPr>
          <p:spPr>
            <a:xfrm>
              <a:off x="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5"/>
            <p:cNvSpPr/>
            <p:nvPr/>
          </p:nvSpPr>
          <p:spPr>
            <a:xfrm>
              <a:off x="65522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5"/>
            <p:cNvSpPr/>
            <p:nvPr/>
          </p:nvSpPr>
          <p:spPr>
            <a:xfrm>
              <a:off x="131044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5"/>
            <p:cNvSpPr/>
            <p:nvPr/>
          </p:nvSpPr>
          <p:spPr>
            <a:xfrm>
              <a:off x="196566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5"/>
            <p:cNvSpPr/>
            <p:nvPr/>
          </p:nvSpPr>
          <p:spPr>
            <a:xfrm>
              <a:off x="262088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5"/>
            <p:cNvSpPr/>
            <p:nvPr/>
          </p:nvSpPr>
          <p:spPr>
            <a:xfrm>
              <a:off x="327609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5"/>
            <p:cNvSpPr/>
            <p:nvPr/>
          </p:nvSpPr>
          <p:spPr>
            <a:xfrm>
              <a:off x="393131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5"/>
            <p:cNvSpPr/>
            <p:nvPr/>
          </p:nvSpPr>
          <p:spPr>
            <a:xfrm>
              <a:off x="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5"/>
            <p:cNvSpPr/>
            <p:nvPr/>
          </p:nvSpPr>
          <p:spPr>
            <a:xfrm>
              <a:off x="65522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5"/>
            <p:cNvSpPr/>
            <p:nvPr/>
          </p:nvSpPr>
          <p:spPr>
            <a:xfrm>
              <a:off x="131044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5"/>
            <p:cNvSpPr/>
            <p:nvPr/>
          </p:nvSpPr>
          <p:spPr>
            <a:xfrm>
              <a:off x="196566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5"/>
            <p:cNvSpPr/>
            <p:nvPr/>
          </p:nvSpPr>
          <p:spPr>
            <a:xfrm>
              <a:off x="262088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5"/>
            <p:cNvSpPr/>
            <p:nvPr/>
          </p:nvSpPr>
          <p:spPr>
            <a:xfrm>
              <a:off x="327609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5"/>
            <p:cNvSpPr/>
            <p:nvPr/>
          </p:nvSpPr>
          <p:spPr>
            <a:xfrm>
              <a:off x="393131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5"/>
            <p:cNvSpPr/>
            <p:nvPr/>
          </p:nvSpPr>
          <p:spPr>
            <a:xfrm>
              <a:off x="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5"/>
            <p:cNvSpPr/>
            <p:nvPr/>
          </p:nvSpPr>
          <p:spPr>
            <a:xfrm>
              <a:off x="65522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5"/>
            <p:cNvSpPr/>
            <p:nvPr/>
          </p:nvSpPr>
          <p:spPr>
            <a:xfrm>
              <a:off x="131044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5"/>
            <p:cNvSpPr/>
            <p:nvPr/>
          </p:nvSpPr>
          <p:spPr>
            <a:xfrm>
              <a:off x="196566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5"/>
            <p:cNvSpPr/>
            <p:nvPr/>
          </p:nvSpPr>
          <p:spPr>
            <a:xfrm>
              <a:off x="262088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5"/>
            <p:cNvSpPr/>
            <p:nvPr/>
          </p:nvSpPr>
          <p:spPr>
            <a:xfrm>
              <a:off x="327609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5"/>
            <p:cNvSpPr/>
            <p:nvPr/>
          </p:nvSpPr>
          <p:spPr>
            <a:xfrm>
              <a:off x="393131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5"/>
            <p:cNvSpPr/>
            <p:nvPr/>
          </p:nvSpPr>
          <p:spPr>
            <a:xfrm>
              <a:off x="457362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5"/>
            <p:cNvSpPr/>
            <p:nvPr/>
          </p:nvSpPr>
          <p:spPr>
            <a:xfrm>
              <a:off x="522884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5"/>
            <p:cNvSpPr/>
            <p:nvPr/>
          </p:nvSpPr>
          <p:spPr>
            <a:xfrm>
              <a:off x="588406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5"/>
            <p:cNvSpPr/>
            <p:nvPr/>
          </p:nvSpPr>
          <p:spPr>
            <a:xfrm>
              <a:off x="653928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5"/>
            <p:cNvSpPr/>
            <p:nvPr/>
          </p:nvSpPr>
          <p:spPr>
            <a:xfrm>
              <a:off x="719450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5"/>
            <p:cNvSpPr/>
            <p:nvPr/>
          </p:nvSpPr>
          <p:spPr>
            <a:xfrm>
              <a:off x="784972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5"/>
            <p:cNvSpPr/>
            <p:nvPr/>
          </p:nvSpPr>
          <p:spPr>
            <a:xfrm>
              <a:off x="850494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5"/>
            <p:cNvSpPr/>
            <p:nvPr/>
          </p:nvSpPr>
          <p:spPr>
            <a:xfrm>
              <a:off x="457362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5"/>
            <p:cNvSpPr/>
            <p:nvPr/>
          </p:nvSpPr>
          <p:spPr>
            <a:xfrm>
              <a:off x="522884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5"/>
            <p:cNvSpPr/>
            <p:nvPr/>
          </p:nvSpPr>
          <p:spPr>
            <a:xfrm>
              <a:off x="588406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5"/>
            <p:cNvSpPr/>
            <p:nvPr/>
          </p:nvSpPr>
          <p:spPr>
            <a:xfrm>
              <a:off x="653928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5"/>
            <p:cNvSpPr/>
            <p:nvPr/>
          </p:nvSpPr>
          <p:spPr>
            <a:xfrm>
              <a:off x="719450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5"/>
            <p:cNvSpPr/>
            <p:nvPr/>
          </p:nvSpPr>
          <p:spPr>
            <a:xfrm>
              <a:off x="784972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5"/>
            <p:cNvSpPr/>
            <p:nvPr/>
          </p:nvSpPr>
          <p:spPr>
            <a:xfrm>
              <a:off x="850494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5"/>
            <p:cNvSpPr/>
            <p:nvPr/>
          </p:nvSpPr>
          <p:spPr>
            <a:xfrm>
              <a:off x="457362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5"/>
            <p:cNvSpPr/>
            <p:nvPr/>
          </p:nvSpPr>
          <p:spPr>
            <a:xfrm>
              <a:off x="522884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5"/>
            <p:cNvSpPr/>
            <p:nvPr/>
          </p:nvSpPr>
          <p:spPr>
            <a:xfrm>
              <a:off x="588406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5"/>
            <p:cNvSpPr/>
            <p:nvPr/>
          </p:nvSpPr>
          <p:spPr>
            <a:xfrm>
              <a:off x="653928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5"/>
            <p:cNvSpPr/>
            <p:nvPr/>
          </p:nvSpPr>
          <p:spPr>
            <a:xfrm>
              <a:off x="719450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5"/>
            <p:cNvSpPr/>
            <p:nvPr/>
          </p:nvSpPr>
          <p:spPr>
            <a:xfrm>
              <a:off x="784972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5"/>
            <p:cNvSpPr/>
            <p:nvPr/>
          </p:nvSpPr>
          <p:spPr>
            <a:xfrm>
              <a:off x="850494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5"/>
            <p:cNvSpPr/>
            <p:nvPr/>
          </p:nvSpPr>
          <p:spPr>
            <a:xfrm>
              <a:off x="457362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5"/>
            <p:cNvSpPr/>
            <p:nvPr/>
          </p:nvSpPr>
          <p:spPr>
            <a:xfrm>
              <a:off x="522884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5"/>
            <p:cNvSpPr/>
            <p:nvPr/>
          </p:nvSpPr>
          <p:spPr>
            <a:xfrm>
              <a:off x="588406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5"/>
            <p:cNvSpPr/>
            <p:nvPr/>
          </p:nvSpPr>
          <p:spPr>
            <a:xfrm>
              <a:off x="653928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5"/>
            <p:cNvSpPr/>
            <p:nvPr/>
          </p:nvSpPr>
          <p:spPr>
            <a:xfrm>
              <a:off x="719450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5"/>
            <p:cNvSpPr/>
            <p:nvPr/>
          </p:nvSpPr>
          <p:spPr>
            <a:xfrm>
              <a:off x="784972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5"/>
            <p:cNvSpPr/>
            <p:nvPr/>
          </p:nvSpPr>
          <p:spPr>
            <a:xfrm>
              <a:off x="850494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7" name="Google Shape;1487;p15"/>
          <p:cNvGrpSpPr/>
          <p:nvPr/>
        </p:nvGrpSpPr>
        <p:grpSpPr>
          <a:xfrm>
            <a:off x="-3450" y="-5300"/>
            <a:ext cx="9150700" cy="5148800"/>
            <a:chOff x="-3450" y="-5300"/>
            <a:chExt cx="9150700" cy="5148800"/>
          </a:xfrm>
        </p:grpSpPr>
        <p:sp>
          <p:nvSpPr>
            <p:cNvPr id="1488" name="Google Shape;1488;p15"/>
            <p:cNvSpPr/>
            <p:nvPr/>
          </p:nvSpPr>
          <p:spPr>
            <a:xfrm>
              <a:off x="-34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5"/>
            <p:cNvSpPr/>
            <p:nvPr/>
          </p:nvSpPr>
          <p:spPr>
            <a:xfrm rot="10800000">
              <a:off x="84098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5"/>
            <p:cNvSpPr/>
            <p:nvPr/>
          </p:nvSpPr>
          <p:spPr>
            <a:xfrm rot="5400000">
              <a:off x="4204625" y="-42030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5"/>
            <p:cNvSpPr/>
            <p:nvPr/>
          </p:nvSpPr>
          <p:spPr>
            <a:xfrm flipH="1" rot="5400000">
              <a:off x="4204625" y="2025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2" name="Google Shape;1492;p15"/>
          <p:cNvSpPr txBox="1"/>
          <p:nvPr>
            <p:ph type="title"/>
          </p:nvPr>
        </p:nvSpPr>
        <p:spPr>
          <a:xfrm>
            <a:off x="4138800" y="3086725"/>
            <a:ext cx="2954100" cy="431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500"/>
              <a:buFont typeface="Uncial Antiqua"/>
              <a:buNone/>
              <a:defRPr sz="16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493" name="Google Shape;1493;p15"/>
          <p:cNvSpPr txBox="1"/>
          <p:nvPr>
            <p:ph idx="1" type="subTitle"/>
          </p:nvPr>
        </p:nvSpPr>
        <p:spPr>
          <a:xfrm>
            <a:off x="2051100" y="1549025"/>
            <a:ext cx="5041800" cy="14175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23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494" name="Shape 1494"/>
        <p:cNvGrpSpPr/>
        <p:nvPr/>
      </p:nvGrpSpPr>
      <p:grpSpPr>
        <a:xfrm>
          <a:off x="0" y="0"/>
          <a:ext cx="0" cy="0"/>
          <a:chOff x="0" y="0"/>
          <a:chExt cx="0" cy="0"/>
        </a:xfrm>
      </p:grpSpPr>
      <p:grpSp>
        <p:nvGrpSpPr>
          <p:cNvPr id="1495" name="Google Shape;1495;p16"/>
          <p:cNvGrpSpPr/>
          <p:nvPr/>
        </p:nvGrpSpPr>
        <p:grpSpPr>
          <a:xfrm>
            <a:off x="0" y="-3302"/>
            <a:ext cx="9147244" cy="5143660"/>
            <a:chOff x="0" y="-3302"/>
            <a:chExt cx="9147244" cy="5143660"/>
          </a:xfrm>
        </p:grpSpPr>
        <p:sp>
          <p:nvSpPr>
            <p:cNvPr id="1496" name="Google Shape;1496;p16"/>
            <p:cNvSpPr/>
            <p:nvPr/>
          </p:nvSpPr>
          <p:spPr>
            <a:xfrm>
              <a:off x="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6"/>
            <p:cNvSpPr/>
            <p:nvPr/>
          </p:nvSpPr>
          <p:spPr>
            <a:xfrm>
              <a:off x="65522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6"/>
            <p:cNvSpPr/>
            <p:nvPr/>
          </p:nvSpPr>
          <p:spPr>
            <a:xfrm>
              <a:off x="131044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6"/>
            <p:cNvSpPr/>
            <p:nvPr/>
          </p:nvSpPr>
          <p:spPr>
            <a:xfrm>
              <a:off x="196566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6"/>
            <p:cNvSpPr/>
            <p:nvPr/>
          </p:nvSpPr>
          <p:spPr>
            <a:xfrm>
              <a:off x="262088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6"/>
            <p:cNvSpPr/>
            <p:nvPr/>
          </p:nvSpPr>
          <p:spPr>
            <a:xfrm>
              <a:off x="327609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6"/>
            <p:cNvSpPr/>
            <p:nvPr/>
          </p:nvSpPr>
          <p:spPr>
            <a:xfrm>
              <a:off x="393131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6"/>
            <p:cNvSpPr/>
            <p:nvPr/>
          </p:nvSpPr>
          <p:spPr>
            <a:xfrm>
              <a:off x="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6"/>
            <p:cNvSpPr/>
            <p:nvPr/>
          </p:nvSpPr>
          <p:spPr>
            <a:xfrm>
              <a:off x="65522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6"/>
            <p:cNvSpPr/>
            <p:nvPr/>
          </p:nvSpPr>
          <p:spPr>
            <a:xfrm>
              <a:off x="131044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6"/>
            <p:cNvSpPr/>
            <p:nvPr/>
          </p:nvSpPr>
          <p:spPr>
            <a:xfrm>
              <a:off x="196566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6"/>
            <p:cNvSpPr/>
            <p:nvPr/>
          </p:nvSpPr>
          <p:spPr>
            <a:xfrm>
              <a:off x="262088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6"/>
            <p:cNvSpPr/>
            <p:nvPr/>
          </p:nvSpPr>
          <p:spPr>
            <a:xfrm>
              <a:off x="327609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6"/>
            <p:cNvSpPr/>
            <p:nvPr/>
          </p:nvSpPr>
          <p:spPr>
            <a:xfrm>
              <a:off x="393131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6"/>
            <p:cNvSpPr/>
            <p:nvPr/>
          </p:nvSpPr>
          <p:spPr>
            <a:xfrm>
              <a:off x="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6"/>
            <p:cNvSpPr/>
            <p:nvPr/>
          </p:nvSpPr>
          <p:spPr>
            <a:xfrm>
              <a:off x="65522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6"/>
            <p:cNvSpPr/>
            <p:nvPr/>
          </p:nvSpPr>
          <p:spPr>
            <a:xfrm>
              <a:off x="131044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6"/>
            <p:cNvSpPr/>
            <p:nvPr/>
          </p:nvSpPr>
          <p:spPr>
            <a:xfrm>
              <a:off x="196566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6"/>
            <p:cNvSpPr/>
            <p:nvPr/>
          </p:nvSpPr>
          <p:spPr>
            <a:xfrm>
              <a:off x="262088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6"/>
            <p:cNvSpPr/>
            <p:nvPr/>
          </p:nvSpPr>
          <p:spPr>
            <a:xfrm>
              <a:off x="327609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6"/>
            <p:cNvSpPr/>
            <p:nvPr/>
          </p:nvSpPr>
          <p:spPr>
            <a:xfrm>
              <a:off x="393131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6"/>
            <p:cNvSpPr/>
            <p:nvPr/>
          </p:nvSpPr>
          <p:spPr>
            <a:xfrm>
              <a:off x="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6"/>
            <p:cNvSpPr/>
            <p:nvPr/>
          </p:nvSpPr>
          <p:spPr>
            <a:xfrm>
              <a:off x="65522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6"/>
            <p:cNvSpPr/>
            <p:nvPr/>
          </p:nvSpPr>
          <p:spPr>
            <a:xfrm>
              <a:off x="131044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6"/>
            <p:cNvSpPr/>
            <p:nvPr/>
          </p:nvSpPr>
          <p:spPr>
            <a:xfrm>
              <a:off x="196566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6"/>
            <p:cNvSpPr/>
            <p:nvPr/>
          </p:nvSpPr>
          <p:spPr>
            <a:xfrm>
              <a:off x="262088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6"/>
            <p:cNvSpPr/>
            <p:nvPr/>
          </p:nvSpPr>
          <p:spPr>
            <a:xfrm>
              <a:off x="327609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6"/>
            <p:cNvSpPr/>
            <p:nvPr/>
          </p:nvSpPr>
          <p:spPr>
            <a:xfrm>
              <a:off x="393131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6"/>
            <p:cNvSpPr/>
            <p:nvPr/>
          </p:nvSpPr>
          <p:spPr>
            <a:xfrm>
              <a:off x="457362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6"/>
            <p:cNvSpPr/>
            <p:nvPr/>
          </p:nvSpPr>
          <p:spPr>
            <a:xfrm>
              <a:off x="522884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6"/>
            <p:cNvSpPr/>
            <p:nvPr/>
          </p:nvSpPr>
          <p:spPr>
            <a:xfrm>
              <a:off x="588406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6"/>
            <p:cNvSpPr/>
            <p:nvPr/>
          </p:nvSpPr>
          <p:spPr>
            <a:xfrm>
              <a:off x="653928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6"/>
            <p:cNvSpPr/>
            <p:nvPr/>
          </p:nvSpPr>
          <p:spPr>
            <a:xfrm>
              <a:off x="719450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6"/>
            <p:cNvSpPr/>
            <p:nvPr/>
          </p:nvSpPr>
          <p:spPr>
            <a:xfrm>
              <a:off x="784972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6"/>
            <p:cNvSpPr/>
            <p:nvPr/>
          </p:nvSpPr>
          <p:spPr>
            <a:xfrm>
              <a:off x="850494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6"/>
            <p:cNvSpPr/>
            <p:nvPr/>
          </p:nvSpPr>
          <p:spPr>
            <a:xfrm>
              <a:off x="457362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6"/>
            <p:cNvSpPr/>
            <p:nvPr/>
          </p:nvSpPr>
          <p:spPr>
            <a:xfrm>
              <a:off x="522884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6"/>
            <p:cNvSpPr/>
            <p:nvPr/>
          </p:nvSpPr>
          <p:spPr>
            <a:xfrm>
              <a:off x="588406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6"/>
            <p:cNvSpPr/>
            <p:nvPr/>
          </p:nvSpPr>
          <p:spPr>
            <a:xfrm>
              <a:off x="653928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6"/>
            <p:cNvSpPr/>
            <p:nvPr/>
          </p:nvSpPr>
          <p:spPr>
            <a:xfrm>
              <a:off x="719450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6"/>
            <p:cNvSpPr/>
            <p:nvPr/>
          </p:nvSpPr>
          <p:spPr>
            <a:xfrm>
              <a:off x="784972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6"/>
            <p:cNvSpPr/>
            <p:nvPr/>
          </p:nvSpPr>
          <p:spPr>
            <a:xfrm>
              <a:off x="850494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6"/>
            <p:cNvSpPr/>
            <p:nvPr/>
          </p:nvSpPr>
          <p:spPr>
            <a:xfrm>
              <a:off x="457362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6"/>
            <p:cNvSpPr/>
            <p:nvPr/>
          </p:nvSpPr>
          <p:spPr>
            <a:xfrm>
              <a:off x="522884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6"/>
            <p:cNvSpPr/>
            <p:nvPr/>
          </p:nvSpPr>
          <p:spPr>
            <a:xfrm>
              <a:off x="588406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6"/>
            <p:cNvSpPr/>
            <p:nvPr/>
          </p:nvSpPr>
          <p:spPr>
            <a:xfrm>
              <a:off x="653928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6"/>
            <p:cNvSpPr/>
            <p:nvPr/>
          </p:nvSpPr>
          <p:spPr>
            <a:xfrm>
              <a:off x="719450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6"/>
            <p:cNvSpPr/>
            <p:nvPr/>
          </p:nvSpPr>
          <p:spPr>
            <a:xfrm>
              <a:off x="784972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6"/>
            <p:cNvSpPr/>
            <p:nvPr/>
          </p:nvSpPr>
          <p:spPr>
            <a:xfrm>
              <a:off x="850494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6"/>
            <p:cNvSpPr/>
            <p:nvPr/>
          </p:nvSpPr>
          <p:spPr>
            <a:xfrm>
              <a:off x="457362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6"/>
            <p:cNvSpPr/>
            <p:nvPr/>
          </p:nvSpPr>
          <p:spPr>
            <a:xfrm>
              <a:off x="522884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6"/>
            <p:cNvSpPr/>
            <p:nvPr/>
          </p:nvSpPr>
          <p:spPr>
            <a:xfrm>
              <a:off x="588406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6"/>
            <p:cNvSpPr/>
            <p:nvPr/>
          </p:nvSpPr>
          <p:spPr>
            <a:xfrm>
              <a:off x="653928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6"/>
            <p:cNvSpPr/>
            <p:nvPr/>
          </p:nvSpPr>
          <p:spPr>
            <a:xfrm>
              <a:off x="719450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6"/>
            <p:cNvSpPr/>
            <p:nvPr/>
          </p:nvSpPr>
          <p:spPr>
            <a:xfrm>
              <a:off x="784972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6"/>
            <p:cNvSpPr/>
            <p:nvPr/>
          </p:nvSpPr>
          <p:spPr>
            <a:xfrm>
              <a:off x="850494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6"/>
            <p:cNvSpPr/>
            <p:nvPr/>
          </p:nvSpPr>
          <p:spPr>
            <a:xfrm>
              <a:off x="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6"/>
            <p:cNvSpPr/>
            <p:nvPr/>
          </p:nvSpPr>
          <p:spPr>
            <a:xfrm>
              <a:off x="65522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6"/>
            <p:cNvSpPr/>
            <p:nvPr/>
          </p:nvSpPr>
          <p:spPr>
            <a:xfrm>
              <a:off x="131044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6"/>
            <p:cNvSpPr/>
            <p:nvPr/>
          </p:nvSpPr>
          <p:spPr>
            <a:xfrm>
              <a:off x="196566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6"/>
            <p:cNvSpPr/>
            <p:nvPr/>
          </p:nvSpPr>
          <p:spPr>
            <a:xfrm>
              <a:off x="262088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6"/>
            <p:cNvSpPr/>
            <p:nvPr/>
          </p:nvSpPr>
          <p:spPr>
            <a:xfrm>
              <a:off x="327609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6"/>
            <p:cNvSpPr/>
            <p:nvPr/>
          </p:nvSpPr>
          <p:spPr>
            <a:xfrm>
              <a:off x="393131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6"/>
            <p:cNvSpPr/>
            <p:nvPr/>
          </p:nvSpPr>
          <p:spPr>
            <a:xfrm>
              <a:off x="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6"/>
            <p:cNvSpPr/>
            <p:nvPr/>
          </p:nvSpPr>
          <p:spPr>
            <a:xfrm>
              <a:off x="65522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6"/>
            <p:cNvSpPr/>
            <p:nvPr/>
          </p:nvSpPr>
          <p:spPr>
            <a:xfrm>
              <a:off x="131044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6"/>
            <p:cNvSpPr/>
            <p:nvPr/>
          </p:nvSpPr>
          <p:spPr>
            <a:xfrm>
              <a:off x="196566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6"/>
            <p:cNvSpPr/>
            <p:nvPr/>
          </p:nvSpPr>
          <p:spPr>
            <a:xfrm>
              <a:off x="262088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6"/>
            <p:cNvSpPr/>
            <p:nvPr/>
          </p:nvSpPr>
          <p:spPr>
            <a:xfrm>
              <a:off x="327609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6"/>
            <p:cNvSpPr/>
            <p:nvPr/>
          </p:nvSpPr>
          <p:spPr>
            <a:xfrm>
              <a:off x="393131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6"/>
            <p:cNvSpPr/>
            <p:nvPr/>
          </p:nvSpPr>
          <p:spPr>
            <a:xfrm>
              <a:off x="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6"/>
            <p:cNvSpPr/>
            <p:nvPr/>
          </p:nvSpPr>
          <p:spPr>
            <a:xfrm>
              <a:off x="65522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6"/>
            <p:cNvSpPr/>
            <p:nvPr/>
          </p:nvSpPr>
          <p:spPr>
            <a:xfrm>
              <a:off x="131044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6"/>
            <p:cNvSpPr/>
            <p:nvPr/>
          </p:nvSpPr>
          <p:spPr>
            <a:xfrm>
              <a:off x="196566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6"/>
            <p:cNvSpPr/>
            <p:nvPr/>
          </p:nvSpPr>
          <p:spPr>
            <a:xfrm>
              <a:off x="262088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6"/>
            <p:cNvSpPr/>
            <p:nvPr/>
          </p:nvSpPr>
          <p:spPr>
            <a:xfrm>
              <a:off x="327609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6"/>
            <p:cNvSpPr/>
            <p:nvPr/>
          </p:nvSpPr>
          <p:spPr>
            <a:xfrm>
              <a:off x="393131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6"/>
            <p:cNvSpPr/>
            <p:nvPr/>
          </p:nvSpPr>
          <p:spPr>
            <a:xfrm>
              <a:off x="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6"/>
            <p:cNvSpPr/>
            <p:nvPr/>
          </p:nvSpPr>
          <p:spPr>
            <a:xfrm>
              <a:off x="65522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6"/>
            <p:cNvSpPr/>
            <p:nvPr/>
          </p:nvSpPr>
          <p:spPr>
            <a:xfrm>
              <a:off x="131044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6"/>
            <p:cNvSpPr/>
            <p:nvPr/>
          </p:nvSpPr>
          <p:spPr>
            <a:xfrm>
              <a:off x="196566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6"/>
            <p:cNvSpPr/>
            <p:nvPr/>
          </p:nvSpPr>
          <p:spPr>
            <a:xfrm>
              <a:off x="262088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6"/>
            <p:cNvSpPr/>
            <p:nvPr/>
          </p:nvSpPr>
          <p:spPr>
            <a:xfrm>
              <a:off x="327609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6"/>
            <p:cNvSpPr/>
            <p:nvPr/>
          </p:nvSpPr>
          <p:spPr>
            <a:xfrm>
              <a:off x="393131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6"/>
            <p:cNvSpPr/>
            <p:nvPr/>
          </p:nvSpPr>
          <p:spPr>
            <a:xfrm>
              <a:off x="457362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6"/>
            <p:cNvSpPr/>
            <p:nvPr/>
          </p:nvSpPr>
          <p:spPr>
            <a:xfrm>
              <a:off x="522884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6"/>
            <p:cNvSpPr/>
            <p:nvPr/>
          </p:nvSpPr>
          <p:spPr>
            <a:xfrm>
              <a:off x="588406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6"/>
            <p:cNvSpPr/>
            <p:nvPr/>
          </p:nvSpPr>
          <p:spPr>
            <a:xfrm>
              <a:off x="653928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6"/>
            <p:cNvSpPr/>
            <p:nvPr/>
          </p:nvSpPr>
          <p:spPr>
            <a:xfrm>
              <a:off x="719450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6"/>
            <p:cNvSpPr/>
            <p:nvPr/>
          </p:nvSpPr>
          <p:spPr>
            <a:xfrm>
              <a:off x="784972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6"/>
            <p:cNvSpPr/>
            <p:nvPr/>
          </p:nvSpPr>
          <p:spPr>
            <a:xfrm>
              <a:off x="850494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6"/>
            <p:cNvSpPr/>
            <p:nvPr/>
          </p:nvSpPr>
          <p:spPr>
            <a:xfrm>
              <a:off x="457362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6"/>
            <p:cNvSpPr/>
            <p:nvPr/>
          </p:nvSpPr>
          <p:spPr>
            <a:xfrm>
              <a:off x="522884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6"/>
            <p:cNvSpPr/>
            <p:nvPr/>
          </p:nvSpPr>
          <p:spPr>
            <a:xfrm>
              <a:off x="588406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6"/>
            <p:cNvSpPr/>
            <p:nvPr/>
          </p:nvSpPr>
          <p:spPr>
            <a:xfrm>
              <a:off x="653928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6"/>
            <p:cNvSpPr/>
            <p:nvPr/>
          </p:nvSpPr>
          <p:spPr>
            <a:xfrm>
              <a:off x="719450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6"/>
            <p:cNvSpPr/>
            <p:nvPr/>
          </p:nvSpPr>
          <p:spPr>
            <a:xfrm>
              <a:off x="784972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6"/>
            <p:cNvSpPr/>
            <p:nvPr/>
          </p:nvSpPr>
          <p:spPr>
            <a:xfrm>
              <a:off x="850494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6"/>
            <p:cNvSpPr/>
            <p:nvPr/>
          </p:nvSpPr>
          <p:spPr>
            <a:xfrm>
              <a:off x="457362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6"/>
            <p:cNvSpPr/>
            <p:nvPr/>
          </p:nvSpPr>
          <p:spPr>
            <a:xfrm>
              <a:off x="522884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6"/>
            <p:cNvSpPr/>
            <p:nvPr/>
          </p:nvSpPr>
          <p:spPr>
            <a:xfrm>
              <a:off x="588406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6"/>
            <p:cNvSpPr/>
            <p:nvPr/>
          </p:nvSpPr>
          <p:spPr>
            <a:xfrm>
              <a:off x="653928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6"/>
            <p:cNvSpPr/>
            <p:nvPr/>
          </p:nvSpPr>
          <p:spPr>
            <a:xfrm>
              <a:off x="719450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6"/>
            <p:cNvSpPr/>
            <p:nvPr/>
          </p:nvSpPr>
          <p:spPr>
            <a:xfrm>
              <a:off x="784972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6"/>
            <p:cNvSpPr/>
            <p:nvPr/>
          </p:nvSpPr>
          <p:spPr>
            <a:xfrm>
              <a:off x="850494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6"/>
            <p:cNvSpPr/>
            <p:nvPr/>
          </p:nvSpPr>
          <p:spPr>
            <a:xfrm>
              <a:off x="457362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6"/>
            <p:cNvSpPr/>
            <p:nvPr/>
          </p:nvSpPr>
          <p:spPr>
            <a:xfrm>
              <a:off x="522884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6"/>
            <p:cNvSpPr/>
            <p:nvPr/>
          </p:nvSpPr>
          <p:spPr>
            <a:xfrm>
              <a:off x="588406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6"/>
            <p:cNvSpPr/>
            <p:nvPr/>
          </p:nvSpPr>
          <p:spPr>
            <a:xfrm>
              <a:off x="653928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6"/>
            <p:cNvSpPr/>
            <p:nvPr/>
          </p:nvSpPr>
          <p:spPr>
            <a:xfrm>
              <a:off x="719450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6"/>
            <p:cNvSpPr/>
            <p:nvPr/>
          </p:nvSpPr>
          <p:spPr>
            <a:xfrm>
              <a:off x="784972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6"/>
            <p:cNvSpPr/>
            <p:nvPr/>
          </p:nvSpPr>
          <p:spPr>
            <a:xfrm>
              <a:off x="850494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8" name="Google Shape;1608;p16"/>
          <p:cNvGrpSpPr/>
          <p:nvPr/>
        </p:nvGrpSpPr>
        <p:grpSpPr>
          <a:xfrm>
            <a:off x="-3450" y="-5300"/>
            <a:ext cx="9150700" cy="5148800"/>
            <a:chOff x="-3450" y="-5300"/>
            <a:chExt cx="9150700" cy="5148800"/>
          </a:xfrm>
        </p:grpSpPr>
        <p:sp>
          <p:nvSpPr>
            <p:cNvPr id="1609" name="Google Shape;1609;p16"/>
            <p:cNvSpPr/>
            <p:nvPr/>
          </p:nvSpPr>
          <p:spPr>
            <a:xfrm>
              <a:off x="-34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6"/>
            <p:cNvSpPr/>
            <p:nvPr/>
          </p:nvSpPr>
          <p:spPr>
            <a:xfrm rot="10800000">
              <a:off x="84098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6"/>
            <p:cNvSpPr/>
            <p:nvPr/>
          </p:nvSpPr>
          <p:spPr>
            <a:xfrm rot="5400000">
              <a:off x="4204625" y="-42030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6"/>
            <p:cNvSpPr/>
            <p:nvPr/>
          </p:nvSpPr>
          <p:spPr>
            <a:xfrm flipH="1" rot="5400000">
              <a:off x="4204625" y="2025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3" name="Google Shape;1613;p16"/>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14" name="Google Shape;1614;p16"/>
          <p:cNvSpPr txBox="1"/>
          <p:nvPr>
            <p:ph idx="2" type="title"/>
          </p:nvPr>
        </p:nvSpPr>
        <p:spPr>
          <a:xfrm>
            <a:off x="759450" y="2845813"/>
            <a:ext cx="2234700" cy="403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600"/>
            </a:lvl1pPr>
            <a:lvl2pPr lvl="1" rtl="0">
              <a:spcBef>
                <a:spcPts val="0"/>
              </a:spcBef>
              <a:spcAft>
                <a:spcPts val="0"/>
              </a:spcAft>
              <a:buSzPts val="2500"/>
              <a:buFont typeface="Philosopher"/>
              <a:buNone/>
              <a:defRPr sz="2500">
                <a:latin typeface="Philosopher"/>
                <a:ea typeface="Philosopher"/>
                <a:cs typeface="Philosopher"/>
                <a:sym typeface="Philosopher"/>
              </a:defRPr>
            </a:lvl2pPr>
            <a:lvl3pPr lvl="2" rtl="0">
              <a:spcBef>
                <a:spcPts val="0"/>
              </a:spcBef>
              <a:spcAft>
                <a:spcPts val="0"/>
              </a:spcAft>
              <a:buSzPts val="2500"/>
              <a:buFont typeface="Philosopher"/>
              <a:buNone/>
              <a:defRPr sz="2500">
                <a:latin typeface="Philosopher"/>
                <a:ea typeface="Philosopher"/>
                <a:cs typeface="Philosopher"/>
                <a:sym typeface="Philosopher"/>
              </a:defRPr>
            </a:lvl3pPr>
            <a:lvl4pPr lvl="3" rtl="0">
              <a:spcBef>
                <a:spcPts val="0"/>
              </a:spcBef>
              <a:spcAft>
                <a:spcPts val="0"/>
              </a:spcAft>
              <a:buSzPts val="2500"/>
              <a:buFont typeface="Philosopher"/>
              <a:buNone/>
              <a:defRPr sz="2500">
                <a:latin typeface="Philosopher"/>
                <a:ea typeface="Philosopher"/>
                <a:cs typeface="Philosopher"/>
                <a:sym typeface="Philosopher"/>
              </a:defRPr>
            </a:lvl4pPr>
            <a:lvl5pPr lvl="4" rtl="0">
              <a:spcBef>
                <a:spcPts val="0"/>
              </a:spcBef>
              <a:spcAft>
                <a:spcPts val="0"/>
              </a:spcAft>
              <a:buSzPts val="2500"/>
              <a:buFont typeface="Philosopher"/>
              <a:buNone/>
              <a:defRPr sz="2500">
                <a:latin typeface="Philosopher"/>
                <a:ea typeface="Philosopher"/>
                <a:cs typeface="Philosopher"/>
                <a:sym typeface="Philosopher"/>
              </a:defRPr>
            </a:lvl5pPr>
            <a:lvl6pPr lvl="5" rtl="0">
              <a:spcBef>
                <a:spcPts val="0"/>
              </a:spcBef>
              <a:spcAft>
                <a:spcPts val="0"/>
              </a:spcAft>
              <a:buSzPts val="2500"/>
              <a:buFont typeface="Philosopher"/>
              <a:buNone/>
              <a:defRPr sz="2500">
                <a:latin typeface="Philosopher"/>
                <a:ea typeface="Philosopher"/>
                <a:cs typeface="Philosopher"/>
                <a:sym typeface="Philosopher"/>
              </a:defRPr>
            </a:lvl6pPr>
            <a:lvl7pPr lvl="6" rtl="0">
              <a:spcBef>
                <a:spcPts val="0"/>
              </a:spcBef>
              <a:spcAft>
                <a:spcPts val="0"/>
              </a:spcAft>
              <a:buSzPts val="2500"/>
              <a:buFont typeface="Philosopher"/>
              <a:buNone/>
              <a:defRPr sz="2500">
                <a:latin typeface="Philosopher"/>
                <a:ea typeface="Philosopher"/>
                <a:cs typeface="Philosopher"/>
                <a:sym typeface="Philosopher"/>
              </a:defRPr>
            </a:lvl7pPr>
            <a:lvl8pPr lvl="7" rtl="0">
              <a:spcBef>
                <a:spcPts val="0"/>
              </a:spcBef>
              <a:spcAft>
                <a:spcPts val="0"/>
              </a:spcAft>
              <a:buSzPts val="2500"/>
              <a:buFont typeface="Philosopher"/>
              <a:buNone/>
              <a:defRPr sz="2500">
                <a:latin typeface="Philosopher"/>
                <a:ea typeface="Philosopher"/>
                <a:cs typeface="Philosopher"/>
                <a:sym typeface="Philosopher"/>
              </a:defRPr>
            </a:lvl8pPr>
            <a:lvl9pPr lvl="8" rtl="0">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1615" name="Google Shape;1615;p16"/>
          <p:cNvSpPr txBox="1"/>
          <p:nvPr>
            <p:ph idx="3" type="title"/>
          </p:nvPr>
        </p:nvSpPr>
        <p:spPr>
          <a:xfrm>
            <a:off x="6150750" y="2843784"/>
            <a:ext cx="2232900" cy="403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600"/>
            </a:lvl1pPr>
            <a:lvl2pPr lvl="1" rtl="0">
              <a:spcBef>
                <a:spcPts val="0"/>
              </a:spcBef>
              <a:spcAft>
                <a:spcPts val="0"/>
              </a:spcAft>
              <a:buSzPts val="2500"/>
              <a:buFont typeface="Philosopher"/>
              <a:buNone/>
              <a:defRPr sz="2500">
                <a:latin typeface="Philosopher"/>
                <a:ea typeface="Philosopher"/>
                <a:cs typeface="Philosopher"/>
                <a:sym typeface="Philosopher"/>
              </a:defRPr>
            </a:lvl2pPr>
            <a:lvl3pPr lvl="2" rtl="0">
              <a:spcBef>
                <a:spcPts val="0"/>
              </a:spcBef>
              <a:spcAft>
                <a:spcPts val="0"/>
              </a:spcAft>
              <a:buSzPts val="2500"/>
              <a:buFont typeface="Philosopher"/>
              <a:buNone/>
              <a:defRPr sz="2500">
                <a:latin typeface="Philosopher"/>
                <a:ea typeface="Philosopher"/>
                <a:cs typeface="Philosopher"/>
                <a:sym typeface="Philosopher"/>
              </a:defRPr>
            </a:lvl3pPr>
            <a:lvl4pPr lvl="3" rtl="0">
              <a:spcBef>
                <a:spcPts val="0"/>
              </a:spcBef>
              <a:spcAft>
                <a:spcPts val="0"/>
              </a:spcAft>
              <a:buSzPts val="2500"/>
              <a:buFont typeface="Philosopher"/>
              <a:buNone/>
              <a:defRPr sz="2500">
                <a:latin typeface="Philosopher"/>
                <a:ea typeface="Philosopher"/>
                <a:cs typeface="Philosopher"/>
                <a:sym typeface="Philosopher"/>
              </a:defRPr>
            </a:lvl4pPr>
            <a:lvl5pPr lvl="4" rtl="0">
              <a:spcBef>
                <a:spcPts val="0"/>
              </a:spcBef>
              <a:spcAft>
                <a:spcPts val="0"/>
              </a:spcAft>
              <a:buSzPts val="2500"/>
              <a:buFont typeface="Philosopher"/>
              <a:buNone/>
              <a:defRPr sz="2500">
                <a:latin typeface="Philosopher"/>
                <a:ea typeface="Philosopher"/>
                <a:cs typeface="Philosopher"/>
                <a:sym typeface="Philosopher"/>
              </a:defRPr>
            </a:lvl5pPr>
            <a:lvl6pPr lvl="5" rtl="0">
              <a:spcBef>
                <a:spcPts val="0"/>
              </a:spcBef>
              <a:spcAft>
                <a:spcPts val="0"/>
              </a:spcAft>
              <a:buSzPts val="2500"/>
              <a:buFont typeface="Philosopher"/>
              <a:buNone/>
              <a:defRPr sz="2500">
                <a:latin typeface="Philosopher"/>
                <a:ea typeface="Philosopher"/>
                <a:cs typeface="Philosopher"/>
                <a:sym typeface="Philosopher"/>
              </a:defRPr>
            </a:lvl6pPr>
            <a:lvl7pPr lvl="6" rtl="0">
              <a:spcBef>
                <a:spcPts val="0"/>
              </a:spcBef>
              <a:spcAft>
                <a:spcPts val="0"/>
              </a:spcAft>
              <a:buSzPts val="2500"/>
              <a:buFont typeface="Philosopher"/>
              <a:buNone/>
              <a:defRPr sz="2500">
                <a:latin typeface="Philosopher"/>
                <a:ea typeface="Philosopher"/>
                <a:cs typeface="Philosopher"/>
                <a:sym typeface="Philosopher"/>
              </a:defRPr>
            </a:lvl7pPr>
            <a:lvl8pPr lvl="7" rtl="0">
              <a:spcBef>
                <a:spcPts val="0"/>
              </a:spcBef>
              <a:spcAft>
                <a:spcPts val="0"/>
              </a:spcAft>
              <a:buSzPts val="2500"/>
              <a:buFont typeface="Philosopher"/>
              <a:buNone/>
              <a:defRPr sz="2500">
                <a:latin typeface="Philosopher"/>
                <a:ea typeface="Philosopher"/>
                <a:cs typeface="Philosopher"/>
                <a:sym typeface="Philosopher"/>
              </a:defRPr>
            </a:lvl8pPr>
            <a:lvl9pPr lvl="8" rtl="0">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1616" name="Google Shape;1616;p16"/>
          <p:cNvSpPr txBox="1"/>
          <p:nvPr>
            <p:ph idx="1" type="subTitle"/>
          </p:nvPr>
        </p:nvSpPr>
        <p:spPr>
          <a:xfrm>
            <a:off x="759900" y="3325513"/>
            <a:ext cx="2233800" cy="61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17" name="Google Shape;1617;p16"/>
          <p:cNvSpPr txBox="1"/>
          <p:nvPr>
            <p:ph idx="4" type="subTitle"/>
          </p:nvPr>
        </p:nvSpPr>
        <p:spPr>
          <a:xfrm>
            <a:off x="6151050" y="3328416"/>
            <a:ext cx="2232300" cy="61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18" name="Google Shape;1618;p16"/>
          <p:cNvSpPr txBox="1"/>
          <p:nvPr>
            <p:ph idx="5" type="title"/>
          </p:nvPr>
        </p:nvSpPr>
        <p:spPr>
          <a:xfrm>
            <a:off x="3454900" y="2843784"/>
            <a:ext cx="2233800" cy="403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600"/>
            </a:lvl1pPr>
            <a:lvl2pPr lvl="1" rtl="0">
              <a:spcBef>
                <a:spcPts val="0"/>
              </a:spcBef>
              <a:spcAft>
                <a:spcPts val="0"/>
              </a:spcAft>
              <a:buSzPts val="2500"/>
              <a:buFont typeface="Philosopher"/>
              <a:buNone/>
              <a:defRPr sz="2500">
                <a:latin typeface="Philosopher"/>
                <a:ea typeface="Philosopher"/>
                <a:cs typeface="Philosopher"/>
                <a:sym typeface="Philosopher"/>
              </a:defRPr>
            </a:lvl2pPr>
            <a:lvl3pPr lvl="2" rtl="0">
              <a:spcBef>
                <a:spcPts val="0"/>
              </a:spcBef>
              <a:spcAft>
                <a:spcPts val="0"/>
              </a:spcAft>
              <a:buSzPts val="2500"/>
              <a:buFont typeface="Philosopher"/>
              <a:buNone/>
              <a:defRPr sz="2500">
                <a:latin typeface="Philosopher"/>
                <a:ea typeface="Philosopher"/>
                <a:cs typeface="Philosopher"/>
                <a:sym typeface="Philosopher"/>
              </a:defRPr>
            </a:lvl3pPr>
            <a:lvl4pPr lvl="3" rtl="0">
              <a:spcBef>
                <a:spcPts val="0"/>
              </a:spcBef>
              <a:spcAft>
                <a:spcPts val="0"/>
              </a:spcAft>
              <a:buSzPts val="2500"/>
              <a:buFont typeface="Philosopher"/>
              <a:buNone/>
              <a:defRPr sz="2500">
                <a:latin typeface="Philosopher"/>
                <a:ea typeface="Philosopher"/>
                <a:cs typeface="Philosopher"/>
                <a:sym typeface="Philosopher"/>
              </a:defRPr>
            </a:lvl4pPr>
            <a:lvl5pPr lvl="4" rtl="0">
              <a:spcBef>
                <a:spcPts val="0"/>
              </a:spcBef>
              <a:spcAft>
                <a:spcPts val="0"/>
              </a:spcAft>
              <a:buSzPts val="2500"/>
              <a:buFont typeface="Philosopher"/>
              <a:buNone/>
              <a:defRPr sz="2500">
                <a:latin typeface="Philosopher"/>
                <a:ea typeface="Philosopher"/>
                <a:cs typeface="Philosopher"/>
                <a:sym typeface="Philosopher"/>
              </a:defRPr>
            </a:lvl5pPr>
            <a:lvl6pPr lvl="5" rtl="0">
              <a:spcBef>
                <a:spcPts val="0"/>
              </a:spcBef>
              <a:spcAft>
                <a:spcPts val="0"/>
              </a:spcAft>
              <a:buSzPts val="2500"/>
              <a:buFont typeface="Philosopher"/>
              <a:buNone/>
              <a:defRPr sz="2500">
                <a:latin typeface="Philosopher"/>
                <a:ea typeface="Philosopher"/>
                <a:cs typeface="Philosopher"/>
                <a:sym typeface="Philosopher"/>
              </a:defRPr>
            </a:lvl6pPr>
            <a:lvl7pPr lvl="6" rtl="0">
              <a:spcBef>
                <a:spcPts val="0"/>
              </a:spcBef>
              <a:spcAft>
                <a:spcPts val="0"/>
              </a:spcAft>
              <a:buSzPts val="2500"/>
              <a:buFont typeface="Philosopher"/>
              <a:buNone/>
              <a:defRPr sz="2500">
                <a:latin typeface="Philosopher"/>
                <a:ea typeface="Philosopher"/>
                <a:cs typeface="Philosopher"/>
                <a:sym typeface="Philosopher"/>
              </a:defRPr>
            </a:lvl7pPr>
            <a:lvl8pPr lvl="7" rtl="0">
              <a:spcBef>
                <a:spcPts val="0"/>
              </a:spcBef>
              <a:spcAft>
                <a:spcPts val="0"/>
              </a:spcAft>
              <a:buSzPts val="2500"/>
              <a:buFont typeface="Philosopher"/>
              <a:buNone/>
              <a:defRPr sz="2500">
                <a:latin typeface="Philosopher"/>
                <a:ea typeface="Philosopher"/>
                <a:cs typeface="Philosopher"/>
                <a:sym typeface="Philosopher"/>
              </a:defRPr>
            </a:lvl8pPr>
            <a:lvl9pPr lvl="8" rtl="0">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1619" name="Google Shape;1619;p16"/>
          <p:cNvSpPr txBox="1"/>
          <p:nvPr>
            <p:ph idx="6" type="subTitle"/>
          </p:nvPr>
        </p:nvSpPr>
        <p:spPr>
          <a:xfrm>
            <a:off x="3455350" y="3328416"/>
            <a:ext cx="2232900" cy="61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
    <p:spTree>
      <p:nvGrpSpPr>
        <p:cNvPr id="1620" name="Shape 1620"/>
        <p:cNvGrpSpPr/>
        <p:nvPr/>
      </p:nvGrpSpPr>
      <p:grpSpPr>
        <a:xfrm>
          <a:off x="0" y="0"/>
          <a:ext cx="0" cy="0"/>
          <a:chOff x="0" y="0"/>
          <a:chExt cx="0" cy="0"/>
        </a:xfrm>
      </p:grpSpPr>
      <p:grpSp>
        <p:nvGrpSpPr>
          <p:cNvPr id="1621" name="Google Shape;1621;p17"/>
          <p:cNvGrpSpPr/>
          <p:nvPr/>
        </p:nvGrpSpPr>
        <p:grpSpPr>
          <a:xfrm>
            <a:off x="0" y="-3302"/>
            <a:ext cx="9147244" cy="5143660"/>
            <a:chOff x="0" y="-3302"/>
            <a:chExt cx="9147244" cy="5143660"/>
          </a:xfrm>
        </p:grpSpPr>
        <p:sp>
          <p:nvSpPr>
            <p:cNvPr id="1622" name="Google Shape;1622;p17"/>
            <p:cNvSpPr/>
            <p:nvPr/>
          </p:nvSpPr>
          <p:spPr>
            <a:xfrm>
              <a:off x="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7"/>
            <p:cNvSpPr/>
            <p:nvPr/>
          </p:nvSpPr>
          <p:spPr>
            <a:xfrm>
              <a:off x="65522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7"/>
            <p:cNvSpPr/>
            <p:nvPr/>
          </p:nvSpPr>
          <p:spPr>
            <a:xfrm>
              <a:off x="131044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7"/>
            <p:cNvSpPr/>
            <p:nvPr/>
          </p:nvSpPr>
          <p:spPr>
            <a:xfrm>
              <a:off x="196566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7"/>
            <p:cNvSpPr/>
            <p:nvPr/>
          </p:nvSpPr>
          <p:spPr>
            <a:xfrm>
              <a:off x="262088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7"/>
            <p:cNvSpPr/>
            <p:nvPr/>
          </p:nvSpPr>
          <p:spPr>
            <a:xfrm>
              <a:off x="327609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7"/>
            <p:cNvSpPr/>
            <p:nvPr/>
          </p:nvSpPr>
          <p:spPr>
            <a:xfrm>
              <a:off x="393131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7"/>
            <p:cNvSpPr/>
            <p:nvPr/>
          </p:nvSpPr>
          <p:spPr>
            <a:xfrm>
              <a:off x="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7"/>
            <p:cNvSpPr/>
            <p:nvPr/>
          </p:nvSpPr>
          <p:spPr>
            <a:xfrm>
              <a:off x="65522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7"/>
            <p:cNvSpPr/>
            <p:nvPr/>
          </p:nvSpPr>
          <p:spPr>
            <a:xfrm>
              <a:off x="131044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7"/>
            <p:cNvSpPr/>
            <p:nvPr/>
          </p:nvSpPr>
          <p:spPr>
            <a:xfrm>
              <a:off x="196566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7"/>
            <p:cNvSpPr/>
            <p:nvPr/>
          </p:nvSpPr>
          <p:spPr>
            <a:xfrm>
              <a:off x="262088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7"/>
            <p:cNvSpPr/>
            <p:nvPr/>
          </p:nvSpPr>
          <p:spPr>
            <a:xfrm>
              <a:off x="327609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7"/>
            <p:cNvSpPr/>
            <p:nvPr/>
          </p:nvSpPr>
          <p:spPr>
            <a:xfrm>
              <a:off x="393131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7"/>
            <p:cNvSpPr/>
            <p:nvPr/>
          </p:nvSpPr>
          <p:spPr>
            <a:xfrm>
              <a:off x="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7"/>
            <p:cNvSpPr/>
            <p:nvPr/>
          </p:nvSpPr>
          <p:spPr>
            <a:xfrm>
              <a:off x="65522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7"/>
            <p:cNvSpPr/>
            <p:nvPr/>
          </p:nvSpPr>
          <p:spPr>
            <a:xfrm>
              <a:off x="131044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7"/>
            <p:cNvSpPr/>
            <p:nvPr/>
          </p:nvSpPr>
          <p:spPr>
            <a:xfrm>
              <a:off x="196566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7"/>
            <p:cNvSpPr/>
            <p:nvPr/>
          </p:nvSpPr>
          <p:spPr>
            <a:xfrm>
              <a:off x="262088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7"/>
            <p:cNvSpPr/>
            <p:nvPr/>
          </p:nvSpPr>
          <p:spPr>
            <a:xfrm>
              <a:off x="327609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7"/>
            <p:cNvSpPr/>
            <p:nvPr/>
          </p:nvSpPr>
          <p:spPr>
            <a:xfrm>
              <a:off x="393131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7"/>
            <p:cNvSpPr/>
            <p:nvPr/>
          </p:nvSpPr>
          <p:spPr>
            <a:xfrm>
              <a:off x="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7"/>
            <p:cNvSpPr/>
            <p:nvPr/>
          </p:nvSpPr>
          <p:spPr>
            <a:xfrm>
              <a:off x="65522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7"/>
            <p:cNvSpPr/>
            <p:nvPr/>
          </p:nvSpPr>
          <p:spPr>
            <a:xfrm>
              <a:off x="131044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7"/>
            <p:cNvSpPr/>
            <p:nvPr/>
          </p:nvSpPr>
          <p:spPr>
            <a:xfrm>
              <a:off x="196566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7"/>
            <p:cNvSpPr/>
            <p:nvPr/>
          </p:nvSpPr>
          <p:spPr>
            <a:xfrm>
              <a:off x="262088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7"/>
            <p:cNvSpPr/>
            <p:nvPr/>
          </p:nvSpPr>
          <p:spPr>
            <a:xfrm>
              <a:off x="327609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7"/>
            <p:cNvSpPr/>
            <p:nvPr/>
          </p:nvSpPr>
          <p:spPr>
            <a:xfrm>
              <a:off x="393131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7"/>
            <p:cNvSpPr/>
            <p:nvPr/>
          </p:nvSpPr>
          <p:spPr>
            <a:xfrm>
              <a:off x="457362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7"/>
            <p:cNvSpPr/>
            <p:nvPr/>
          </p:nvSpPr>
          <p:spPr>
            <a:xfrm>
              <a:off x="522884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7"/>
            <p:cNvSpPr/>
            <p:nvPr/>
          </p:nvSpPr>
          <p:spPr>
            <a:xfrm>
              <a:off x="588406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7"/>
            <p:cNvSpPr/>
            <p:nvPr/>
          </p:nvSpPr>
          <p:spPr>
            <a:xfrm>
              <a:off x="653928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7"/>
            <p:cNvSpPr/>
            <p:nvPr/>
          </p:nvSpPr>
          <p:spPr>
            <a:xfrm>
              <a:off x="719450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7"/>
            <p:cNvSpPr/>
            <p:nvPr/>
          </p:nvSpPr>
          <p:spPr>
            <a:xfrm>
              <a:off x="784972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7"/>
            <p:cNvSpPr/>
            <p:nvPr/>
          </p:nvSpPr>
          <p:spPr>
            <a:xfrm>
              <a:off x="850494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7"/>
            <p:cNvSpPr/>
            <p:nvPr/>
          </p:nvSpPr>
          <p:spPr>
            <a:xfrm>
              <a:off x="457362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7"/>
            <p:cNvSpPr/>
            <p:nvPr/>
          </p:nvSpPr>
          <p:spPr>
            <a:xfrm>
              <a:off x="522884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7"/>
            <p:cNvSpPr/>
            <p:nvPr/>
          </p:nvSpPr>
          <p:spPr>
            <a:xfrm>
              <a:off x="588406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7"/>
            <p:cNvSpPr/>
            <p:nvPr/>
          </p:nvSpPr>
          <p:spPr>
            <a:xfrm>
              <a:off x="653928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7"/>
            <p:cNvSpPr/>
            <p:nvPr/>
          </p:nvSpPr>
          <p:spPr>
            <a:xfrm>
              <a:off x="719450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7"/>
            <p:cNvSpPr/>
            <p:nvPr/>
          </p:nvSpPr>
          <p:spPr>
            <a:xfrm>
              <a:off x="784972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7"/>
            <p:cNvSpPr/>
            <p:nvPr/>
          </p:nvSpPr>
          <p:spPr>
            <a:xfrm>
              <a:off x="850494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7"/>
            <p:cNvSpPr/>
            <p:nvPr/>
          </p:nvSpPr>
          <p:spPr>
            <a:xfrm>
              <a:off x="457362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7"/>
            <p:cNvSpPr/>
            <p:nvPr/>
          </p:nvSpPr>
          <p:spPr>
            <a:xfrm>
              <a:off x="522884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7"/>
            <p:cNvSpPr/>
            <p:nvPr/>
          </p:nvSpPr>
          <p:spPr>
            <a:xfrm>
              <a:off x="588406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7"/>
            <p:cNvSpPr/>
            <p:nvPr/>
          </p:nvSpPr>
          <p:spPr>
            <a:xfrm>
              <a:off x="653928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7"/>
            <p:cNvSpPr/>
            <p:nvPr/>
          </p:nvSpPr>
          <p:spPr>
            <a:xfrm>
              <a:off x="719450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7"/>
            <p:cNvSpPr/>
            <p:nvPr/>
          </p:nvSpPr>
          <p:spPr>
            <a:xfrm>
              <a:off x="784972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7"/>
            <p:cNvSpPr/>
            <p:nvPr/>
          </p:nvSpPr>
          <p:spPr>
            <a:xfrm>
              <a:off x="850494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7"/>
            <p:cNvSpPr/>
            <p:nvPr/>
          </p:nvSpPr>
          <p:spPr>
            <a:xfrm>
              <a:off x="457362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7"/>
            <p:cNvSpPr/>
            <p:nvPr/>
          </p:nvSpPr>
          <p:spPr>
            <a:xfrm>
              <a:off x="522884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7"/>
            <p:cNvSpPr/>
            <p:nvPr/>
          </p:nvSpPr>
          <p:spPr>
            <a:xfrm>
              <a:off x="588406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7"/>
            <p:cNvSpPr/>
            <p:nvPr/>
          </p:nvSpPr>
          <p:spPr>
            <a:xfrm>
              <a:off x="653928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7"/>
            <p:cNvSpPr/>
            <p:nvPr/>
          </p:nvSpPr>
          <p:spPr>
            <a:xfrm>
              <a:off x="719450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7"/>
            <p:cNvSpPr/>
            <p:nvPr/>
          </p:nvSpPr>
          <p:spPr>
            <a:xfrm>
              <a:off x="784972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7"/>
            <p:cNvSpPr/>
            <p:nvPr/>
          </p:nvSpPr>
          <p:spPr>
            <a:xfrm>
              <a:off x="850494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7"/>
            <p:cNvSpPr/>
            <p:nvPr/>
          </p:nvSpPr>
          <p:spPr>
            <a:xfrm>
              <a:off x="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7"/>
            <p:cNvSpPr/>
            <p:nvPr/>
          </p:nvSpPr>
          <p:spPr>
            <a:xfrm>
              <a:off x="65522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7"/>
            <p:cNvSpPr/>
            <p:nvPr/>
          </p:nvSpPr>
          <p:spPr>
            <a:xfrm>
              <a:off x="131044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7"/>
            <p:cNvSpPr/>
            <p:nvPr/>
          </p:nvSpPr>
          <p:spPr>
            <a:xfrm>
              <a:off x="196566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7"/>
            <p:cNvSpPr/>
            <p:nvPr/>
          </p:nvSpPr>
          <p:spPr>
            <a:xfrm>
              <a:off x="262088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7"/>
            <p:cNvSpPr/>
            <p:nvPr/>
          </p:nvSpPr>
          <p:spPr>
            <a:xfrm>
              <a:off x="327609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7"/>
            <p:cNvSpPr/>
            <p:nvPr/>
          </p:nvSpPr>
          <p:spPr>
            <a:xfrm>
              <a:off x="393131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7"/>
            <p:cNvSpPr/>
            <p:nvPr/>
          </p:nvSpPr>
          <p:spPr>
            <a:xfrm>
              <a:off x="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7"/>
            <p:cNvSpPr/>
            <p:nvPr/>
          </p:nvSpPr>
          <p:spPr>
            <a:xfrm>
              <a:off x="65522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7"/>
            <p:cNvSpPr/>
            <p:nvPr/>
          </p:nvSpPr>
          <p:spPr>
            <a:xfrm>
              <a:off x="131044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7"/>
            <p:cNvSpPr/>
            <p:nvPr/>
          </p:nvSpPr>
          <p:spPr>
            <a:xfrm>
              <a:off x="196566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7"/>
            <p:cNvSpPr/>
            <p:nvPr/>
          </p:nvSpPr>
          <p:spPr>
            <a:xfrm>
              <a:off x="262088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17"/>
            <p:cNvSpPr/>
            <p:nvPr/>
          </p:nvSpPr>
          <p:spPr>
            <a:xfrm>
              <a:off x="327609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7"/>
            <p:cNvSpPr/>
            <p:nvPr/>
          </p:nvSpPr>
          <p:spPr>
            <a:xfrm>
              <a:off x="393131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7"/>
            <p:cNvSpPr/>
            <p:nvPr/>
          </p:nvSpPr>
          <p:spPr>
            <a:xfrm>
              <a:off x="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7"/>
            <p:cNvSpPr/>
            <p:nvPr/>
          </p:nvSpPr>
          <p:spPr>
            <a:xfrm>
              <a:off x="65522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7"/>
            <p:cNvSpPr/>
            <p:nvPr/>
          </p:nvSpPr>
          <p:spPr>
            <a:xfrm>
              <a:off x="131044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7"/>
            <p:cNvSpPr/>
            <p:nvPr/>
          </p:nvSpPr>
          <p:spPr>
            <a:xfrm>
              <a:off x="196566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17"/>
            <p:cNvSpPr/>
            <p:nvPr/>
          </p:nvSpPr>
          <p:spPr>
            <a:xfrm>
              <a:off x="262088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7"/>
            <p:cNvSpPr/>
            <p:nvPr/>
          </p:nvSpPr>
          <p:spPr>
            <a:xfrm>
              <a:off x="327609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7"/>
            <p:cNvSpPr/>
            <p:nvPr/>
          </p:nvSpPr>
          <p:spPr>
            <a:xfrm>
              <a:off x="393131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7"/>
            <p:cNvSpPr/>
            <p:nvPr/>
          </p:nvSpPr>
          <p:spPr>
            <a:xfrm>
              <a:off x="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7"/>
            <p:cNvSpPr/>
            <p:nvPr/>
          </p:nvSpPr>
          <p:spPr>
            <a:xfrm>
              <a:off x="65522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7"/>
            <p:cNvSpPr/>
            <p:nvPr/>
          </p:nvSpPr>
          <p:spPr>
            <a:xfrm>
              <a:off x="131044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7"/>
            <p:cNvSpPr/>
            <p:nvPr/>
          </p:nvSpPr>
          <p:spPr>
            <a:xfrm>
              <a:off x="196566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7"/>
            <p:cNvSpPr/>
            <p:nvPr/>
          </p:nvSpPr>
          <p:spPr>
            <a:xfrm>
              <a:off x="262088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7"/>
            <p:cNvSpPr/>
            <p:nvPr/>
          </p:nvSpPr>
          <p:spPr>
            <a:xfrm>
              <a:off x="327609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7"/>
            <p:cNvSpPr/>
            <p:nvPr/>
          </p:nvSpPr>
          <p:spPr>
            <a:xfrm>
              <a:off x="393131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7"/>
            <p:cNvSpPr/>
            <p:nvPr/>
          </p:nvSpPr>
          <p:spPr>
            <a:xfrm>
              <a:off x="457362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17"/>
            <p:cNvSpPr/>
            <p:nvPr/>
          </p:nvSpPr>
          <p:spPr>
            <a:xfrm>
              <a:off x="522884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7"/>
            <p:cNvSpPr/>
            <p:nvPr/>
          </p:nvSpPr>
          <p:spPr>
            <a:xfrm>
              <a:off x="588406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7"/>
            <p:cNvSpPr/>
            <p:nvPr/>
          </p:nvSpPr>
          <p:spPr>
            <a:xfrm>
              <a:off x="653928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17"/>
            <p:cNvSpPr/>
            <p:nvPr/>
          </p:nvSpPr>
          <p:spPr>
            <a:xfrm>
              <a:off x="719450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7"/>
            <p:cNvSpPr/>
            <p:nvPr/>
          </p:nvSpPr>
          <p:spPr>
            <a:xfrm>
              <a:off x="784972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7"/>
            <p:cNvSpPr/>
            <p:nvPr/>
          </p:nvSpPr>
          <p:spPr>
            <a:xfrm>
              <a:off x="850494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7"/>
            <p:cNvSpPr/>
            <p:nvPr/>
          </p:nvSpPr>
          <p:spPr>
            <a:xfrm>
              <a:off x="457362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7"/>
            <p:cNvSpPr/>
            <p:nvPr/>
          </p:nvSpPr>
          <p:spPr>
            <a:xfrm>
              <a:off x="522884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17"/>
            <p:cNvSpPr/>
            <p:nvPr/>
          </p:nvSpPr>
          <p:spPr>
            <a:xfrm>
              <a:off x="588406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17"/>
            <p:cNvSpPr/>
            <p:nvPr/>
          </p:nvSpPr>
          <p:spPr>
            <a:xfrm>
              <a:off x="653928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17"/>
            <p:cNvSpPr/>
            <p:nvPr/>
          </p:nvSpPr>
          <p:spPr>
            <a:xfrm>
              <a:off x="719450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7"/>
            <p:cNvSpPr/>
            <p:nvPr/>
          </p:nvSpPr>
          <p:spPr>
            <a:xfrm>
              <a:off x="784972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17"/>
            <p:cNvSpPr/>
            <p:nvPr/>
          </p:nvSpPr>
          <p:spPr>
            <a:xfrm>
              <a:off x="850494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17"/>
            <p:cNvSpPr/>
            <p:nvPr/>
          </p:nvSpPr>
          <p:spPr>
            <a:xfrm>
              <a:off x="457362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7"/>
            <p:cNvSpPr/>
            <p:nvPr/>
          </p:nvSpPr>
          <p:spPr>
            <a:xfrm>
              <a:off x="522884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7"/>
            <p:cNvSpPr/>
            <p:nvPr/>
          </p:nvSpPr>
          <p:spPr>
            <a:xfrm>
              <a:off x="588406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7"/>
            <p:cNvSpPr/>
            <p:nvPr/>
          </p:nvSpPr>
          <p:spPr>
            <a:xfrm>
              <a:off x="653928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17"/>
            <p:cNvSpPr/>
            <p:nvPr/>
          </p:nvSpPr>
          <p:spPr>
            <a:xfrm>
              <a:off x="719450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17"/>
            <p:cNvSpPr/>
            <p:nvPr/>
          </p:nvSpPr>
          <p:spPr>
            <a:xfrm>
              <a:off x="784972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17"/>
            <p:cNvSpPr/>
            <p:nvPr/>
          </p:nvSpPr>
          <p:spPr>
            <a:xfrm>
              <a:off x="850494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17"/>
            <p:cNvSpPr/>
            <p:nvPr/>
          </p:nvSpPr>
          <p:spPr>
            <a:xfrm>
              <a:off x="457362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17"/>
            <p:cNvSpPr/>
            <p:nvPr/>
          </p:nvSpPr>
          <p:spPr>
            <a:xfrm>
              <a:off x="522884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17"/>
            <p:cNvSpPr/>
            <p:nvPr/>
          </p:nvSpPr>
          <p:spPr>
            <a:xfrm>
              <a:off x="588406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17"/>
            <p:cNvSpPr/>
            <p:nvPr/>
          </p:nvSpPr>
          <p:spPr>
            <a:xfrm>
              <a:off x="653928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17"/>
            <p:cNvSpPr/>
            <p:nvPr/>
          </p:nvSpPr>
          <p:spPr>
            <a:xfrm>
              <a:off x="719450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17"/>
            <p:cNvSpPr/>
            <p:nvPr/>
          </p:nvSpPr>
          <p:spPr>
            <a:xfrm>
              <a:off x="784972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17"/>
            <p:cNvSpPr/>
            <p:nvPr/>
          </p:nvSpPr>
          <p:spPr>
            <a:xfrm>
              <a:off x="850494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4" name="Google Shape;1734;p17"/>
          <p:cNvGrpSpPr/>
          <p:nvPr/>
        </p:nvGrpSpPr>
        <p:grpSpPr>
          <a:xfrm>
            <a:off x="-3450" y="-5300"/>
            <a:ext cx="9150700" cy="5148800"/>
            <a:chOff x="-3450" y="-5300"/>
            <a:chExt cx="9150700" cy="5148800"/>
          </a:xfrm>
        </p:grpSpPr>
        <p:sp>
          <p:nvSpPr>
            <p:cNvPr id="1735" name="Google Shape;1735;p17"/>
            <p:cNvSpPr/>
            <p:nvPr/>
          </p:nvSpPr>
          <p:spPr>
            <a:xfrm>
              <a:off x="-34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17"/>
            <p:cNvSpPr/>
            <p:nvPr/>
          </p:nvSpPr>
          <p:spPr>
            <a:xfrm rot="10800000">
              <a:off x="84098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17"/>
            <p:cNvSpPr/>
            <p:nvPr/>
          </p:nvSpPr>
          <p:spPr>
            <a:xfrm rot="5400000">
              <a:off x="4204625" y="-42030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17"/>
            <p:cNvSpPr/>
            <p:nvPr/>
          </p:nvSpPr>
          <p:spPr>
            <a:xfrm flipH="1" rot="5400000">
              <a:off x="4204625" y="2025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9" name="Google Shape;1739;p17"/>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40" name="Google Shape;1740;p17"/>
          <p:cNvSpPr txBox="1"/>
          <p:nvPr>
            <p:ph idx="2" type="title"/>
          </p:nvPr>
        </p:nvSpPr>
        <p:spPr>
          <a:xfrm>
            <a:off x="1373725" y="1215925"/>
            <a:ext cx="2131800" cy="356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600"/>
            </a:lvl1pPr>
            <a:lvl2pPr lvl="1" rtl="0">
              <a:spcBef>
                <a:spcPts val="0"/>
              </a:spcBef>
              <a:spcAft>
                <a:spcPts val="0"/>
              </a:spcAft>
              <a:buSzPts val="2500"/>
              <a:buFont typeface="Philosopher"/>
              <a:buNone/>
              <a:defRPr sz="2500">
                <a:latin typeface="Philosopher"/>
                <a:ea typeface="Philosopher"/>
                <a:cs typeface="Philosopher"/>
                <a:sym typeface="Philosopher"/>
              </a:defRPr>
            </a:lvl2pPr>
            <a:lvl3pPr lvl="2" rtl="0">
              <a:spcBef>
                <a:spcPts val="0"/>
              </a:spcBef>
              <a:spcAft>
                <a:spcPts val="0"/>
              </a:spcAft>
              <a:buSzPts val="2500"/>
              <a:buFont typeface="Philosopher"/>
              <a:buNone/>
              <a:defRPr sz="2500">
                <a:latin typeface="Philosopher"/>
                <a:ea typeface="Philosopher"/>
                <a:cs typeface="Philosopher"/>
                <a:sym typeface="Philosopher"/>
              </a:defRPr>
            </a:lvl3pPr>
            <a:lvl4pPr lvl="3" rtl="0">
              <a:spcBef>
                <a:spcPts val="0"/>
              </a:spcBef>
              <a:spcAft>
                <a:spcPts val="0"/>
              </a:spcAft>
              <a:buSzPts val="2500"/>
              <a:buFont typeface="Philosopher"/>
              <a:buNone/>
              <a:defRPr sz="2500">
                <a:latin typeface="Philosopher"/>
                <a:ea typeface="Philosopher"/>
                <a:cs typeface="Philosopher"/>
                <a:sym typeface="Philosopher"/>
              </a:defRPr>
            </a:lvl4pPr>
            <a:lvl5pPr lvl="4" rtl="0">
              <a:spcBef>
                <a:spcPts val="0"/>
              </a:spcBef>
              <a:spcAft>
                <a:spcPts val="0"/>
              </a:spcAft>
              <a:buSzPts val="2500"/>
              <a:buFont typeface="Philosopher"/>
              <a:buNone/>
              <a:defRPr sz="2500">
                <a:latin typeface="Philosopher"/>
                <a:ea typeface="Philosopher"/>
                <a:cs typeface="Philosopher"/>
                <a:sym typeface="Philosopher"/>
              </a:defRPr>
            </a:lvl5pPr>
            <a:lvl6pPr lvl="5" rtl="0">
              <a:spcBef>
                <a:spcPts val="0"/>
              </a:spcBef>
              <a:spcAft>
                <a:spcPts val="0"/>
              </a:spcAft>
              <a:buSzPts val="2500"/>
              <a:buFont typeface="Philosopher"/>
              <a:buNone/>
              <a:defRPr sz="2500">
                <a:latin typeface="Philosopher"/>
                <a:ea typeface="Philosopher"/>
                <a:cs typeface="Philosopher"/>
                <a:sym typeface="Philosopher"/>
              </a:defRPr>
            </a:lvl6pPr>
            <a:lvl7pPr lvl="6" rtl="0">
              <a:spcBef>
                <a:spcPts val="0"/>
              </a:spcBef>
              <a:spcAft>
                <a:spcPts val="0"/>
              </a:spcAft>
              <a:buSzPts val="2500"/>
              <a:buFont typeface="Philosopher"/>
              <a:buNone/>
              <a:defRPr sz="2500">
                <a:latin typeface="Philosopher"/>
                <a:ea typeface="Philosopher"/>
                <a:cs typeface="Philosopher"/>
                <a:sym typeface="Philosopher"/>
              </a:defRPr>
            </a:lvl7pPr>
            <a:lvl8pPr lvl="7" rtl="0">
              <a:spcBef>
                <a:spcPts val="0"/>
              </a:spcBef>
              <a:spcAft>
                <a:spcPts val="0"/>
              </a:spcAft>
              <a:buSzPts val="2500"/>
              <a:buFont typeface="Philosopher"/>
              <a:buNone/>
              <a:defRPr sz="2500">
                <a:latin typeface="Philosopher"/>
                <a:ea typeface="Philosopher"/>
                <a:cs typeface="Philosopher"/>
                <a:sym typeface="Philosopher"/>
              </a:defRPr>
            </a:lvl8pPr>
            <a:lvl9pPr lvl="8" rtl="0">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1741" name="Google Shape;1741;p17"/>
          <p:cNvSpPr txBox="1"/>
          <p:nvPr>
            <p:ph idx="3" type="title"/>
          </p:nvPr>
        </p:nvSpPr>
        <p:spPr>
          <a:xfrm>
            <a:off x="5638475" y="1215913"/>
            <a:ext cx="2133300" cy="356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1600"/>
            </a:lvl1pPr>
            <a:lvl2pPr lvl="1" rtl="0">
              <a:spcBef>
                <a:spcPts val="0"/>
              </a:spcBef>
              <a:spcAft>
                <a:spcPts val="0"/>
              </a:spcAft>
              <a:buSzPts val="2500"/>
              <a:buFont typeface="Philosopher"/>
              <a:buNone/>
              <a:defRPr sz="2500">
                <a:latin typeface="Philosopher"/>
                <a:ea typeface="Philosopher"/>
                <a:cs typeface="Philosopher"/>
                <a:sym typeface="Philosopher"/>
              </a:defRPr>
            </a:lvl2pPr>
            <a:lvl3pPr lvl="2" rtl="0">
              <a:spcBef>
                <a:spcPts val="0"/>
              </a:spcBef>
              <a:spcAft>
                <a:spcPts val="0"/>
              </a:spcAft>
              <a:buSzPts val="2500"/>
              <a:buFont typeface="Philosopher"/>
              <a:buNone/>
              <a:defRPr sz="2500">
                <a:latin typeface="Philosopher"/>
                <a:ea typeface="Philosopher"/>
                <a:cs typeface="Philosopher"/>
                <a:sym typeface="Philosopher"/>
              </a:defRPr>
            </a:lvl3pPr>
            <a:lvl4pPr lvl="3" rtl="0">
              <a:spcBef>
                <a:spcPts val="0"/>
              </a:spcBef>
              <a:spcAft>
                <a:spcPts val="0"/>
              </a:spcAft>
              <a:buSzPts val="2500"/>
              <a:buFont typeface="Philosopher"/>
              <a:buNone/>
              <a:defRPr sz="2500">
                <a:latin typeface="Philosopher"/>
                <a:ea typeface="Philosopher"/>
                <a:cs typeface="Philosopher"/>
                <a:sym typeface="Philosopher"/>
              </a:defRPr>
            </a:lvl4pPr>
            <a:lvl5pPr lvl="4" rtl="0">
              <a:spcBef>
                <a:spcPts val="0"/>
              </a:spcBef>
              <a:spcAft>
                <a:spcPts val="0"/>
              </a:spcAft>
              <a:buSzPts val="2500"/>
              <a:buFont typeface="Philosopher"/>
              <a:buNone/>
              <a:defRPr sz="2500">
                <a:latin typeface="Philosopher"/>
                <a:ea typeface="Philosopher"/>
                <a:cs typeface="Philosopher"/>
                <a:sym typeface="Philosopher"/>
              </a:defRPr>
            </a:lvl5pPr>
            <a:lvl6pPr lvl="5" rtl="0">
              <a:spcBef>
                <a:spcPts val="0"/>
              </a:spcBef>
              <a:spcAft>
                <a:spcPts val="0"/>
              </a:spcAft>
              <a:buSzPts val="2500"/>
              <a:buFont typeface="Philosopher"/>
              <a:buNone/>
              <a:defRPr sz="2500">
                <a:latin typeface="Philosopher"/>
                <a:ea typeface="Philosopher"/>
                <a:cs typeface="Philosopher"/>
                <a:sym typeface="Philosopher"/>
              </a:defRPr>
            </a:lvl6pPr>
            <a:lvl7pPr lvl="6" rtl="0">
              <a:spcBef>
                <a:spcPts val="0"/>
              </a:spcBef>
              <a:spcAft>
                <a:spcPts val="0"/>
              </a:spcAft>
              <a:buSzPts val="2500"/>
              <a:buFont typeface="Philosopher"/>
              <a:buNone/>
              <a:defRPr sz="2500">
                <a:latin typeface="Philosopher"/>
                <a:ea typeface="Philosopher"/>
                <a:cs typeface="Philosopher"/>
                <a:sym typeface="Philosopher"/>
              </a:defRPr>
            </a:lvl7pPr>
            <a:lvl8pPr lvl="7" rtl="0">
              <a:spcBef>
                <a:spcPts val="0"/>
              </a:spcBef>
              <a:spcAft>
                <a:spcPts val="0"/>
              </a:spcAft>
              <a:buSzPts val="2500"/>
              <a:buFont typeface="Philosopher"/>
              <a:buNone/>
              <a:defRPr sz="2500">
                <a:latin typeface="Philosopher"/>
                <a:ea typeface="Philosopher"/>
                <a:cs typeface="Philosopher"/>
                <a:sym typeface="Philosopher"/>
              </a:defRPr>
            </a:lvl8pPr>
            <a:lvl9pPr lvl="8" rtl="0">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1742" name="Google Shape;1742;p17"/>
          <p:cNvSpPr txBox="1"/>
          <p:nvPr>
            <p:ph idx="1" type="subTitle"/>
          </p:nvPr>
        </p:nvSpPr>
        <p:spPr>
          <a:xfrm>
            <a:off x="1374413" y="1572325"/>
            <a:ext cx="2131200" cy="58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43" name="Google Shape;1743;p17"/>
          <p:cNvSpPr txBox="1"/>
          <p:nvPr>
            <p:ph idx="4" type="subTitle"/>
          </p:nvPr>
        </p:nvSpPr>
        <p:spPr>
          <a:xfrm>
            <a:off x="5638819" y="1572313"/>
            <a:ext cx="2132700" cy="58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44" name="Google Shape;1744;p17"/>
          <p:cNvSpPr txBox="1"/>
          <p:nvPr>
            <p:ph idx="5" type="title"/>
          </p:nvPr>
        </p:nvSpPr>
        <p:spPr>
          <a:xfrm>
            <a:off x="1373275" y="3665400"/>
            <a:ext cx="2132700" cy="356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600"/>
            </a:lvl1pPr>
            <a:lvl2pPr lvl="1" rtl="0">
              <a:spcBef>
                <a:spcPts val="0"/>
              </a:spcBef>
              <a:spcAft>
                <a:spcPts val="0"/>
              </a:spcAft>
              <a:buSzPts val="2500"/>
              <a:buFont typeface="Philosopher"/>
              <a:buNone/>
              <a:defRPr sz="2500">
                <a:latin typeface="Philosopher"/>
                <a:ea typeface="Philosopher"/>
                <a:cs typeface="Philosopher"/>
                <a:sym typeface="Philosopher"/>
              </a:defRPr>
            </a:lvl2pPr>
            <a:lvl3pPr lvl="2" rtl="0">
              <a:spcBef>
                <a:spcPts val="0"/>
              </a:spcBef>
              <a:spcAft>
                <a:spcPts val="0"/>
              </a:spcAft>
              <a:buSzPts val="2500"/>
              <a:buFont typeface="Philosopher"/>
              <a:buNone/>
              <a:defRPr sz="2500">
                <a:latin typeface="Philosopher"/>
                <a:ea typeface="Philosopher"/>
                <a:cs typeface="Philosopher"/>
                <a:sym typeface="Philosopher"/>
              </a:defRPr>
            </a:lvl3pPr>
            <a:lvl4pPr lvl="3" rtl="0">
              <a:spcBef>
                <a:spcPts val="0"/>
              </a:spcBef>
              <a:spcAft>
                <a:spcPts val="0"/>
              </a:spcAft>
              <a:buSzPts val="2500"/>
              <a:buFont typeface="Philosopher"/>
              <a:buNone/>
              <a:defRPr sz="2500">
                <a:latin typeface="Philosopher"/>
                <a:ea typeface="Philosopher"/>
                <a:cs typeface="Philosopher"/>
                <a:sym typeface="Philosopher"/>
              </a:defRPr>
            </a:lvl4pPr>
            <a:lvl5pPr lvl="4" rtl="0">
              <a:spcBef>
                <a:spcPts val="0"/>
              </a:spcBef>
              <a:spcAft>
                <a:spcPts val="0"/>
              </a:spcAft>
              <a:buSzPts val="2500"/>
              <a:buFont typeface="Philosopher"/>
              <a:buNone/>
              <a:defRPr sz="2500">
                <a:latin typeface="Philosopher"/>
                <a:ea typeface="Philosopher"/>
                <a:cs typeface="Philosopher"/>
                <a:sym typeface="Philosopher"/>
              </a:defRPr>
            </a:lvl5pPr>
            <a:lvl6pPr lvl="5" rtl="0">
              <a:spcBef>
                <a:spcPts val="0"/>
              </a:spcBef>
              <a:spcAft>
                <a:spcPts val="0"/>
              </a:spcAft>
              <a:buSzPts val="2500"/>
              <a:buFont typeface="Philosopher"/>
              <a:buNone/>
              <a:defRPr sz="2500">
                <a:latin typeface="Philosopher"/>
                <a:ea typeface="Philosopher"/>
                <a:cs typeface="Philosopher"/>
                <a:sym typeface="Philosopher"/>
              </a:defRPr>
            </a:lvl6pPr>
            <a:lvl7pPr lvl="6" rtl="0">
              <a:spcBef>
                <a:spcPts val="0"/>
              </a:spcBef>
              <a:spcAft>
                <a:spcPts val="0"/>
              </a:spcAft>
              <a:buSzPts val="2500"/>
              <a:buFont typeface="Philosopher"/>
              <a:buNone/>
              <a:defRPr sz="2500">
                <a:latin typeface="Philosopher"/>
                <a:ea typeface="Philosopher"/>
                <a:cs typeface="Philosopher"/>
                <a:sym typeface="Philosopher"/>
              </a:defRPr>
            </a:lvl7pPr>
            <a:lvl8pPr lvl="7" rtl="0">
              <a:spcBef>
                <a:spcPts val="0"/>
              </a:spcBef>
              <a:spcAft>
                <a:spcPts val="0"/>
              </a:spcAft>
              <a:buSzPts val="2500"/>
              <a:buFont typeface="Philosopher"/>
              <a:buNone/>
              <a:defRPr sz="2500">
                <a:latin typeface="Philosopher"/>
                <a:ea typeface="Philosopher"/>
                <a:cs typeface="Philosopher"/>
                <a:sym typeface="Philosopher"/>
              </a:defRPr>
            </a:lvl8pPr>
            <a:lvl9pPr lvl="8" rtl="0">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1745" name="Google Shape;1745;p17"/>
          <p:cNvSpPr txBox="1"/>
          <p:nvPr>
            <p:ph idx="6" type="title"/>
          </p:nvPr>
        </p:nvSpPr>
        <p:spPr>
          <a:xfrm>
            <a:off x="5638125" y="3665388"/>
            <a:ext cx="2133300" cy="356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1600"/>
            </a:lvl1pPr>
            <a:lvl2pPr lvl="1" rtl="0">
              <a:spcBef>
                <a:spcPts val="0"/>
              </a:spcBef>
              <a:spcAft>
                <a:spcPts val="0"/>
              </a:spcAft>
              <a:buSzPts val="2500"/>
              <a:buFont typeface="Philosopher"/>
              <a:buNone/>
              <a:defRPr sz="2500">
                <a:latin typeface="Philosopher"/>
                <a:ea typeface="Philosopher"/>
                <a:cs typeface="Philosopher"/>
                <a:sym typeface="Philosopher"/>
              </a:defRPr>
            </a:lvl2pPr>
            <a:lvl3pPr lvl="2" rtl="0">
              <a:spcBef>
                <a:spcPts val="0"/>
              </a:spcBef>
              <a:spcAft>
                <a:spcPts val="0"/>
              </a:spcAft>
              <a:buSzPts val="2500"/>
              <a:buFont typeface="Philosopher"/>
              <a:buNone/>
              <a:defRPr sz="2500">
                <a:latin typeface="Philosopher"/>
                <a:ea typeface="Philosopher"/>
                <a:cs typeface="Philosopher"/>
                <a:sym typeface="Philosopher"/>
              </a:defRPr>
            </a:lvl3pPr>
            <a:lvl4pPr lvl="3" rtl="0">
              <a:spcBef>
                <a:spcPts val="0"/>
              </a:spcBef>
              <a:spcAft>
                <a:spcPts val="0"/>
              </a:spcAft>
              <a:buSzPts val="2500"/>
              <a:buFont typeface="Philosopher"/>
              <a:buNone/>
              <a:defRPr sz="2500">
                <a:latin typeface="Philosopher"/>
                <a:ea typeface="Philosopher"/>
                <a:cs typeface="Philosopher"/>
                <a:sym typeface="Philosopher"/>
              </a:defRPr>
            </a:lvl4pPr>
            <a:lvl5pPr lvl="4" rtl="0">
              <a:spcBef>
                <a:spcPts val="0"/>
              </a:spcBef>
              <a:spcAft>
                <a:spcPts val="0"/>
              </a:spcAft>
              <a:buSzPts val="2500"/>
              <a:buFont typeface="Philosopher"/>
              <a:buNone/>
              <a:defRPr sz="2500">
                <a:latin typeface="Philosopher"/>
                <a:ea typeface="Philosopher"/>
                <a:cs typeface="Philosopher"/>
                <a:sym typeface="Philosopher"/>
              </a:defRPr>
            </a:lvl5pPr>
            <a:lvl6pPr lvl="5" rtl="0">
              <a:spcBef>
                <a:spcPts val="0"/>
              </a:spcBef>
              <a:spcAft>
                <a:spcPts val="0"/>
              </a:spcAft>
              <a:buSzPts val="2500"/>
              <a:buFont typeface="Philosopher"/>
              <a:buNone/>
              <a:defRPr sz="2500">
                <a:latin typeface="Philosopher"/>
                <a:ea typeface="Philosopher"/>
                <a:cs typeface="Philosopher"/>
                <a:sym typeface="Philosopher"/>
              </a:defRPr>
            </a:lvl6pPr>
            <a:lvl7pPr lvl="6" rtl="0">
              <a:spcBef>
                <a:spcPts val="0"/>
              </a:spcBef>
              <a:spcAft>
                <a:spcPts val="0"/>
              </a:spcAft>
              <a:buSzPts val="2500"/>
              <a:buFont typeface="Philosopher"/>
              <a:buNone/>
              <a:defRPr sz="2500">
                <a:latin typeface="Philosopher"/>
                <a:ea typeface="Philosopher"/>
                <a:cs typeface="Philosopher"/>
                <a:sym typeface="Philosopher"/>
              </a:defRPr>
            </a:lvl7pPr>
            <a:lvl8pPr lvl="7" rtl="0">
              <a:spcBef>
                <a:spcPts val="0"/>
              </a:spcBef>
              <a:spcAft>
                <a:spcPts val="0"/>
              </a:spcAft>
              <a:buSzPts val="2500"/>
              <a:buFont typeface="Philosopher"/>
              <a:buNone/>
              <a:defRPr sz="2500">
                <a:latin typeface="Philosopher"/>
                <a:ea typeface="Philosopher"/>
                <a:cs typeface="Philosopher"/>
                <a:sym typeface="Philosopher"/>
              </a:defRPr>
            </a:lvl8pPr>
            <a:lvl9pPr lvl="8" rtl="0">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1746" name="Google Shape;1746;p17"/>
          <p:cNvSpPr txBox="1"/>
          <p:nvPr>
            <p:ph idx="7" type="subTitle"/>
          </p:nvPr>
        </p:nvSpPr>
        <p:spPr>
          <a:xfrm>
            <a:off x="1373963" y="4021725"/>
            <a:ext cx="2131800" cy="58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47" name="Google Shape;1747;p17"/>
          <p:cNvSpPr txBox="1"/>
          <p:nvPr>
            <p:ph idx="8" type="subTitle"/>
          </p:nvPr>
        </p:nvSpPr>
        <p:spPr>
          <a:xfrm>
            <a:off x="5638469" y="4021712"/>
            <a:ext cx="2132700" cy="581700"/>
          </a:xfrm>
          <a:prstGeom prst="rect">
            <a:avLst/>
          </a:prstGeom>
        </p:spPr>
        <p:txBody>
          <a:bodyPr anchorCtr="0" anchor="ctr" bIns="91425" lIns="91425" spcFirstLastPara="1" rIns="91425" wrap="square" tIns="91425">
            <a:noAutofit/>
          </a:bodyPr>
          <a:lstStyle>
            <a:lvl1pPr lvl="0" marR="35999" rtl="0" algn="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
    <p:spTree>
      <p:nvGrpSpPr>
        <p:cNvPr id="1748" name="Shape 1748"/>
        <p:cNvGrpSpPr/>
        <p:nvPr/>
      </p:nvGrpSpPr>
      <p:grpSpPr>
        <a:xfrm>
          <a:off x="0" y="0"/>
          <a:ext cx="0" cy="0"/>
          <a:chOff x="0" y="0"/>
          <a:chExt cx="0" cy="0"/>
        </a:xfrm>
      </p:grpSpPr>
      <p:grpSp>
        <p:nvGrpSpPr>
          <p:cNvPr id="1749" name="Google Shape;1749;p18"/>
          <p:cNvGrpSpPr/>
          <p:nvPr/>
        </p:nvGrpSpPr>
        <p:grpSpPr>
          <a:xfrm>
            <a:off x="0" y="-3302"/>
            <a:ext cx="9147244" cy="5143660"/>
            <a:chOff x="0" y="-3302"/>
            <a:chExt cx="9147244" cy="5143660"/>
          </a:xfrm>
        </p:grpSpPr>
        <p:sp>
          <p:nvSpPr>
            <p:cNvPr id="1750" name="Google Shape;1750;p18"/>
            <p:cNvSpPr/>
            <p:nvPr/>
          </p:nvSpPr>
          <p:spPr>
            <a:xfrm>
              <a:off x="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18"/>
            <p:cNvSpPr/>
            <p:nvPr/>
          </p:nvSpPr>
          <p:spPr>
            <a:xfrm>
              <a:off x="65522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18"/>
            <p:cNvSpPr/>
            <p:nvPr/>
          </p:nvSpPr>
          <p:spPr>
            <a:xfrm>
              <a:off x="131044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18"/>
            <p:cNvSpPr/>
            <p:nvPr/>
          </p:nvSpPr>
          <p:spPr>
            <a:xfrm>
              <a:off x="196566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18"/>
            <p:cNvSpPr/>
            <p:nvPr/>
          </p:nvSpPr>
          <p:spPr>
            <a:xfrm>
              <a:off x="262088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18"/>
            <p:cNvSpPr/>
            <p:nvPr/>
          </p:nvSpPr>
          <p:spPr>
            <a:xfrm>
              <a:off x="327609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18"/>
            <p:cNvSpPr/>
            <p:nvPr/>
          </p:nvSpPr>
          <p:spPr>
            <a:xfrm>
              <a:off x="393131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18"/>
            <p:cNvSpPr/>
            <p:nvPr/>
          </p:nvSpPr>
          <p:spPr>
            <a:xfrm>
              <a:off x="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18"/>
            <p:cNvSpPr/>
            <p:nvPr/>
          </p:nvSpPr>
          <p:spPr>
            <a:xfrm>
              <a:off x="65522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18"/>
            <p:cNvSpPr/>
            <p:nvPr/>
          </p:nvSpPr>
          <p:spPr>
            <a:xfrm>
              <a:off x="131044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18"/>
            <p:cNvSpPr/>
            <p:nvPr/>
          </p:nvSpPr>
          <p:spPr>
            <a:xfrm>
              <a:off x="196566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18"/>
            <p:cNvSpPr/>
            <p:nvPr/>
          </p:nvSpPr>
          <p:spPr>
            <a:xfrm>
              <a:off x="262088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18"/>
            <p:cNvSpPr/>
            <p:nvPr/>
          </p:nvSpPr>
          <p:spPr>
            <a:xfrm>
              <a:off x="327609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18"/>
            <p:cNvSpPr/>
            <p:nvPr/>
          </p:nvSpPr>
          <p:spPr>
            <a:xfrm>
              <a:off x="393131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18"/>
            <p:cNvSpPr/>
            <p:nvPr/>
          </p:nvSpPr>
          <p:spPr>
            <a:xfrm>
              <a:off x="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18"/>
            <p:cNvSpPr/>
            <p:nvPr/>
          </p:nvSpPr>
          <p:spPr>
            <a:xfrm>
              <a:off x="65522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18"/>
            <p:cNvSpPr/>
            <p:nvPr/>
          </p:nvSpPr>
          <p:spPr>
            <a:xfrm>
              <a:off x="131044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18"/>
            <p:cNvSpPr/>
            <p:nvPr/>
          </p:nvSpPr>
          <p:spPr>
            <a:xfrm>
              <a:off x="196566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18"/>
            <p:cNvSpPr/>
            <p:nvPr/>
          </p:nvSpPr>
          <p:spPr>
            <a:xfrm>
              <a:off x="262088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18"/>
            <p:cNvSpPr/>
            <p:nvPr/>
          </p:nvSpPr>
          <p:spPr>
            <a:xfrm>
              <a:off x="327609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18"/>
            <p:cNvSpPr/>
            <p:nvPr/>
          </p:nvSpPr>
          <p:spPr>
            <a:xfrm>
              <a:off x="393131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18"/>
            <p:cNvSpPr/>
            <p:nvPr/>
          </p:nvSpPr>
          <p:spPr>
            <a:xfrm>
              <a:off x="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18"/>
            <p:cNvSpPr/>
            <p:nvPr/>
          </p:nvSpPr>
          <p:spPr>
            <a:xfrm>
              <a:off x="65522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18"/>
            <p:cNvSpPr/>
            <p:nvPr/>
          </p:nvSpPr>
          <p:spPr>
            <a:xfrm>
              <a:off x="131044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18"/>
            <p:cNvSpPr/>
            <p:nvPr/>
          </p:nvSpPr>
          <p:spPr>
            <a:xfrm>
              <a:off x="196566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18"/>
            <p:cNvSpPr/>
            <p:nvPr/>
          </p:nvSpPr>
          <p:spPr>
            <a:xfrm>
              <a:off x="262088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18"/>
            <p:cNvSpPr/>
            <p:nvPr/>
          </p:nvSpPr>
          <p:spPr>
            <a:xfrm>
              <a:off x="327609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18"/>
            <p:cNvSpPr/>
            <p:nvPr/>
          </p:nvSpPr>
          <p:spPr>
            <a:xfrm>
              <a:off x="393131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18"/>
            <p:cNvSpPr/>
            <p:nvPr/>
          </p:nvSpPr>
          <p:spPr>
            <a:xfrm>
              <a:off x="457362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18"/>
            <p:cNvSpPr/>
            <p:nvPr/>
          </p:nvSpPr>
          <p:spPr>
            <a:xfrm>
              <a:off x="522884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18"/>
            <p:cNvSpPr/>
            <p:nvPr/>
          </p:nvSpPr>
          <p:spPr>
            <a:xfrm>
              <a:off x="588406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18"/>
            <p:cNvSpPr/>
            <p:nvPr/>
          </p:nvSpPr>
          <p:spPr>
            <a:xfrm>
              <a:off x="653928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8"/>
            <p:cNvSpPr/>
            <p:nvPr/>
          </p:nvSpPr>
          <p:spPr>
            <a:xfrm>
              <a:off x="719450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8"/>
            <p:cNvSpPr/>
            <p:nvPr/>
          </p:nvSpPr>
          <p:spPr>
            <a:xfrm>
              <a:off x="784972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18"/>
            <p:cNvSpPr/>
            <p:nvPr/>
          </p:nvSpPr>
          <p:spPr>
            <a:xfrm>
              <a:off x="850494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18"/>
            <p:cNvSpPr/>
            <p:nvPr/>
          </p:nvSpPr>
          <p:spPr>
            <a:xfrm>
              <a:off x="457362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8"/>
            <p:cNvSpPr/>
            <p:nvPr/>
          </p:nvSpPr>
          <p:spPr>
            <a:xfrm>
              <a:off x="522884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8"/>
            <p:cNvSpPr/>
            <p:nvPr/>
          </p:nvSpPr>
          <p:spPr>
            <a:xfrm>
              <a:off x="588406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8"/>
            <p:cNvSpPr/>
            <p:nvPr/>
          </p:nvSpPr>
          <p:spPr>
            <a:xfrm>
              <a:off x="653928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18"/>
            <p:cNvSpPr/>
            <p:nvPr/>
          </p:nvSpPr>
          <p:spPr>
            <a:xfrm>
              <a:off x="719450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8"/>
            <p:cNvSpPr/>
            <p:nvPr/>
          </p:nvSpPr>
          <p:spPr>
            <a:xfrm>
              <a:off x="784972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8"/>
            <p:cNvSpPr/>
            <p:nvPr/>
          </p:nvSpPr>
          <p:spPr>
            <a:xfrm>
              <a:off x="850494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18"/>
            <p:cNvSpPr/>
            <p:nvPr/>
          </p:nvSpPr>
          <p:spPr>
            <a:xfrm>
              <a:off x="457362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8"/>
            <p:cNvSpPr/>
            <p:nvPr/>
          </p:nvSpPr>
          <p:spPr>
            <a:xfrm>
              <a:off x="522884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8"/>
            <p:cNvSpPr/>
            <p:nvPr/>
          </p:nvSpPr>
          <p:spPr>
            <a:xfrm>
              <a:off x="588406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8"/>
            <p:cNvSpPr/>
            <p:nvPr/>
          </p:nvSpPr>
          <p:spPr>
            <a:xfrm>
              <a:off x="653928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18"/>
            <p:cNvSpPr/>
            <p:nvPr/>
          </p:nvSpPr>
          <p:spPr>
            <a:xfrm>
              <a:off x="719450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18"/>
            <p:cNvSpPr/>
            <p:nvPr/>
          </p:nvSpPr>
          <p:spPr>
            <a:xfrm>
              <a:off x="784972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18"/>
            <p:cNvSpPr/>
            <p:nvPr/>
          </p:nvSpPr>
          <p:spPr>
            <a:xfrm>
              <a:off x="850494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8"/>
            <p:cNvSpPr/>
            <p:nvPr/>
          </p:nvSpPr>
          <p:spPr>
            <a:xfrm>
              <a:off x="457362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18"/>
            <p:cNvSpPr/>
            <p:nvPr/>
          </p:nvSpPr>
          <p:spPr>
            <a:xfrm>
              <a:off x="522884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18"/>
            <p:cNvSpPr/>
            <p:nvPr/>
          </p:nvSpPr>
          <p:spPr>
            <a:xfrm>
              <a:off x="588406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8"/>
            <p:cNvSpPr/>
            <p:nvPr/>
          </p:nvSpPr>
          <p:spPr>
            <a:xfrm>
              <a:off x="653928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8"/>
            <p:cNvSpPr/>
            <p:nvPr/>
          </p:nvSpPr>
          <p:spPr>
            <a:xfrm>
              <a:off x="719450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18"/>
            <p:cNvSpPr/>
            <p:nvPr/>
          </p:nvSpPr>
          <p:spPr>
            <a:xfrm>
              <a:off x="784972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18"/>
            <p:cNvSpPr/>
            <p:nvPr/>
          </p:nvSpPr>
          <p:spPr>
            <a:xfrm>
              <a:off x="850494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8"/>
            <p:cNvSpPr/>
            <p:nvPr/>
          </p:nvSpPr>
          <p:spPr>
            <a:xfrm>
              <a:off x="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8"/>
            <p:cNvSpPr/>
            <p:nvPr/>
          </p:nvSpPr>
          <p:spPr>
            <a:xfrm>
              <a:off x="65522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18"/>
            <p:cNvSpPr/>
            <p:nvPr/>
          </p:nvSpPr>
          <p:spPr>
            <a:xfrm>
              <a:off x="131044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18"/>
            <p:cNvSpPr/>
            <p:nvPr/>
          </p:nvSpPr>
          <p:spPr>
            <a:xfrm>
              <a:off x="196566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18"/>
            <p:cNvSpPr/>
            <p:nvPr/>
          </p:nvSpPr>
          <p:spPr>
            <a:xfrm>
              <a:off x="262088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18"/>
            <p:cNvSpPr/>
            <p:nvPr/>
          </p:nvSpPr>
          <p:spPr>
            <a:xfrm>
              <a:off x="327609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18"/>
            <p:cNvSpPr/>
            <p:nvPr/>
          </p:nvSpPr>
          <p:spPr>
            <a:xfrm>
              <a:off x="393131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18"/>
            <p:cNvSpPr/>
            <p:nvPr/>
          </p:nvSpPr>
          <p:spPr>
            <a:xfrm>
              <a:off x="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18"/>
            <p:cNvSpPr/>
            <p:nvPr/>
          </p:nvSpPr>
          <p:spPr>
            <a:xfrm>
              <a:off x="65522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18"/>
            <p:cNvSpPr/>
            <p:nvPr/>
          </p:nvSpPr>
          <p:spPr>
            <a:xfrm>
              <a:off x="131044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8"/>
            <p:cNvSpPr/>
            <p:nvPr/>
          </p:nvSpPr>
          <p:spPr>
            <a:xfrm>
              <a:off x="196566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8"/>
            <p:cNvSpPr/>
            <p:nvPr/>
          </p:nvSpPr>
          <p:spPr>
            <a:xfrm>
              <a:off x="262088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18"/>
            <p:cNvSpPr/>
            <p:nvPr/>
          </p:nvSpPr>
          <p:spPr>
            <a:xfrm>
              <a:off x="327609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18"/>
            <p:cNvSpPr/>
            <p:nvPr/>
          </p:nvSpPr>
          <p:spPr>
            <a:xfrm>
              <a:off x="393131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8"/>
            <p:cNvSpPr/>
            <p:nvPr/>
          </p:nvSpPr>
          <p:spPr>
            <a:xfrm>
              <a:off x="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18"/>
            <p:cNvSpPr/>
            <p:nvPr/>
          </p:nvSpPr>
          <p:spPr>
            <a:xfrm>
              <a:off x="65522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8"/>
            <p:cNvSpPr/>
            <p:nvPr/>
          </p:nvSpPr>
          <p:spPr>
            <a:xfrm>
              <a:off x="131044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8"/>
            <p:cNvSpPr/>
            <p:nvPr/>
          </p:nvSpPr>
          <p:spPr>
            <a:xfrm>
              <a:off x="196566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8"/>
            <p:cNvSpPr/>
            <p:nvPr/>
          </p:nvSpPr>
          <p:spPr>
            <a:xfrm>
              <a:off x="262088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8"/>
            <p:cNvSpPr/>
            <p:nvPr/>
          </p:nvSpPr>
          <p:spPr>
            <a:xfrm>
              <a:off x="327609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8"/>
            <p:cNvSpPr/>
            <p:nvPr/>
          </p:nvSpPr>
          <p:spPr>
            <a:xfrm>
              <a:off x="393131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8"/>
            <p:cNvSpPr/>
            <p:nvPr/>
          </p:nvSpPr>
          <p:spPr>
            <a:xfrm>
              <a:off x="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18"/>
            <p:cNvSpPr/>
            <p:nvPr/>
          </p:nvSpPr>
          <p:spPr>
            <a:xfrm>
              <a:off x="65522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8"/>
            <p:cNvSpPr/>
            <p:nvPr/>
          </p:nvSpPr>
          <p:spPr>
            <a:xfrm>
              <a:off x="131044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18"/>
            <p:cNvSpPr/>
            <p:nvPr/>
          </p:nvSpPr>
          <p:spPr>
            <a:xfrm>
              <a:off x="196566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18"/>
            <p:cNvSpPr/>
            <p:nvPr/>
          </p:nvSpPr>
          <p:spPr>
            <a:xfrm>
              <a:off x="262088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18"/>
            <p:cNvSpPr/>
            <p:nvPr/>
          </p:nvSpPr>
          <p:spPr>
            <a:xfrm>
              <a:off x="327609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8"/>
            <p:cNvSpPr/>
            <p:nvPr/>
          </p:nvSpPr>
          <p:spPr>
            <a:xfrm>
              <a:off x="393131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18"/>
            <p:cNvSpPr/>
            <p:nvPr/>
          </p:nvSpPr>
          <p:spPr>
            <a:xfrm>
              <a:off x="457362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18"/>
            <p:cNvSpPr/>
            <p:nvPr/>
          </p:nvSpPr>
          <p:spPr>
            <a:xfrm>
              <a:off x="522884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18"/>
            <p:cNvSpPr/>
            <p:nvPr/>
          </p:nvSpPr>
          <p:spPr>
            <a:xfrm>
              <a:off x="588406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18"/>
            <p:cNvSpPr/>
            <p:nvPr/>
          </p:nvSpPr>
          <p:spPr>
            <a:xfrm>
              <a:off x="653928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18"/>
            <p:cNvSpPr/>
            <p:nvPr/>
          </p:nvSpPr>
          <p:spPr>
            <a:xfrm>
              <a:off x="719450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18"/>
            <p:cNvSpPr/>
            <p:nvPr/>
          </p:nvSpPr>
          <p:spPr>
            <a:xfrm>
              <a:off x="784972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18"/>
            <p:cNvSpPr/>
            <p:nvPr/>
          </p:nvSpPr>
          <p:spPr>
            <a:xfrm>
              <a:off x="850494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8"/>
            <p:cNvSpPr/>
            <p:nvPr/>
          </p:nvSpPr>
          <p:spPr>
            <a:xfrm>
              <a:off x="457362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8"/>
            <p:cNvSpPr/>
            <p:nvPr/>
          </p:nvSpPr>
          <p:spPr>
            <a:xfrm>
              <a:off x="522884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18"/>
            <p:cNvSpPr/>
            <p:nvPr/>
          </p:nvSpPr>
          <p:spPr>
            <a:xfrm>
              <a:off x="588406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18"/>
            <p:cNvSpPr/>
            <p:nvPr/>
          </p:nvSpPr>
          <p:spPr>
            <a:xfrm>
              <a:off x="653928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18"/>
            <p:cNvSpPr/>
            <p:nvPr/>
          </p:nvSpPr>
          <p:spPr>
            <a:xfrm>
              <a:off x="719450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18"/>
            <p:cNvSpPr/>
            <p:nvPr/>
          </p:nvSpPr>
          <p:spPr>
            <a:xfrm>
              <a:off x="784972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18"/>
            <p:cNvSpPr/>
            <p:nvPr/>
          </p:nvSpPr>
          <p:spPr>
            <a:xfrm>
              <a:off x="850494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18"/>
            <p:cNvSpPr/>
            <p:nvPr/>
          </p:nvSpPr>
          <p:spPr>
            <a:xfrm>
              <a:off x="457362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18"/>
            <p:cNvSpPr/>
            <p:nvPr/>
          </p:nvSpPr>
          <p:spPr>
            <a:xfrm>
              <a:off x="522884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8"/>
            <p:cNvSpPr/>
            <p:nvPr/>
          </p:nvSpPr>
          <p:spPr>
            <a:xfrm>
              <a:off x="588406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18"/>
            <p:cNvSpPr/>
            <p:nvPr/>
          </p:nvSpPr>
          <p:spPr>
            <a:xfrm>
              <a:off x="653928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18"/>
            <p:cNvSpPr/>
            <p:nvPr/>
          </p:nvSpPr>
          <p:spPr>
            <a:xfrm>
              <a:off x="719450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18"/>
            <p:cNvSpPr/>
            <p:nvPr/>
          </p:nvSpPr>
          <p:spPr>
            <a:xfrm>
              <a:off x="784972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18"/>
            <p:cNvSpPr/>
            <p:nvPr/>
          </p:nvSpPr>
          <p:spPr>
            <a:xfrm>
              <a:off x="850494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8"/>
            <p:cNvSpPr/>
            <p:nvPr/>
          </p:nvSpPr>
          <p:spPr>
            <a:xfrm>
              <a:off x="457362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18"/>
            <p:cNvSpPr/>
            <p:nvPr/>
          </p:nvSpPr>
          <p:spPr>
            <a:xfrm>
              <a:off x="522884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18"/>
            <p:cNvSpPr/>
            <p:nvPr/>
          </p:nvSpPr>
          <p:spPr>
            <a:xfrm>
              <a:off x="588406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8"/>
            <p:cNvSpPr/>
            <p:nvPr/>
          </p:nvSpPr>
          <p:spPr>
            <a:xfrm>
              <a:off x="653928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18"/>
            <p:cNvSpPr/>
            <p:nvPr/>
          </p:nvSpPr>
          <p:spPr>
            <a:xfrm>
              <a:off x="719450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18"/>
            <p:cNvSpPr/>
            <p:nvPr/>
          </p:nvSpPr>
          <p:spPr>
            <a:xfrm>
              <a:off x="784972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18"/>
            <p:cNvSpPr/>
            <p:nvPr/>
          </p:nvSpPr>
          <p:spPr>
            <a:xfrm>
              <a:off x="850494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2" name="Google Shape;1862;p18"/>
          <p:cNvGrpSpPr/>
          <p:nvPr/>
        </p:nvGrpSpPr>
        <p:grpSpPr>
          <a:xfrm>
            <a:off x="-3450" y="-5300"/>
            <a:ext cx="9150700" cy="5148800"/>
            <a:chOff x="-3450" y="-5300"/>
            <a:chExt cx="9150700" cy="5148800"/>
          </a:xfrm>
        </p:grpSpPr>
        <p:sp>
          <p:nvSpPr>
            <p:cNvPr id="1863" name="Google Shape;1863;p18"/>
            <p:cNvSpPr/>
            <p:nvPr/>
          </p:nvSpPr>
          <p:spPr>
            <a:xfrm>
              <a:off x="-34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18"/>
            <p:cNvSpPr/>
            <p:nvPr/>
          </p:nvSpPr>
          <p:spPr>
            <a:xfrm rot="10800000">
              <a:off x="84098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18"/>
            <p:cNvSpPr/>
            <p:nvPr/>
          </p:nvSpPr>
          <p:spPr>
            <a:xfrm rot="5400000">
              <a:off x="4204625" y="-42030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18"/>
            <p:cNvSpPr/>
            <p:nvPr/>
          </p:nvSpPr>
          <p:spPr>
            <a:xfrm flipH="1" rot="5400000">
              <a:off x="4204625" y="2025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7" name="Google Shape;1867;p18"/>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68" name="Google Shape;1868;p18"/>
          <p:cNvSpPr txBox="1"/>
          <p:nvPr>
            <p:ph idx="2" type="title"/>
          </p:nvPr>
        </p:nvSpPr>
        <p:spPr>
          <a:xfrm>
            <a:off x="891825" y="1658050"/>
            <a:ext cx="2088000" cy="403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600"/>
            </a:lvl1pPr>
            <a:lvl2pPr lvl="1" rtl="0">
              <a:spcBef>
                <a:spcPts val="0"/>
              </a:spcBef>
              <a:spcAft>
                <a:spcPts val="0"/>
              </a:spcAft>
              <a:buSzPts val="2500"/>
              <a:buFont typeface="Philosopher"/>
              <a:buNone/>
              <a:defRPr sz="2500">
                <a:latin typeface="Philosopher"/>
                <a:ea typeface="Philosopher"/>
                <a:cs typeface="Philosopher"/>
                <a:sym typeface="Philosopher"/>
              </a:defRPr>
            </a:lvl2pPr>
            <a:lvl3pPr lvl="2" rtl="0">
              <a:spcBef>
                <a:spcPts val="0"/>
              </a:spcBef>
              <a:spcAft>
                <a:spcPts val="0"/>
              </a:spcAft>
              <a:buSzPts val="2500"/>
              <a:buFont typeface="Philosopher"/>
              <a:buNone/>
              <a:defRPr sz="2500">
                <a:latin typeface="Philosopher"/>
                <a:ea typeface="Philosopher"/>
                <a:cs typeface="Philosopher"/>
                <a:sym typeface="Philosopher"/>
              </a:defRPr>
            </a:lvl3pPr>
            <a:lvl4pPr lvl="3" rtl="0">
              <a:spcBef>
                <a:spcPts val="0"/>
              </a:spcBef>
              <a:spcAft>
                <a:spcPts val="0"/>
              </a:spcAft>
              <a:buSzPts val="2500"/>
              <a:buFont typeface="Philosopher"/>
              <a:buNone/>
              <a:defRPr sz="2500">
                <a:latin typeface="Philosopher"/>
                <a:ea typeface="Philosopher"/>
                <a:cs typeface="Philosopher"/>
                <a:sym typeface="Philosopher"/>
              </a:defRPr>
            </a:lvl4pPr>
            <a:lvl5pPr lvl="4" rtl="0">
              <a:spcBef>
                <a:spcPts val="0"/>
              </a:spcBef>
              <a:spcAft>
                <a:spcPts val="0"/>
              </a:spcAft>
              <a:buSzPts val="2500"/>
              <a:buFont typeface="Philosopher"/>
              <a:buNone/>
              <a:defRPr sz="2500">
                <a:latin typeface="Philosopher"/>
                <a:ea typeface="Philosopher"/>
                <a:cs typeface="Philosopher"/>
                <a:sym typeface="Philosopher"/>
              </a:defRPr>
            </a:lvl5pPr>
            <a:lvl6pPr lvl="5" rtl="0">
              <a:spcBef>
                <a:spcPts val="0"/>
              </a:spcBef>
              <a:spcAft>
                <a:spcPts val="0"/>
              </a:spcAft>
              <a:buSzPts val="2500"/>
              <a:buFont typeface="Philosopher"/>
              <a:buNone/>
              <a:defRPr sz="2500">
                <a:latin typeface="Philosopher"/>
                <a:ea typeface="Philosopher"/>
                <a:cs typeface="Philosopher"/>
                <a:sym typeface="Philosopher"/>
              </a:defRPr>
            </a:lvl6pPr>
            <a:lvl7pPr lvl="6" rtl="0">
              <a:spcBef>
                <a:spcPts val="0"/>
              </a:spcBef>
              <a:spcAft>
                <a:spcPts val="0"/>
              </a:spcAft>
              <a:buSzPts val="2500"/>
              <a:buFont typeface="Philosopher"/>
              <a:buNone/>
              <a:defRPr sz="2500">
                <a:latin typeface="Philosopher"/>
                <a:ea typeface="Philosopher"/>
                <a:cs typeface="Philosopher"/>
                <a:sym typeface="Philosopher"/>
              </a:defRPr>
            </a:lvl7pPr>
            <a:lvl8pPr lvl="7" rtl="0">
              <a:spcBef>
                <a:spcPts val="0"/>
              </a:spcBef>
              <a:spcAft>
                <a:spcPts val="0"/>
              </a:spcAft>
              <a:buSzPts val="2500"/>
              <a:buFont typeface="Philosopher"/>
              <a:buNone/>
              <a:defRPr sz="2500">
                <a:latin typeface="Philosopher"/>
                <a:ea typeface="Philosopher"/>
                <a:cs typeface="Philosopher"/>
                <a:sym typeface="Philosopher"/>
              </a:defRPr>
            </a:lvl8pPr>
            <a:lvl9pPr lvl="8" rtl="0">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1869" name="Google Shape;1869;p18"/>
          <p:cNvSpPr txBox="1"/>
          <p:nvPr>
            <p:ph idx="3" type="title"/>
          </p:nvPr>
        </p:nvSpPr>
        <p:spPr>
          <a:xfrm>
            <a:off x="6164175" y="1658050"/>
            <a:ext cx="2088000" cy="403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600"/>
            </a:lvl1pPr>
            <a:lvl2pPr lvl="1" rtl="0">
              <a:spcBef>
                <a:spcPts val="0"/>
              </a:spcBef>
              <a:spcAft>
                <a:spcPts val="0"/>
              </a:spcAft>
              <a:buSzPts val="2500"/>
              <a:buFont typeface="Philosopher"/>
              <a:buNone/>
              <a:defRPr sz="2500">
                <a:latin typeface="Philosopher"/>
                <a:ea typeface="Philosopher"/>
                <a:cs typeface="Philosopher"/>
                <a:sym typeface="Philosopher"/>
              </a:defRPr>
            </a:lvl2pPr>
            <a:lvl3pPr lvl="2" rtl="0">
              <a:spcBef>
                <a:spcPts val="0"/>
              </a:spcBef>
              <a:spcAft>
                <a:spcPts val="0"/>
              </a:spcAft>
              <a:buSzPts val="2500"/>
              <a:buFont typeface="Philosopher"/>
              <a:buNone/>
              <a:defRPr sz="2500">
                <a:latin typeface="Philosopher"/>
                <a:ea typeface="Philosopher"/>
                <a:cs typeface="Philosopher"/>
                <a:sym typeface="Philosopher"/>
              </a:defRPr>
            </a:lvl3pPr>
            <a:lvl4pPr lvl="3" rtl="0">
              <a:spcBef>
                <a:spcPts val="0"/>
              </a:spcBef>
              <a:spcAft>
                <a:spcPts val="0"/>
              </a:spcAft>
              <a:buSzPts val="2500"/>
              <a:buFont typeface="Philosopher"/>
              <a:buNone/>
              <a:defRPr sz="2500">
                <a:latin typeface="Philosopher"/>
                <a:ea typeface="Philosopher"/>
                <a:cs typeface="Philosopher"/>
                <a:sym typeface="Philosopher"/>
              </a:defRPr>
            </a:lvl4pPr>
            <a:lvl5pPr lvl="4" rtl="0">
              <a:spcBef>
                <a:spcPts val="0"/>
              </a:spcBef>
              <a:spcAft>
                <a:spcPts val="0"/>
              </a:spcAft>
              <a:buSzPts val="2500"/>
              <a:buFont typeface="Philosopher"/>
              <a:buNone/>
              <a:defRPr sz="2500">
                <a:latin typeface="Philosopher"/>
                <a:ea typeface="Philosopher"/>
                <a:cs typeface="Philosopher"/>
                <a:sym typeface="Philosopher"/>
              </a:defRPr>
            </a:lvl5pPr>
            <a:lvl6pPr lvl="5" rtl="0">
              <a:spcBef>
                <a:spcPts val="0"/>
              </a:spcBef>
              <a:spcAft>
                <a:spcPts val="0"/>
              </a:spcAft>
              <a:buSzPts val="2500"/>
              <a:buFont typeface="Philosopher"/>
              <a:buNone/>
              <a:defRPr sz="2500">
                <a:latin typeface="Philosopher"/>
                <a:ea typeface="Philosopher"/>
                <a:cs typeface="Philosopher"/>
                <a:sym typeface="Philosopher"/>
              </a:defRPr>
            </a:lvl6pPr>
            <a:lvl7pPr lvl="6" rtl="0">
              <a:spcBef>
                <a:spcPts val="0"/>
              </a:spcBef>
              <a:spcAft>
                <a:spcPts val="0"/>
              </a:spcAft>
              <a:buSzPts val="2500"/>
              <a:buFont typeface="Philosopher"/>
              <a:buNone/>
              <a:defRPr sz="2500">
                <a:latin typeface="Philosopher"/>
                <a:ea typeface="Philosopher"/>
                <a:cs typeface="Philosopher"/>
                <a:sym typeface="Philosopher"/>
              </a:defRPr>
            </a:lvl7pPr>
            <a:lvl8pPr lvl="7" rtl="0">
              <a:spcBef>
                <a:spcPts val="0"/>
              </a:spcBef>
              <a:spcAft>
                <a:spcPts val="0"/>
              </a:spcAft>
              <a:buSzPts val="2500"/>
              <a:buFont typeface="Philosopher"/>
              <a:buNone/>
              <a:defRPr sz="2500">
                <a:latin typeface="Philosopher"/>
                <a:ea typeface="Philosopher"/>
                <a:cs typeface="Philosopher"/>
                <a:sym typeface="Philosopher"/>
              </a:defRPr>
            </a:lvl8pPr>
            <a:lvl9pPr lvl="8" rtl="0">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1870" name="Google Shape;1870;p18"/>
          <p:cNvSpPr txBox="1"/>
          <p:nvPr>
            <p:ph idx="1" type="subTitle"/>
          </p:nvPr>
        </p:nvSpPr>
        <p:spPr>
          <a:xfrm>
            <a:off x="892275" y="2061550"/>
            <a:ext cx="2087100" cy="57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71" name="Google Shape;1871;p18"/>
          <p:cNvSpPr txBox="1"/>
          <p:nvPr>
            <p:ph idx="4" type="subTitle"/>
          </p:nvPr>
        </p:nvSpPr>
        <p:spPr>
          <a:xfrm>
            <a:off x="6164475" y="2061550"/>
            <a:ext cx="2087400" cy="57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72" name="Google Shape;1872;p18"/>
          <p:cNvSpPr txBox="1"/>
          <p:nvPr>
            <p:ph idx="5" type="title"/>
          </p:nvPr>
        </p:nvSpPr>
        <p:spPr>
          <a:xfrm>
            <a:off x="3528000" y="1658050"/>
            <a:ext cx="2088000" cy="403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600"/>
            </a:lvl1pPr>
            <a:lvl2pPr lvl="1" rtl="0">
              <a:spcBef>
                <a:spcPts val="0"/>
              </a:spcBef>
              <a:spcAft>
                <a:spcPts val="0"/>
              </a:spcAft>
              <a:buSzPts val="2500"/>
              <a:buFont typeface="Philosopher"/>
              <a:buNone/>
              <a:defRPr sz="2500">
                <a:latin typeface="Philosopher"/>
                <a:ea typeface="Philosopher"/>
                <a:cs typeface="Philosopher"/>
                <a:sym typeface="Philosopher"/>
              </a:defRPr>
            </a:lvl2pPr>
            <a:lvl3pPr lvl="2" rtl="0">
              <a:spcBef>
                <a:spcPts val="0"/>
              </a:spcBef>
              <a:spcAft>
                <a:spcPts val="0"/>
              </a:spcAft>
              <a:buSzPts val="2500"/>
              <a:buFont typeface="Philosopher"/>
              <a:buNone/>
              <a:defRPr sz="2500">
                <a:latin typeface="Philosopher"/>
                <a:ea typeface="Philosopher"/>
                <a:cs typeface="Philosopher"/>
                <a:sym typeface="Philosopher"/>
              </a:defRPr>
            </a:lvl3pPr>
            <a:lvl4pPr lvl="3" rtl="0">
              <a:spcBef>
                <a:spcPts val="0"/>
              </a:spcBef>
              <a:spcAft>
                <a:spcPts val="0"/>
              </a:spcAft>
              <a:buSzPts val="2500"/>
              <a:buFont typeface="Philosopher"/>
              <a:buNone/>
              <a:defRPr sz="2500">
                <a:latin typeface="Philosopher"/>
                <a:ea typeface="Philosopher"/>
                <a:cs typeface="Philosopher"/>
                <a:sym typeface="Philosopher"/>
              </a:defRPr>
            </a:lvl4pPr>
            <a:lvl5pPr lvl="4" rtl="0">
              <a:spcBef>
                <a:spcPts val="0"/>
              </a:spcBef>
              <a:spcAft>
                <a:spcPts val="0"/>
              </a:spcAft>
              <a:buSzPts val="2500"/>
              <a:buFont typeface="Philosopher"/>
              <a:buNone/>
              <a:defRPr sz="2500">
                <a:latin typeface="Philosopher"/>
                <a:ea typeface="Philosopher"/>
                <a:cs typeface="Philosopher"/>
                <a:sym typeface="Philosopher"/>
              </a:defRPr>
            </a:lvl5pPr>
            <a:lvl6pPr lvl="5" rtl="0">
              <a:spcBef>
                <a:spcPts val="0"/>
              </a:spcBef>
              <a:spcAft>
                <a:spcPts val="0"/>
              </a:spcAft>
              <a:buSzPts val="2500"/>
              <a:buFont typeface="Philosopher"/>
              <a:buNone/>
              <a:defRPr sz="2500">
                <a:latin typeface="Philosopher"/>
                <a:ea typeface="Philosopher"/>
                <a:cs typeface="Philosopher"/>
                <a:sym typeface="Philosopher"/>
              </a:defRPr>
            </a:lvl6pPr>
            <a:lvl7pPr lvl="6" rtl="0">
              <a:spcBef>
                <a:spcPts val="0"/>
              </a:spcBef>
              <a:spcAft>
                <a:spcPts val="0"/>
              </a:spcAft>
              <a:buSzPts val="2500"/>
              <a:buFont typeface="Philosopher"/>
              <a:buNone/>
              <a:defRPr sz="2500">
                <a:latin typeface="Philosopher"/>
                <a:ea typeface="Philosopher"/>
                <a:cs typeface="Philosopher"/>
                <a:sym typeface="Philosopher"/>
              </a:defRPr>
            </a:lvl7pPr>
            <a:lvl8pPr lvl="7" rtl="0">
              <a:spcBef>
                <a:spcPts val="0"/>
              </a:spcBef>
              <a:spcAft>
                <a:spcPts val="0"/>
              </a:spcAft>
              <a:buSzPts val="2500"/>
              <a:buFont typeface="Philosopher"/>
              <a:buNone/>
              <a:defRPr sz="2500">
                <a:latin typeface="Philosopher"/>
                <a:ea typeface="Philosopher"/>
                <a:cs typeface="Philosopher"/>
                <a:sym typeface="Philosopher"/>
              </a:defRPr>
            </a:lvl8pPr>
            <a:lvl9pPr lvl="8" rtl="0">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1873" name="Google Shape;1873;p18"/>
          <p:cNvSpPr txBox="1"/>
          <p:nvPr>
            <p:ph idx="6" type="subTitle"/>
          </p:nvPr>
        </p:nvSpPr>
        <p:spPr>
          <a:xfrm>
            <a:off x="3528450" y="2061550"/>
            <a:ext cx="2087100" cy="57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74" name="Google Shape;1874;p18"/>
          <p:cNvSpPr txBox="1"/>
          <p:nvPr>
            <p:ph idx="7" type="title"/>
          </p:nvPr>
        </p:nvSpPr>
        <p:spPr>
          <a:xfrm>
            <a:off x="891825" y="3317575"/>
            <a:ext cx="2088000" cy="403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600"/>
            </a:lvl1pPr>
            <a:lvl2pPr lvl="1" rtl="0">
              <a:spcBef>
                <a:spcPts val="0"/>
              </a:spcBef>
              <a:spcAft>
                <a:spcPts val="0"/>
              </a:spcAft>
              <a:buSzPts val="2500"/>
              <a:buFont typeface="Philosopher"/>
              <a:buNone/>
              <a:defRPr sz="2500">
                <a:latin typeface="Philosopher"/>
                <a:ea typeface="Philosopher"/>
                <a:cs typeface="Philosopher"/>
                <a:sym typeface="Philosopher"/>
              </a:defRPr>
            </a:lvl2pPr>
            <a:lvl3pPr lvl="2" rtl="0">
              <a:spcBef>
                <a:spcPts val="0"/>
              </a:spcBef>
              <a:spcAft>
                <a:spcPts val="0"/>
              </a:spcAft>
              <a:buSzPts val="2500"/>
              <a:buFont typeface="Philosopher"/>
              <a:buNone/>
              <a:defRPr sz="2500">
                <a:latin typeface="Philosopher"/>
                <a:ea typeface="Philosopher"/>
                <a:cs typeface="Philosopher"/>
                <a:sym typeface="Philosopher"/>
              </a:defRPr>
            </a:lvl3pPr>
            <a:lvl4pPr lvl="3" rtl="0">
              <a:spcBef>
                <a:spcPts val="0"/>
              </a:spcBef>
              <a:spcAft>
                <a:spcPts val="0"/>
              </a:spcAft>
              <a:buSzPts val="2500"/>
              <a:buFont typeface="Philosopher"/>
              <a:buNone/>
              <a:defRPr sz="2500">
                <a:latin typeface="Philosopher"/>
                <a:ea typeface="Philosopher"/>
                <a:cs typeface="Philosopher"/>
                <a:sym typeface="Philosopher"/>
              </a:defRPr>
            </a:lvl4pPr>
            <a:lvl5pPr lvl="4" rtl="0">
              <a:spcBef>
                <a:spcPts val="0"/>
              </a:spcBef>
              <a:spcAft>
                <a:spcPts val="0"/>
              </a:spcAft>
              <a:buSzPts val="2500"/>
              <a:buFont typeface="Philosopher"/>
              <a:buNone/>
              <a:defRPr sz="2500">
                <a:latin typeface="Philosopher"/>
                <a:ea typeface="Philosopher"/>
                <a:cs typeface="Philosopher"/>
                <a:sym typeface="Philosopher"/>
              </a:defRPr>
            </a:lvl5pPr>
            <a:lvl6pPr lvl="5" rtl="0">
              <a:spcBef>
                <a:spcPts val="0"/>
              </a:spcBef>
              <a:spcAft>
                <a:spcPts val="0"/>
              </a:spcAft>
              <a:buSzPts val="2500"/>
              <a:buFont typeface="Philosopher"/>
              <a:buNone/>
              <a:defRPr sz="2500">
                <a:latin typeface="Philosopher"/>
                <a:ea typeface="Philosopher"/>
                <a:cs typeface="Philosopher"/>
                <a:sym typeface="Philosopher"/>
              </a:defRPr>
            </a:lvl6pPr>
            <a:lvl7pPr lvl="6" rtl="0">
              <a:spcBef>
                <a:spcPts val="0"/>
              </a:spcBef>
              <a:spcAft>
                <a:spcPts val="0"/>
              </a:spcAft>
              <a:buSzPts val="2500"/>
              <a:buFont typeface="Philosopher"/>
              <a:buNone/>
              <a:defRPr sz="2500">
                <a:latin typeface="Philosopher"/>
                <a:ea typeface="Philosopher"/>
                <a:cs typeface="Philosopher"/>
                <a:sym typeface="Philosopher"/>
              </a:defRPr>
            </a:lvl7pPr>
            <a:lvl8pPr lvl="7" rtl="0">
              <a:spcBef>
                <a:spcPts val="0"/>
              </a:spcBef>
              <a:spcAft>
                <a:spcPts val="0"/>
              </a:spcAft>
              <a:buSzPts val="2500"/>
              <a:buFont typeface="Philosopher"/>
              <a:buNone/>
              <a:defRPr sz="2500">
                <a:latin typeface="Philosopher"/>
                <a:ea typeface="Philosopher"/>
                <a:cs typeface="Philosopher"/>
                <a:sym typeface="Philosopher"/>
              </a:defRPr>
            </a:lvl8pPr>
            <a:lvl9pPr lvl="8" rtl="0">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1875" name="Google Shape;1875;p18"/>
          <p:cNvSpPr txBox="1"/>
          <p:nvPr>
            <p:ph idx="8" type="title"/>
          </p:nvPr>
        </p:nvSpPr>
        <p:spPr>
          <a:xfrm>
            <a:off x="6164175" y="3317575"/>
            <a:ext cx="2088000" cy="403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600"/>
            </a:lvl1pPr>
            <a:lvl2pPr lvl="1" rtl="0">
              <a:spcBef>
                <a:spcPts val="0"/>
              </a:spcBef>
              <a:spcAft>
                <a:spcPts val="0"/>
              </a:spcAft>
              <a:buSzPts val="2500"/>
              <a:buFont typeface="Philosopher"/>
              <a:buNone/>
              <a:defRPr sz="2500">
                <a:latin typeface="Philosopher"/>
                <a:ea typeface="Philosopher"/>
                <a:cs typeface="Philosopher"/>
                <a:sym typeface="Philosopher"/>
              </a:defRPr>
            </a:lvl2pPr>
            <a:lvl3pPr lvl="2" rtl="0">
              <a:spcBef>
                <a:spcPts val="0"/>
              </a:spcBef>
              <a:spcAft>
                <a:spcPts val="0"/>
              </a:spcAft>
              <a:buSzPts val="2500"/>
              <a:buFont typeface="Philosopher"/>
              <a:buNone/>
              <a:defRPr sz="2500">
                <a:latin typeface="Philosopher"/>
                <a:ea typeface="Philosopher"/>
                <a:cs typeface="Philosopher"/>
                <a:sym typeface="Philosopher"/>
              </a:defRPr>
            </a:lvl3pPr>
            <a:lvl4pPr lvl="3" rtl="0">
              <a:spcBef>
                <a:spcPts val="0"/>
              </a:spcBef>
              <a:spcAft>
                <a:spcPts val="0"/>
              </a:spcAft>
              <a:buSzPts val="2500"/>
              <a:buFont typeface="Philosopher"/>
              <a:buNone/>
              <a:defRPr sz="2500">
                <a:latin typeface="Philosopher"/>
                <a:ea typeface="Philosopher"/>
                <a:cs typeface="Philosopher"/>
                <a:sym typeface="Philosopher"/>
              </a:defRPr>
            </a:lvl4pPr>
            <a:lvl5pPr lvl="4" rtl="0">
              <a:spcBef>
                <a:spcPts val="0"/>
              </a:spcBef>
              <a:spcAft>
                <a:spcPts val="0"/>
              </a:spcAft>
              <a:buSzPts val="2500"/>
              <a:buFont typeface="Philosopher"/>
              <a:buNone/>
              <a:defRPr sz="2500">
                <a:latin typeface="Philosopher"/>
                <a:ea typeface="Philosopher"/>
                <a:cs typeface="Philosopher"/>
                <a:sym typeface="Philosopher"/>
              </a:defRPr>
            </a:lvl5pPr>
            <a:lvl6pPr lvl="5" rtl="0">
              <a:spcBef>
                <a:spcPts val="0"/>
              </a:spcBef>
              <a:spcAft>
                <a:spcPts val="0"/>
              </a:spcAft>
              <a:buSzPts val="2500"/>
              <a:buFont typeface="Philosopher"/>
              <a:buNone/>
              <a:defRPr sz="2500">
                <a:latin typeface="Philosopher"/>
                <a:ea typeface="Philosopher"/>
                <a:cs typeface="Philosopher"/>
                <a:sym typeface="Philosopher"/>
              </a:defRPr>
            </a:lvl6pPr>
            <a:lvl7pPr lvl="6" rtl="0">
              <a:spcBef>
                <a:spcPts val="0"/>
              </a:spcBef>
              <a:spcAft>
                <a:spcPts val="0"/>
              </a:spcAft>
              <a:buSzPts val="2500"/>
              <a:buFont typeface="Philosopher"/>
              <a:buNone/>
              <a:defRPr sz="2500">
                <a:latin typeface="Philosopher"/>
                <a:ea typeface="Philosopher"/>
                <a:cs typeface="Philosopher"/>
                <a:sym typeface="Philosopher"/>
              </a:defRPr>
            </a:lvl7pPr>
            <a:lvl8pPr lvl="7" rtl="0">
              <a:spcBef>
                <a:spcPts val="0"/>
              </a:spcBef>
              <a:spcAft>
                <a:spcPts val="0"/>
              </a:spcAft>
              <a:buSzPts val="2500"/>
              <a:buFont typeface="Philosopher"/>
              <a:buNone/>
              <a:defRPr sz="2500">
                <a:latin typeface="Philosopher"/>
                <a:ea typeface="Philosopher"/>
                <a:cs typeface="Philosopher"/>
                <a:sym typeface="Philosopher"/>
              </a:defRPr>
            </a:lvl8pPr>
            <a:lvl9pPr lvl="8" rtl="0">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1876" name="Google Shape;1876;p18"/>
          <p:cNvSpPr txBox="1"/>
          <p:nvPr>
            <p:ph idx="9" type="subTitle"/>
          </p:nvPr>
        </p:nvSpPr>
        <p:spPr>
          <a:xfrm>
            <a:off x="892275" y="3721075"/>
            <a:ext cx="2087100" cy="57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77" name="Google Shape;1877;p18"/>
          <p:cNvSpPr txBox="1"/>
          <p:nvPr>
            <p:ph idx="13" type="subTitle"/>
          </p:nvPr>
        </p:nvSpPr>
        <p:spPr>
          <a:xfrm>
            <a:off x="6164475" y="3721075"/>
            <a:ext cx="2087400" cy="57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78" name="Google Shape;1878;p18"/>
          <p:cNvSpPr txBox="1"/>
          <p:nvPr>
            <p:ph idx="14" type="title"/>
          </p:nvPr>
        </p:nvSpPr>
        <p:spPr>
          <a:xfrm>
            <a:off x="3528000" y="3317575"/>
            <a:ext cx="2088000" cy="403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600"/>
            </a:lvl1pPr>
            <a:lvl2pPr lvl="1" rtl="0">
              <a:spcBef>
                <a:spcPts val="0"/>
              </a:spcBef>
              <a:spcAft>
                <a:spcPts val="0"/>
              </a:spcAft>
              <a:buSzPts val="2500"/>
              <a:buFont typeface="Philosopher"/>
              <a:buNone/>
              <a:defRPr sz="2500">
                <a:latin typeface="Philosopher"/>
                <a:ea typeface="Philosopher"/>
                <a:cs typeface="Philosopher"/>
                <a:sym typeface="Philosopher"/>
              </a:defRPr>
            </a:lvl2pPr>
            <a:lvl3pPr lvl="2" rtl="0">
              <a:spcBef>
                <a:spcPts val="0"/>
              </a:spcBef>
              <a:spcAft>
                <a:spcPts val="0"/>
              </a:spcAft>
              <a:buSzPts val="2500"/>
              <a:buFont typeface="Philosopher"/>
              <a:buNone/>
              <a:defRPr sz="2500">
                <a:latin typeface="Philosopher"/>
                <a:ea typeface="Philosopher"/>
                <a:cs typeface="Philosopher"/>
                <a:sym typeface="Philosopher"/>
              </a:defRPr>
            </a:lvl3pPr>
            <a:lvl4pPr lvl="3" rtl="0">
              <a:spcBef>
                <a:spcPts val="0"/>
              </a:spcBef>
              <a:spcAft>
                <a:spcPts val="0"/>
              </a:spcAft>
              <a:buSzPts val="2500"/>
              <a:buFont typeface="Philosopher"/>
              <a:buNone/>
              <a:defRPr sz="2500">
                <a:latin typeface="Philosopher"/>
                <a:ea typeface="Philosopher"/>
                <a:cs typeface="Philosopher"/>
                <a:sym typeface="Philosopher"/>
              </a:defRPr>
            </a:lvl4pPr>
            <a:lvl5pPr lvl="4" rtl="0">
              <a:spcBef>
                <a:spcPts val="0"/>
              </a:spcBef>
              <a:spcAft>
                <a:spcPts val="0"/>
              </a:spcAft>
              <a:buSzPts val="2500"/>
              <a:buFont typeface="Philosopher"/>
              <a:buNone/>
              <a:defRPr sz="2500">
                <a:latin typeface="Philosopher"/>
                <a:ea typeface="Philosopher"/>
                <a:cs typeface="Philosopher"/>
                <a:sym typeface="Philosopher"/>
              </a:defRPr>
            </a:lvl5pPr>
            <a:lvl6pPr lvl="5" rtl="0">
              <a:spcBef>
                <a:spcPts val="0"/>
              </a:spcBef>
              <a:spcAft>
                <a:spcPts val="0"/>
              </a:spcAft>
              <a:buSzPts val="2500"/>
              <a:buFont typeface="Philosopher"/>
              <a:buNone/>
              <a:defRPr sz="2500">
                <a:latin typeface="Philosopher"/>
                <a:ea typeface="Philosopher"/>
                <a:cs typeface="Philosopher"/>
                <a:sym typeface="Philosopher"/>
              </a:defRPr>
            </a:lvl6pPr>
            <a:lvl7pPr lvl="6" rtl="0">
              <a:spcBef>
                <a:spcPts val="0"/>
              </a:spcBef>
              <a:spcAft>
                <a:spcPts val="0"/>
              </a:spcAft>
              <a:buSzPts val="2500"/>
              <a:buFont typeface="Philosopher"/>
              <a:buNone/>
              <a:defRPr sz="2500">
                <a:latin typeface="Philosopher"/>
                <a:ea typeface="Philosopher"/>
                <a:cs typeface="Philosopher"/>
                <a:sym typeface="Philosopher"/>
              </a:defRPr>
            </a:lvl7pPr>
            <a:lvl8pPr lvl="7" rtl="0">
              <a:spcBef>
                <a:spcPts val="0"/>
              </a:spcBef>
              <a:spcAft>
                <a:spcPts val="0"/>
              </a:spcAft>
              <a:buSzPts val="2500"/>
              <a:buFont typeface="Philosopher"/>
              <a:buNone/>
              <a:defRPr sz="2500">
                <a:latin typeface="Philosopher"/>
                <a:ea typeface="Philosopher"/>
                <a:cs typeface="Philosopher"/>
                <a:sym typeface="Philosopher"/>
              </a:defRPr>
            </a:lvl8pPr>
            <a:lvl9pPr lvl="8" rtl="0">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1879" name="Google Shape;1879;p18"/>
          <p:cNvSpPr txBox="1"/>
          <p:nvPr>
            <p:ph idx="15" type="subTitle"/>
          </p:nvPr>
        </p:nvSpPr>
        <p:spPr>
          <a:xfrm>
            <a:off x="3528450" y="3721075"/>
            <a:ext cx="2087100" cy="57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_1">
    <p:spTree>
      <p:nvGrpSpPr>
        <p:cNvPr id="1880" name="Shape 1880"/>
        <p:cNvGrpSpPr/>
        <p:nvPr/>
      </p:nvGrpSpPr>
      <p:grpSpPr>
        <a:xfrm>
          <a:off x="0" y="0"/>
          <a:ext cx="0" cy="0"/>
          <a:chOff x="0" y="0"/>
          <a:chExt cx="0" cy="0"/>
        </a:xfrm>
      </p:grpSpPr>
      <p:grpSp>
        <p:nvGrpSpPr>
          <p:cNvPr id="1881" name="Google Shape;1881;p19"/>
          <p:cNvGrpSpPr/>
          <p:nvPr/>
        </p:nvGrpSpPr>
        <p:grpSpPr>
          <a:xfrm>
            <a:off x="0" y="-3302"/>
            <a:ext cx="9147244" cy="5143660"/>
            <a:chOff x="0" y="-3302"/>
            <a:chExt cx="9147244" cy="5143660"/>
          </a:xfrm>
        </p:grpSpPr>
        <p:sp>
          <p:nvSpPr>
            <p:cNvPr id="1882" name="Google Shape;1882;p19"/>
            <p:cNvSpPr/>
            <p:nvPr/>
          </p:nvSpPr>
          <p:spPr>
            <a:xfrm>
              <a:off x="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19"/>
            <p:cNvSpPr/>
            <p:nvPr/>
          </p:nvSpPr>
          <p:spPr>
            <a:xfrm>
              <a:off x="65522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9"/>
            <p:cNvSpPr/>
            <p:nvPr/>
          </p:nvSpPr>
          <p:spPr>
            <a:xfrm>
              <a:off x="131044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9"/>
            <p:cNvSpPr/>
            <p:nvPr/>
          </p:nvSpPr>
          <p:spPr>
            <a:xfrm>
              <a:off x="196566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9"/>
            <p:cNvSpPr/>
            <p:nvPr/>
          </p:nvSpPr>
          <p:spPr>
            <a:xfrm>
              <a:off x="262088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9"/>
            <p:cNvSpPr/>
            <p:nvPr/>
          </p:nvSpPr>
          <p:spPr>
            <a:xfrm>
              <a:off x="327609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9"/>
            <p:cNvSpPr/>
            <p:nvPr/>
          </p:nvSpPr>
          <p:spPr>
            <a:xfrm>
              <a:off x="393131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9"/>
            <p:cNvSpPr/>
            <p:nvPr/>
          </p:nvSpPr>
          <p:spPr>
            <a:xfrm>
              <a:off x="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19"/>
            <p:cNvSpPr/>
            <p:nvPr/>
          </p:nvSpPr>
          <p:spPr>
            <a:xfrm>
              <a:off x="65522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9"/>
            <p:cNvSpPr/>
            <p:nvPr/>
          </p:nvSpPr>
          <p:spPr>
            <a:xfrm>
              <a:off x="131044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9"/>
            <p:cNvSpPr/>
            <p:nvPr/>
          </p:nvSpPr>
          <p:spPr>
            <a:xfrm>
              <a:off x="196566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9"/>
            <p:cNvSpPr/>
            <p:nvPr/>
          </p:nvSpPr>
          <p:spPr>
            <a:xfrm>
              <a:off x="262088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19"/>
            <p:cNvSpPr/>
            <p:nvPr/>
          </p:nvSpPr>
          <p:spPr>
            <a:xfrm>
              <a:off x="327609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19"/>
            <p:cNvSpPr/>
            <p:nvPr/>
          </p:nvSpPr>
          <p:spPr>
            <a:xfrm>
              <a:off x="393131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19"/>
            <p:cNvSpPr/>
            <p:nvPr/>
          </p:nvSpPr>
          <p:spPr>
            <a:xfrm>
              <a:off x="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9"/>
            <p:cNvSpPr/>
            <p:nvPr/>
          </p:nvSpPr>
          <p:spPr>
            <a:xfrm>
              <a:off x="65522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9"/>
            <p:cNvSpPr/>
            <p:nvPr/>
          </p:nvSpPr>
          <p:spPr>
            <a:xfrm>
              <a:off x="131044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9"/>
            <p:cNvSpPr/>
            <p:nvPr/>
          </p:nvSpPr>
          <p:spPr>
            <a:xfrm>
              <a:off x="196566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9"/>
            <p:cNvSpPr/>
            <p:nvPr/>
          </p:nvSpPr>
          <p:spPr>
            <a:xfrm>
              <a:off x="262088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9"/>
            <p:cNvSpPr/>
            <p:nvPr/>
          </p:nvSpPr>
          <p:spPr>
            <a:xfrm>
              <a:off x="327609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9"/>
            <p:cNvSpPr/>
            <p:nvPr/>
          </p:nvSpPr>
          <p:spPr>
            <a:xfrm>
              <a:off x="393131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19"/>
            <p:cNvSpPr/>
            <p:nvPr/>
          </p:nvSpPr>
          <p:spPr>
            <a:xfrm>
              <a:off x="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9"/>
            <p:cNvSpPr/>
            <p:nvPr/>
          </p:nvSpPr>
          <p:spPr>
            <a:xfrm>
              <a:off x="65522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9"/>
            <p:cNvSpPr/>
            <p:nvPr/>
          </p:nvSpPr>
          <p:spPr>
            <a:xfrm>
              <a:off x="131044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9"/>
            <p:cNvSpPr/>
            <p:nvPr/>
          </p:nvSpPr>
          <p:spPr>
            <a:xfrm>
              <a:off x="196566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19"/>
            <p:cNvSpPr/>
            <p:nvPr/>
          </p:nvSpPr>
          <p:spPr>
            <a:xfrm>
              <a:off x="262088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19"/>
            <p:cNvSpPr/>
            <p:nvPr/>
          </p:nvSpPr>
          <p:spPr>
            <a:xfrm>
              <a:off x="327609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19"/>
            <p:cNvSpPr/>
            <p:nvPr/>
          </p:nvSpPr>
          <p:spPr>
            <a:xfrm>
              <a:off x="393131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19"/>
            <p:cNvSpPr/>
            <p:nvPr/>
          </p:nvSpPr>
          <p:spPr>
            <a:xfrm>
              <a:off x="457362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9"/>
            <p:cNvSpPr/>
            <p:nvPr/>
          </p:nvSpPr>
          <p:spPr>
            <a:xfrm>
              <a:off x="522884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9"/>
            <p:cNvSpPr/>
            <p:nvPr/>
          </p:nvSpPr>
          <p:spPr>
            <a:xfrm>
              <a:off x="588406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9"/>
            <p:cNvSpPr/>
            <p:nvPr/>
          </p:nvSpPr>
          <p:spPr>
            <a:xfrm>
              <a:off x="653928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9"/>
            <p:cNvSpPr/>
            <p:nvPr/>
          </p:nvSpPr>
          <p:spPr>
            <a:xfrm>
              <a:off x="719450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9"/>
            <p:cNvSpPr/>
            <p:nvPr/>
          </p:nvSpPr>
          <p:spPr>
            <a:xfrm>
              <a:off x="784972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9"/>
            <p:cNvSpPr/>
            <p:nvPr/>
          </p:nvSpPr>
          <p:spPr>
            <a:xfrm>
              <a:off x="850494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9"/>
            <p:cNvSpPr/>
            <p:nvPr/>
          </p:nvSpPr>
          <p:spPr>
            <a:xfrm>
              <a:off x="457362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9"/>
            <p:cNvSpPr/>
            <p:nvPr/>
          </p:nvSpPr>
          <p:spPr>
            <a:xfrm>
              <a:off x="522884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9"/>
            <p:cNvSpPr/>
            <p:nvPr/>
          </p:nvSpPr>
          <p:spPr>
            <a:xfrm>
              <a:off x="588406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9"/>
            <p:cNvSpPr/>
            <p:nvPr/>
          </p:nvSpPr>
          <p:spPr>
            <a:xfrm>
              <a:off x="653928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9"/>
            <p:cNvSpPr/>
            <p:nvPr/>
          </p:nvSpPr>
          <p:spPr>
            <a:xfrm>
              <a:off x="719450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19"/>
            <p:cNvSpPr/>
            <p:nvPr/>
          </p:nvSpPr>
          <p:spPr>
            <a:xfrm>
              <a:off x="784972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9"/>
            <p:cNvSpPr/>
            <p:nvPr/>
          </p:nvSpPr>
          <p:spPr>
            <a:xfrm>
              <a:off x="850494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9"/>
            <p:cNvSpPr/>
            <p:nvPr/>
          </p:nvSpPr>
          <p:spPr>
            <a:xfrm>
              <a:off x="457362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19"/>
            <p:cNvSpPr/>
            <p:nvPr/>
          </p:nvSpPr>
          <p:spPr>
            <a:xfrm>
              <a:off x="522884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19"/>
            <p:cNvSpPr/>
            <p:nvPr/>
          </p:nvSpPr>
          <p:spPr>
            <a:xfrm>
              <a:off x="588406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9"/>
            <p:cNvSpPr/>
            <p:nvPr/>
          </p:nvSpPr>
          <p:spPr>
            <a:xfrm>
              <a:off x="653928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9"/>
            <p:cNvSpPr/>
            <p:nvPr/>
          </p:nvSpPr>
          <p:spPr>
            <a:xfrm>
              <a:off x="719450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9"/>
            <p:cNvSpPr/>
            <p:nvPr/>
          </p:nvSpPr>
          <p:spPr>
            <a:xfrm>
              <a:off x="784972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9"/>
            <p:cNvSpPr/>
            <p:nvPr/>
          </p:nvSpPr>
          <p:spPr>
            <a:xfrm>
              <a:off x="850494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9"/>
            <p:cNvSpPr/>
            <p:nvPr/>
          </p:nvSpPr>
          <p:spPr>
            <a:xfrm>
              <a:off x="457362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9"/>
            <p:cNvSpPr/>
            <p:nvPr/>
          </p:nvSpPr>
          <p:spPr>
            <a:xfrm>
              <a:off x="522884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9"/>
            <p:cNvSpPr/>
            <p:nvPr/>
          </p:nvSpPr>
          <p:spPr>
            <a:xfrm>
              <a:off x="588406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9"/>
            <p:cNvSpPr/>
            <p:nvPr/>
          </p:nvSpPr>
          <p:spPr>
            <a:xfrm>
              <a:off x="653928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9"/>
            <p:cNvSpPr/>
            <p:nvPr/>
          </p:nvSpPr>
          <p:spPr>
            <a:xfrm>
              <a:off x="719450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9"/>
            <p:cNvSpPr/>
            <p:nvPr/>
          </p:nvSpPr>
          <p:spPr>
            <a:xfrm>
              <a:off x="784972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9"/>
            <p:cNvSpPr/>
            <p:nvPr/>
          </p:nvSpPr>
          <p:spPr>
            <a:xfrm>
              <a:off x="850494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9"/>
            <p:cNvSpPr/>
            <p:nvPr/>
          </p:nvSpPr>
          <p:spPr>
            <a:xfrm>
              <a:off x="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9"/>
            <p:cNvSpPr/>
            <p:nvPr/>
          </p:nvSpPr>
          <p:spPr>
            <a:xfrm>
              <a:off x="65522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9"/>
            <p:cNvSpPr/>
            <p:nvPr/>
          </p:nvSpPr>
          <p:spPr>
            <a:xfrm>
              <a:off x="131044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9"/>
            <p:cNvSpPr/>
            <p:nvPr/>
          </p:nvSpPr>
          <p:spPr>
            <a:xfrm>
              <a:off x="196566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9"/>
            <p:cNvSpPr/>
            <p:nvPr/>
          </p:nvSpPr>
          <p:spPr>
            <a:xfrm>
              <a:off x="262088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9"/>
            <p:cNvSpPr/>
            <p:nvPr/>
          </p:nvSpPr>
          <p:spPr>
            <a:xfrm>
              <a:off x="327609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9"/>
            <p:cNvSpPr/>
            <p:nvPr/>
          </p:nvSpPr>
          <p:spPr>
            <a:xfrm>
              <a:off x="393131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9"/>
            <p:cNvSpPr/>
            <p:nvPr/>
          </p:nvSpPr>
          <p:spPr>
            <a:xfrm>
              <a:off x="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9"/>
            <p:cNvSpPr/>
            <p:nvPr/>
          </p:nvSpPr>
          <p:spPr>
            <a:xfrm>
              <a:off x="65522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9"/>
            <p:cNvSpPr/>
            <p:nvPr/>
          </p:nvSpPr>
          <p:spPr>
            <a:xfrm>
              <a:off x="131044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9"/>
            <p:cNvSpPr/>
            <p:nvPr/>
          </p:nvSpPr>
          <p:spPr>
            <a:xfrm>
              <a:off x="196566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9"/>
            <p:cNvSpPr/>
            <p:nvPr/>
          </p:nvSpPr>
          <p:spPr>
            <a:xfrm>
              <a:off x="262088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9"/>
            <p:cNvSpPr/>
            <p:nvPr/>
          </p:nvSpPr>
          <p:spPr>
            <a:xfrm>
              <a:off x="327609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9"/>
            <p:cNvSpPr/>
            <p:nvPr/>
          </p:nvSpPr>
          <p:spPr>
            <a:xfrm>
              <a:off x="393131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9"/>
            <p:cNvSpPr/>
            <p:nvPr/>
          </p:nvSpPr>
          <p:spPr>
            <a:xfrm>
              <a:off x="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9"/>
            <p:cNvSpPr/>
            <p:nvPr/>
          </p:nvSpPr>
          <p:spPr>
            <a:xfrm>
              <a:off x="65522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9"/>
            <p:cNvSpPr/>
            <p:nvPr/>
          </p:nvSpPr>
          <p:spPr>
            <a:xfrm>
              <a:off x="131044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9"/>
            <p:cNvSpPr/>
            <p:nvPr/>
          </p:nvSpPr>
          <p:spPr>
            <a:xfrm>
              <a:off x="196566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9"/>
            <p:cNvSpPr/>
            <p:nvPr/>
          </p:nvSpPr>
          <p:spPr>
            <a:xfrm>
              <a:off x="262088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9"/>
            <p:cNvSpPr/>
            <p:nvPr/>
          </p:nvSpPr>
          <p:spPr>
            <a:xfrm>
              <a:off x="327609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9"/>
            <p:cNvSpPr/>
            <p:nvPr/>
          </p:nvSpPr>
          <p:spPr>
            <a:xfrm>
              <a:off x="393131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9"/>
            <p:cNvSpPr/>
            <p:nvPr/>
          </p:nvSpPr>
          <p:spPr>
            <a:xfrm>
              <a:off x="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9"/>
            <p:cNvSpPr/>
            <p:nvPr/>
          </p:nvSpPr>
          <p:spPr>
            <a:xfrm>
              <a:off x="65522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9"/>
            <p:cNvSpPr/>
            <p:nvPr/>
          </p:nvSpPr>
          <p:spPr>
            <a:xfrm>
              <a:off x="131044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9"/>
            <p:cNvSpPr/>
            <p:nvPr/>
          </p:nvSpPr>
          <p:spPr>
            <a:xfrm>
              <a:off x="196566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9"/>
            <p:cNvSpPr/>
            <p:nvPr/>
          </p:nvSpPr>
          <p:spPr>
            <a:xfrm>
              <a:off x="262088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9"/>
            <p:cNvSpPr/>
            <p:nvPr/>
          </p:nvSpPr>
          <p:spPr>
            <a:xfrm>
              <a:off x="327609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9"/>
            <p:cNvSpPr/>
            <p:nvPr/>
          </p:nvSpPr>
          <p:spPr>
            <a:xfrm>
              <a:off x="393131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9"/>
            <p:cNvSpPr/>
            <p:nvPr/>
          </p:nvSpPr>
          <p:spPr>
            <a:xfrm>
              <a:off x="457362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9"/>
            <p:cNvSpPr/>
            <p:nvPr/>
          </p:nvSpPr>
          <p:spPr>
            <a:xfrm>
              <a:off x="522884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9"/>
            <p:cNvSpPr/>
            <p:nvPr/>
          </p:nvSpPr>
          <p:spPr>
            <a:xfrm>
              <a:off x="588406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9"/>
            <p:cNvSpPr/>
            <p:nvPr/>
          </p:nvSpPr>
          <p:spPr>
            <a:xfrm>
              <a:off x="653928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9"/>
            <p:cNvSpPr/>
            <p:nvPr/>
          </p:nvSpPr>
          <p:spPr>
            <a:xfrm>
              <a:off x="719450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9"/>
            <p:cNvSpPr/>
            <p:nvPr/>
          </p:nvSpPr>
          <p:spPr>
            <a:xfrm>
              <a:off x="784972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9"/>
            <p:cNvSpPr/>
            <p:nvPr/>
          </p:nvSpPr>
          <p:spPr>
            <a:xfrm>
              <a:off x="850494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9"/>
            <p:cNvSpPr/>
            <p:nvPr/>
          </p:nvSpPr>
          <p:spPr>
            <a:xfrm>
              <a:off x="457362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9"/>
            <p:cNvSpPr/>
            <p:nvPr/>
          </p:nvSpPr>
          <p:spPr>
            <a:xfrm>
              <a:off x="522884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9"/>
            <p:cNvSpPr/>
            <p:nvPr/>
          </p:nvSpPr>
          <p:spPr>
            <a:xfrm>
              <a:off x="588406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9"/>
            <p:cNvSpPr/>
            <p:nvPr/>
          </p:nvSpPr>
          <p:spPr>
            <a:xfrm>
              <a:off x="653928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9"/>
            <p:cNvSpPr/>
            <p:nvPr/>
          </p:nvSpPr>
          <p:spPr>
            <a:xfrm>
              <a:off x="719450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9"/>
            <p:cNvSpPr/>
            <p:nvPr/>
          </p:nvSpPr>
          <p:spPr>
            <a:xfrm>
              <a:off x="784972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9"/>
            <p:cNvSpPr/>
            <p:nvPr/>
          </p:nvSpPr>
          <p:spPr>
            <a:xfrm>
              <a:off x="850494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9"/>
            <p:cNvSpPr/>
            <p:nvPr/>
          </p:nvSpPr>
          <p:spPr>
            <a:xfrm>
              <a:off x="457362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9"/>
            <p:cNvSpPr/>
            <p:nvPr/>
          </p:nvSpPr>
          <p:spPr>
            <a:xfrm>
              <a:off x="522884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9"/>
            <p:cNvSpPr/>
            <p:nvPr/>
          </p:nvSpPr>
          <p:spPr>
            <a:xfrm>
              <a:off x="588406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9"/>
            <p:cNvSpPr/>
            <p:nvPr/>
          </p:nvSpPr>
          <p:spPr>
            <a:xfrm>
              <a:off x="653928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9"/>
            <p:cNvSpPr/>
            <p:nvPr/>
          </p:nvSpPr>
          <p:spPr>
            <a:xfrm>
              <a:off x="719450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9"/>
            <p:cNvSpPr/>
            <p:nvPr/>
          </p:nvSpPr>
          <p:spPr>
            <a:xfrm>
              <a:off x="784972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9"/>
            <p:cNvSpPr/>
            <p:nvPr/>
          </p:nvSpPr>
          <p:spPr>
            <a:xfrm>
              <a:off x="850494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9"/>
            <p:cNvSpPr/>
            <p:nvPr/>
          </p:nvSpPr>
          <p:spPr>
            <a:xfrm>
              <a:off x="457362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9"/>
            <p:cNvSpPr/>
            <p:nvPr/>
          </p:nvSpPr>
          <p:spPr>
            <a:xfrm>
              <a:off x="522884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9"/>
            <p:cNvSpPr/>
            <p:nvPr/>
          </p:nvSpPr>
          <p:spPr>
            <a:xfrm>
              <a:off x="588406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9"/>
            <p:cNvSpPr/>
            <p:nvPr/>
          </p:nvSpPr>
          <p:spPr>
            <a:xfrm>
              <a:off x="653928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9"/>
            <p:cNvSpPr/>
            <p:nvPr/>
          </p:nvSpPr>
          <p:spPr>
            <a:xfrm>
              <a:off x="719450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9"/>
            <p:cNvSpPr/>
            <p:nvPr/>
          </p:nvSpPr>
          <p:spPr>
            <a:xfrm>
              <a:off x="784972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9"/>
            <p:cNvSpPr/>
            <p:nvPr/>
          </p:nvSpPr>
          <p:spPr>
            <a:xfrm>
              <a:off x="850494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4" name="Google Shape;1994;p19"/>
          <p:cNvGrpSpPr/>
          <p:nvPr/>
        </p:nvGrpSpPr>
        <p:grpSpPr>
          <a:xfrm>
            <a:off x="-3450" y="-5300"/>
            <a:ext cx="9150700" cy="5148800"/>
            <a:chOff x="-3450" y="-5300"/>
            <a:chExt cx="9150700" cy="5148800"/>
          </a:xfrm>
        </p:grpSpPr>
        <p:sp>
          <p:nvSpPr>
            <p:cNvPr id="1995" name="Google Shape;1995;p19"/>
            <p:cNvSpPr/>
            <p:nvPr/>
          </p:nvSpPr>
          <p:spPr>
            <a:xfrm>
              <a:off x="-34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9"/>
            <p:cNvSpPr/>
            <p:nvPr/>
          </p:nvSpPr>
          <p:spPr>
            <a:xfrm rot="10800000">
              <a:off x="84098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9"/>
            <p:cNvSpPr/>
            <p:nvPr/>
          </p:nvSpPr>
          <p:spPr>
            <a:xfrm rot="5400000">
              <a:off x="4204625" y="-42030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9"/>
            <p:cNvSpPr/>
            <p:nvPr/>
          </p:nvSpPr>
          <p:spPr>
            <a:xfrm flipH="1" rot="5400000">
              <a:off x="4204625" y="2025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9" name="Google Shape;1999;p19"/>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00" name="Google Shape;2000;p19"/>
          <p:cNvSpPr txBox="1"/>
          <p:nvPr>
            <p:ph idx="2" type="title"/>
          </p:nvPr>
        </p:nvSpPr>
        <p:spPr>
          <a:xfrm>
            <a:off x="720000" y="1368275"/>
            <a:ext cx="2088000" cy="403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600"/>
            </a:lvl1pPr>
            <a:lvl2pPr lvl="1" rtl="0">
              <a:spcBef>
                <a:spcPts val="0"/>
              </a:spcBef>
              <a:spcAft>
                <a:spcPts val="0"/>
              </a:spcAft>
              <a:buSzPts val="2500"/>
              <a:buFont typeface="Philosopher"/>
              <a:buNone/>
              <a:defRPr sz="2500">
                <a:latin typeface="Philosopher"/>
                <a:ea typeface="Philosopher"/>
                <a:cs typeface="Philosopher"/>
                <a:sym typeface="Philosopher"/>
              </a:defRPr>
            </a:lvl2pPr>
            <a:lvl3pPr lvl="2" rtl="0">
              <a:spcBef>
                <a:spcPts val="0"/>
              </a:spcBef>
              <a:spcAft>
                <a:spcPts val="0"/>
              </a:spcAft>
              <a:buSzPts val="2500"/>
              <a:buFont typeface="Philosopher"/>
              <a:buNone/>
              <a:defRPr sz="2500">
                <a:latin typeface="Philosopher"/>
                <a:ea typeface="Philosopher"/>
                <a:cs typeface="Philosopher"/>
                <a:sym typeface="Philosopher"/>
              </a:defRPr>
            </a:lvl3pPr>
            <a:lvl4pPr lvl="3" rtl="0">
              <a:spcBef>
                <a:spcPts val="0"/>
              </a:spcBef>
              <a:spcAft>
                <a:spcPts val="0"/>
              </a:spcAft>
              <a:buSzPts val="2500"/>
              <a:buFont typeface="Philosopher"/>
              <a:buNone/>
              <a:defRPr sz="2500">
                <a:latin typeface="Philosopher"/>
                <a:ea typeface="Philosopher"/>
                <a:cs typeface="Philosopher"/>
                <a:sym typeface="Philosopher"/>
              </a:defRPr>
            </a:lvl4pPr>
            <a:lvl5pPr lvl="4" rtl="0">
              <a:spcBef>
                <a:spcPts val="0"/>
              </a:spcBef>
              <a:spcAft>
                <a:spcPts val="0"/>
              </a:spcAft>
              <a:buSzPts val="2500"/>
              <a:buFont typeface="Philosopher"/>
              <a:buNone/>
              <a:defRPr sz="2500">
                <a:latin typeface="Philosopher"/>
                <a:ea typeface="Philosopher"/>
                <a:cs typeface="Philosopher"/>
                <a:sym typeface="Philosopher"/>
              </a:defRPr>
            </a:lvl5pPr>
            <a:lvl6pPr lvl="5" rtl="0">
              <a:spcBef>
                <a:spcPts val="0"/>
              </a:spcBef>
              <a:spcAft>
                <a:spcPts val="0"/>
              </a:spcAft>
              <a:buSzPts val="2500"/>
              <a:buFont typeface="Philosopher"/>
              <a:buNone/>
              <a:defRPr sz="2500">
                <a:latin typeface="Philosopher"/>
                <a:ea typeface="Philosopher"/>
                <a:cs typeface="Philosopher"/>
                <a:sym typeface="Philosopher"/>
              </a:defRPr>
            </a:lvl6pPr>
            <a:lvl7pPr lvl="6" rtl="0">
              <a:spcBef>
                <a:spcPts val="0"/>
              </a:spcBef>
              <a:spcAft>
                <a:spcPts val="0"/>
              </a:spcAft>
              <a:buSzPts val="2500"/>
              <a:buFont typeface="Philosopher"/>
              <a:buNone/>
              <a:defRPr sz="2500">
                <a:latin typeface="Philosopher"/>
                <a:ea typeface="Philosopher"/>
                <a:cs typeface="Philosopher"/>
                <a:sym typeface="Philosopher"/>
              </a:defRPr>
            </a:lvl7pPr>
            <a:lvl8pPr lvl="7" rtl="0">
              <a:spcBef>
                <a:spcPts val="0"/>
              </a:spcBef>
              <a:spcAft>
                <a:spcPts val="0"/>
              </a:spcAft>
              <a:buSzPts val="2500"/>
              <a:buFont typeface="Philosopher"/>
              <a:buNone/>
              <a:defRPr sz="2500">
                <a:latin typeface="Philosopher"/>
                <a:ea typeface="Philosopher"/>
                <a:cs typeface="Philosopher"/>
                <a:sym typeface="Philosopher"/>
              </a:defRPr>
            </a:lvl8pPr>
            <a:lvl9pPr lvl="8" rtl="0">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2001" name="Google Shape;2001;p19"/>
          <p:cNvSpPr txBox="1"/>
          <p:nvPr>
            <p:ph idx="1" type="subTitle"/>
          </p:nvPr>
        </p:nvSpPr>
        <p:spPr>
          <a:xfrm>
            <a:off x="4653650" y="1368275"/>
            <a:ext cx="3765300" cy="40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02" name="Google Shape;2002;p19"/>
          <p:cNvSpPr txBox="1"/>
          <p:nvPr>
            <p:ph idx="3" type="title"/>
          </p:nvPr>
        </p:nvSpPr>
        <p:spPr>
          <a:xfrm>
            <a:off x="720000" y="1883750"/>
            <a:ext cx="2088000" cy="403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600"/>
            </a:lvl1pPr>
            <a:lvl2pPr lvl="1" rtl="0">
              <a:spcBef>
                <a:spcPts val="0"/>
              </a:spcBef>
              <a:spcAft>
                <a:spcPts val="0"/>
              </a:spcAft>
              <a:buSzPts val="2500"/>
              <a:buFont typeface="Philosopher"/>
              <a:buNone/>
              <a:defRPr sz="2500">
                <a:latin typeface="Philosopher"/>
                <a:ea typeface="Philosopher"/>
                <a:cs typeface="Philosopher"/>
                <a:sym typeface="Philosopher"/>
              </a:defRPr>
            </a:lvl2pPr>
            <a:lvl3pPr lvl="2" rtl="0">
              <a:spcBef>
                <a:spcPts val="0"/>
              </a:spcBef>
              <a:spcAft>
                <a:spcPts val="0"/>
              </a:spcAft>
              <a:buSzPts val="2500"/>
              <a:buFont typeface="Philosopher"/>
              <a:buNone/>
              <a:defRPr sz="2500">
                <a:latin typeface="Philosopher"/>
                <a:ea typeface="Philosopher"/>
                <a:cs typeface="Philosopher"/>
                <a:sym typeface="Philosopher"/>
              </a:defRPr>
            </a:lvl3pPr>
            <a:lvl4pPr lvl="3" rtl="0">
              <a:spcBef>
                <a:spcPts val="0"/>
              </a:spcBef>
              <a:spcAft>
                <a:spcPts val="0"/>
              </a:spcAft>
              <a:buSzPts val="2500"/>
              <a:buFont typeface="Philosopher"/>
              <a:buNone/>
              <a:defRPr sz="2500">
                <a:latin typeface="Philosopher"/>
                <a:ea typeface="Philosopher"/>
                <a:cs typeface="Philosopher"/>
                <a:sym typeface="Philosopher"/>
              </a:defRPr>
            </a:lvl4pPr>
            <a:lvl5pPr lvl="4" rtl="0">
              <a:spcBef>
                <a:spcPts val="0"/>
              </a:spcBef>
              <a:spcAft>
                <a:spcPts val="0"/>
              </a:spcAft>
              <a:buSzPts val="2500"/>
              <a:buFont typeface="Philosopher"/>
              <a:buNone/>
              <a:defRPr sz="2500">
                <a:latin typeface="Philosopher"/>
                <a:ea typeface="Philosopher"/>
                <a:cs typeface="Philosopher"/>
                <a:sym typeface="Philosopher"/>
              </a:defRPr>
            </a:lvl5pPr>
            <a:lvl6pPr lvl="5" rtl="0">
              <a:spcBef>
                <a:spcPts val="0"/>
              </a:spcBef>
              <a:spcAft>
                <a:spcPts val="0"/>
              </a:spcAft>
              <a:buSzPts val="2500"/>
              <a:buFont typeface="Philosopher"/>
              <a:buNone/>
              <a:defRPr sz="2500">
                <a:latin typeface="Philosopher"/>
                <a:ea typeface="Philosopher"/>
                <a:cs typeface="Philosopher"/>
                <a:sym typeface="Philosopher"/>
              </a:defRPr>
            </a:lvl6pPr>
            <a:lvl7pPr lvl="6" rtl="0">
              <a:spcBef>
                <a:spcPts val="0"/>
              </a:spcBef>
              <a:spcAft>
                <a:spcPts val="0"/>
              </a:spcAft>
              <a:buSzPts val="2500"/>
              <a:buFont typeface="Philosopher"/>
              <a:buNone/>
              <a:defRPr sz="2500">
                <a:latin typeface="Philosopher"/>
                <a:ea typeface="Philosopher"/>
                <a:cs typeface="Philosopher"/>
                <a:sym typeface="Philosopher"/>
              </a:defRPr>
            </a:lvl7pPr>
            <a:lvl8pPr lvl="7" rtl="0">
              <a:spcBef>
                <a:spcPts val="0"/>
              </a:spcBef>
              <a:spcAft>
                <a:spcPts val="0"/>
              </a:spcAft>
              <a:buSzPts val="2500"/>
              <a:buFont typeface="Philosopher"/>
              <a:buNone/>
              <a:defRPr sz="2500">
                <a:latin typeface="Philosopher"/>
                <a:ea typeface="Philosopher"/>
                <a:cs typeface="Philosopher"/>
                <a:sym typeface="Philosopher"/>
              </a:defRPr>
            </a:lvl8pPr>
            <a:lvl9pPr lvl="8" rtl="0">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2003" name="Google Shape;2003;p19"/>
          <p:cNvSpPr txBox="1"/>
          <p:nvPr>
            <p:ph idx="4" type="subTitle"/>
          </p:nvPr>
        </p:nvSpPr>
        <p:spPr>
          <a:xfrm>
            <a:off x="4653650" y="1883750"/>
            <a:ext cx="3765300" cy="40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04" name="Google Shape;2004;p19"/>
          <p:cNvSpPr txBox="1"/>
          <p:nvPr>
            <p:ph idx="5" type="title"/>
          </p:nvPr>
        </p:nvSpPr>
        <p:spPr>
          <a:xfrm>
            <a:off x="720000" y="2399225"/>
            <a:ext cx="2088000" cy="403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600"/>
            </a:lvl1pPr>
            <a:lvl2pPr lvl="1" rtl="0">
              <a:spcBef>
                <a:spcPts val="0"/>
              </a:spcBef>
              <a:spcAft>
                <a:spcPts val="0"/>
              </a:spcAft>
              <a:buSzPts val="2500"/>
              <a:buFont typeface="Philosopher"/>
              <a:buNone/>
              <a:defRPr sz="2500">
                <a:latin typeface="Philosopher"/>
                <a:ea typeface="Philosopher"/>
                <a:cs typeface="Philosopher"/>
                <a:sym typeface="Philosopher"/>
              </a:defRPr>
            </a:lvl2pPr>
            <a:lvl3pPr lvl="2" rtl="0">
              <a:spcBef>
                <a:spcPts val="0"/>
              </a:spcBef>
              <a:spcAft>
                <a:spcPts val="0"/>
              </a:spcAft>
              <a:buSzPts val="2500"/>
              <a:buFont typeface="Philosopher"/>
              <a:buNone/>
              <a:defRPr sz="2500">
                <a:latin typeface="Philosopher"/>
                <a:ea typeface="Philosopher"/>
                <a:cs typeface="Philosopher"/>
                <a:sym typeface="Philosopher"/>
              </a:defRPr>
            </a:lvl3pPr>
            <a:lvl4pPr lvl="3" rtl="0">
              <a:spcBef>
                <a:spcPts val="0"/>
              </a:spcBef>
              <a:spcAft>
                <a:spcPts val="0"/>
              </a:spcAft>
              <a:buSzPts val="2500"/>
              <a:buFont typeface="Philosopher"/>
              <a:buNone/>
              <a:defRPr sz="2500">
                <a:latin typeface="Philosopher"/>
                <a:ea typeface="Philosopher"/>
                <a:cs typeface="Philosopher"/>
                <a:sym typeface="Philosopher"/>
              </a:defRPr>
            </a:lvl4pPr>
            <a:lvl5pPr lvl="4" rtl="0">
              <a:spcBef>
                <a:spcPts val="0"/>
              </a:spcBef>
              <a:spcAft>
                <a:spcPts val="0"/>
              </a:spcAft>
              <a:buSzPts val="2500"/>
              <a:buFont typeface="Philosopher"/>
              <a:buNone/>
              <a:defRPr sz="2500">
                <a:latin typeface="Philosopher"/>
                <a:ea typeface="Philosopher"/>
                <a:cs typeface="Philosopher"/>
                <a:sym typeface="Philosopher"/>
              </a:defRPr>
            </a:lvl5pPr>
            <a:lvl6pPr lvl="5" rtl="0">
              <a:spcBef>
                <a:spcPts val="0"/>
              </a:spcBef>
              <a:spcAft>
                <a:spcPts val="0"/>
              </a:spcAft>
              <a:buSzPts val="2500"/>
              <a:buFont typeface="Philosopher"/>
              <a:buNone/>
              <a:defRPr sz="2500">
                <a:latin typeface="Philosopher"/>
                <a:ea typeface="Philosopher"/>
                <a:cs typeface="Philosopher"/>
                <a:sym typeface="Philosopher"/>
              </a:defRPr>
            </a:lvl6pPr>
            <a:lvl7pPr lvl="6" rtl="0">
              <a:spcBef>
                <a:spcPts val="0"/>
              </a:spcBef>
              <a:spcAft>
                <a:spcPts val="0"/>
              </a:spcAft>
              <a:buSzPts val="2500"/>
              <a:buFont typeface="Philosopher"/>
              <a:buNone/>
              <a:defRPr sz="2500">
                <a:latin typeface="Philosopher"/>
                <a:ea typeface="Philosopher"/>
                <a:cs typeface="Philosopher"/>
                <a:sym typeface="Philosopher"/>
              </a:defRPr>
            </a:lvl7pPr>
            <a:lvl8pPr lvl="7" rtl="0">
              <a:spcBef>
                <a:spcPts val="0"/>
              </a:spcBef>
              <a:spcAft>
                <a:spcPts val="0"/>
              </a:spcAft>
              <a:buSzPts val="2500"/>
              <a:buFont typeface="Philosopher"/>
              <a:buNone/>
              <a:defRPr sz="2500">
                <a:latin typeface="Philosopher"/>
                <a:ea typeface="Philosopher"/>
                <a:cs typeface="Philosopher"/>
                <a:sym typeface="Philosopher"/>
              </a:defRPr>
            </a:lvl8pPr>
            <a:lvl9pPr lvl="8" rtl="0">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2005" name="Google Shape;2005;p19"/>
          <p:cNvSpPr txBox="1"/>
          <p:nvPr>
            <p:ph idx="6" type="subTitle"/>
          </p:nvPr>
        </p:nvSpPr>
        <p:spPr>
          <a:xfrm>
            <a:off x="4653650" y="2399225"/>
            <a:ext cx="3765300" cy="40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06" name="Google Shape;2006;p19"/>
          <p:cNvSpPr txBox="1"/>
          <p:nvPr>
            <p:ph idx="7" type="title"/>
          </p:nvPr>
        </p:nvSpPr>
        <p:spPr>
          <a:xfrm>
            <a:off x="720000" y="2914700"/>
            <a:ext cx="2088000" cy="403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600"/>
            </a:lvl1pPr>
            <a:lvl2pPr lvl="1" rtl="0">
              <a:spcBef>
                <a:spcPts val="0"/>
              </a:spcBef>
              <a:spcAft>
                <a:spcPts val="0"/>
              </a:spcAft>
              <a:buSzPts val="2500"/>
              <a:buFont typeface="Philosopher"/>
              <a:buNone/>
              <a:defRPr sz="2500">
                <a:latin typeface="Philosopher"/>
                <a:ea typeface="Philosopher"/>
                <a:cs typeface="Philosopher"/>
                <a:sym typeface="Philosopher"/>
              </a:defRPr>
            </a:lvl2pPr>
            <a:lvl3pPr lvl="2" rtl="0">
              <a:spcBef>
                <a:spcPts val="0"/>
              </a:spcBef>
              <a:spcAft>
                <a:spcPts val="0"/>
              </a:spcAft>
              <a:buSzPts val="2500"/>
              <a:buFont typeface="Philosopher"/>
              <a:buNone/>
              <a:defRPr sz="2500">
                <a:latin typeface="Philosopher"/>
                <a:ea typeface="Philosopher"/>
                <a:cs typeface="Philosopher"/>
                <a:sym typeface="Philosopher"/>
              </a:defRPr>
            </a:lvl3pPr>
            <a:lvl4pPr lvl="3" rtl="0">
              <a:spcBef>
                <a:spcPts val="0"/>
              </a:spcBef>
              <a:spcAft>
                <a:spcPts val="0"/>
              </a:spcAft>
              <a:buSzPts val="2500"/>
              <a:buFont typeface="Philosopher"/>
              <a:buNone/>
              <a:defRPr sz="2500">
                <a:latin typeface="Philosopher"/>
                <a:ea typeface="Philosopher"/>
                <a:cs typeface="Philosopher"/>
                <a:sym typeface="Philosopher"/>
              </a:defRPr>
            </a:lvl4pPr>
            <a:lvl5pPr lvl="4" rtl="0">
              <a:spcBef>
                <a:spcPts val="0"/>
              </a:spcBef>
              <a:spcAft>
                <a:spcPts val="0"/>
              </a:spcAft>
              <a:buSzPts val="2500"/>
              <a:buFont typeface="Philosopher"/>
              <a:buNone/>
              <a:defRPr sz="2500">
                <a:latin typeface="Philosopher"/>
                <a:ea typeface="Philosopher"/>
                <a:cs typeface="Philosopher"/>
                <a:sym typeface="Philosopher"/>
              </a:defRPr>
            </a:lvl5pPr>
            <a:lvl6pPr lvl="5" rtl="0">
              <a:spcBef>
                <a:spcPts val="0"/>
              </a:spcBef>
              <a:spcAft>
                <a:spcPts val="0"/>
              </a:spcAft>
              <a:buSzPts val="2500"/>
              <a:buFont typeface="Philosopher"/>
              <a:buNone/>
              <a:defRPr sz="2500">
                <a:latin typeface="Philosopher"/>
                <a:ea typeface="Philosopher"/>
                <a:cs typeface="Philosopher"/>
                <a:sym typeface="Philosopher"/>
              </a:defRPr>
            </a:lvl6pPr>
            <a:lvl7pPr lvl="6" rtl="0">
              <a:spcBef>
                <a:spcPts val="0"/>
              </a:spcBef>
              <a:spcAft>
                <a:spcPts val="0"/>
              </a:spcAft>
              <a:buSzPts val="2500"/>
              <a:buFont typeface="Philosopher"/>
              <a:buNone/>
              <a:defRPr sz="2500">
                <a:latin typeface="Philosopher"/>
                <a:ea typeface="Philosopher"/>
                <a:cs typeface="Philosopher"/>
                <a:sym typeface="Philosopher"/>
              </a:defRPr>
            </a:lvl7pPr>
            <a:lvl8pPr lvl="7" rtl="0">
              <a:spcBef>
                <a:spcPts val="0"/>
              </a:spcBef>
              <a:spcAft>
                <a:spcPts val="0"/>
              </a:spcAft>
              <a:buSzPts val="2500"/>
              <a:buFont typeface="Philosopher"/>
              <a:buNone/>
              <a:defRPr sz="2500">
                <a:latin typeface="Philosopher"/>
                <a:ea typeface="Philosopher"/>
                <a:cs typeface="Philosopher"/>
                <a:sym typeface="Philosopher"/>
              </a:defRPr>
            </a:lvl8pPr>
            <a:lvl9pPr lvl="8" rtl="0">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2007" name="Google Shape;2007;p19"/>
          <p:cNvSpPr txBox="1"/>
          <p:nvPr>
            <p:ph idx="8" type="subTitle"/>
          </p:nvPr>
        </p:nvSpPr>
        <p:spPr>
          <a:xfrm>
            <a:off x="4653650" y="2914700"/>
            <a:ext cx="3765300" cy="40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08" name="Google Shape;2008;p19"/>
          <p:cNvSpPr txBox="1"/>
          <p:nvPr>
            <p:ph idx="9" type="title"/>
          </p:nvPr>
        </p:nvSpPr>
        <p:spPr>
          <a:xfrm>
            <a:off x="720000" y="3430175"/>
            <a:ext cx="2088000" cy="403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600"/>
            </a:lvl1pPr>
            <a:lvl2pPr lvl="1" rtl="0">
              <a:spcBef>
                <a:spcPts val="0"/>
              </a:spcBef>
              <a:spcAft>
                <a:spcPts val="0"/>
              </a:spcAft>
              <a:buSzPts val="2500"/>
              <a:buFont typeface="Philosopher"/>
              <a:buNone/>
              <a:defRPr sz="2500">
                <a:latin typeface="Philosopher"/>
                <a:ea typeface="Philosopher"/>
                <a:cs typeface="Philosopher"/>
                <a:sym typeface="Philosopher"/>
              </a:defRPr>
            </a:lvl2pPr>
            <a:lvl3pPr lvl="2" rtl="0">
              <a:spcBef>
                <a:spcPts val="0"/>
              </a:spcBef>
              <a:spcAft>
                <a:spcPts val="0"/>
              </a:spcAft>
              <a:buSzPts val="2500"/>
              <a:buFont typeface="Philosopher"/>
              <a:buNone/>
              <a:defRPr sz="2500">
                <a:latin typeface="Philosopher"/>
                <a:ea typeface="Philosopher"/>
                <a:cs typeface="Philosopher"/>
                <a:sym typeface="Philosopher"/>
              </a:defRPr>
            </a:lvl3pPr>
            <a:lvl4pPr lvl="3" rtl="0">
              <a:spcBef>
                <a:spcPts val="0"/>
              </a:spcBef>
              <a:spcAft>
                <a:spcPts val="0"/>
              </a:spcAft>
              <a:buSzPts val="2500"/>
              <a:buFont typeface="Philosopher"/>
              <a:buNone/>
              <a:defRPr sz="2500">
                <a:latin typeface="Philosopher"/>
                <a:ea typeface="Philosopher"/>
                <a:cs typeface="Philosopher"/>
                <a:sym typeface="Philosopher"/>
              </a:defRPr>
            </a:lvl4pPr>
            <a:lvl5pPr lvl="4" rtl="0">
              <a:spcBef>
                <a:spcPts val="0"/>
              </a:spcBef>
              <a:spcAft>
                <a:spcPts val="0"/>
              </a:spcAft>
              <a:buSzPts val="2500"/>
              <a:buFont typeface="Philosopher"/>
              <a:buNone/>
              <a:defRPr sz="2500">
                <a:latin typeface="Philosopher"/>
                <a:ea typeface="Philosopher"/>
                <a:cs typeface="Philosopher"/>
                <a:sym typeface="Philosopher"/>
              </a:defRPr>
            </a:lvl5pPr>
            <a:lvl6pPr lvl="5" rtl="0">
              <a:spcBef>
                <a:spcPts val="0"/>
              </a:spcBef>
              <a:spcAft>
                <a:spcPts val="0"/>
              </a:spcAft>
              <a:buSzPts val="2500"/>
              <a:buFont typeface="Philosopher"/>
              <a:buNone/>
              <a:defRPr sz="2500">
                <a:latin typeface="Philosopher"/>
                <a:ea typeface="Philosopher"/>
                <a:cs typeface="Philosopher"/>
                <a:sym typeface="Philosopher"/>
              </a:defRPr>
            </a:lvl6pPr>
            <a:lvl7pPr lvl="6" rtl="0">
              <a:spcBef>
                <a:spcPts val="0"/>
              </a:spcBef>
              <a:spcAft>
                <a:spcPts val="0"/>
              </a:spcAft>
              <a:buSzPts val="2500"/>
              <a:buFont typeface="Philosopher"/>
              <a:buNone/>
              <a:defRPr sz="2500">
                <a:latin typeface="Philosopher"/>
                <a:ea typeface="Philosopher"/>
                <a:cs typeface="Philosopher"/>
                <a:sym typeface="Philosopher"/>
              </a:defRPr>
            </a:lvl7pPr>
            <a:lvl8pPr lvl="7" rtl="0">
              <a:spcBef>
                <a:spcPts val="0"/>
              </a:spcBef>
              <a:spcAft>
                <a:spcPts val="0"/>
              </a:spcAft>
              <a:buSzPts val="2500"/>
              <a:buFont typeface="Philosopher"/>
              <a:buNone/>
              <a:defRPr sz="2500">
                <a:latin typeface="Philosopher"/>
                <a:ea typeface="Philosopher"/>
                <a:cs typeface="Philosopher"/>
                <a:sym typeface="Philosopher"/>
              </a:defRPr>
            </a:lvl8pPr>
            <a:lvl9pPr lvl="8" rtl="0">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2009" name="Google Shape;2009;p19"/>
          <p:cNvSpPr txBox="1"/>
          <p:nvPr>
            <p:ph idx="13" type="subTitle"/>
          </p:nvPr>
        </p:nvSpPr>
        <p:spPr>
          <a:xfrm>
            <a:off x="4653650" y="3430175"/>
            <a:ext cx="3765300" cy="40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10" name="Google Shape;2010;p19"/>
          <p:cNvSpPr txBox="1"/>
          <p:nvPr>
            <p:ph idx="14" type="title"/>
          </p:nvPr>
        </p:nvSpPr>
        <p:spPr>
          <a:xfrm>
            <a:off x="720000" y="3945650"/>
            <a:ext cx="2088000" cy="403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600"/>
            </a:lvl1pPr>
            <a:lvl2pPr lvl="1" rtl="0">
              <a:spcBef>
                <a:spcPts val="0"/>
              </a:spcBef>
              <a:spcAft>
                <a:spcPts val="0"/>
              </a:spcAft>
              <a:buSzPts val="2500"/>
              <a:buFont typeface="Philosopher"/>
              <a:buNone/>
              <a:defRPr sz="2500">
                <a:latin typeface="Philosopher"/>
                <a:ea typeface="Philosopher"/>
                <a:cs typeface="Philosopher"/>
                <a:sym typeface="Philosopher"/>
              </a:defRPr>
            </a:lvl2pPr>
            <a:lvl3pPr lvl="2" rtl="0">
              <a:spcBef>
                <a:spcPts val="0"/>
              </a:spcBef>
              <a:spcAft>
                <a:spcPts val="0"/>
              </a:spcAft>
              <a:buSzPts val="2500"/>
              <a:buFont typeface="Philosopher"/>
              <a:buNone/>
              <a:defRPr sz="2500">
                <a:latin typeface="Philosopher"/>
                <a:ea typeface="Philosopher"/>
                <a:cs typeface="Philosopher"/>
                <a:sym typeface="Philosopher"/>
              </a:defRPr>
            </a:lvl3pPr>
            <a:lvl4pPr lvl="3" rtl="0">
              <a:spcBef>
                <a:spcPts val="0"/>
              </a:spcBef>
              <a:spcAft>
                <a:spcPts val="0"/>
              </a:spcAft>
              <a:buSzPts val="2500"/>
              <a:buFont typeface="Philosopher"/>
              <a:buNone/>
              <a:defRPr sz="2500">
                <a:latin typeface="Philosopher"/>
                <a:ea typeface="Philosopher"/>
                <a:cs typeface="Philosopher"/>
                <a:sym typeface="Philosopher"/>
              </a:defRPr>
            </a:lvl4pPr>
            <a:lvl5pPr lvl="4" rtl="0">
              <a:spcBef>
                <a:spcPts val="0"/>
              </a:spcBef>
              <a:spcAft>
                <a:spcPts val="0"/>
              </a:spcAft>
              <a:buSzPts val="2500"/>
              <a:buFont typeface="Philosopher"/>
              <a:buNone/>
              <a:defRPr sz="2500">
                <a:latin typeface="Philosopher"/>
                <a:ea typeface="Philosopher"/>
                <a:cs typeface="Philosopher"/>
                <a:sym typeface="Philosopher"/>
              </a:defRPr>
            </a:lvl5pPr>
            <a:lvl6pPr lvl="5" rtl="0">
              <a:spcBef>
                <a:spcPts val="0"/>
              </a:spcBef>
              <a:spcAft>
                <a:spcPts val="0"/>
              </a:spcAft>
              <a:buSzPts val="2500"/>
              <a:buFont typeface="Philosopher"/>
              <a:buNone/>
              <a:defRPr sz="2500">
                <a:latin typeface="Philosopher"/>
                <a:ea typeface="Philosopher"/>
                <a:cs typeface="Philosopher"/>
                <a:sym typeface="Philosopher"/>
              </a:defRPr>
            </a:lvl6pPr>
            <a:lvl7pPr lvl="6" rtl="0">
              <a:spcBef>
                <a:spcPts val="0"/>
              </a:spcBef>
              <a:spcAft>
                <a:spcPts val="0"/>
              </a:spcAft>
              <a:buSzPts val="2500"/>
              <a:buFont typeface="Philosopher"/>
              <a:buNone/>
              <a:defRPr sz="2500">
                <a:latin typeface="Philosopher"/>
                <a:ea typeface="Philosopher"/>
                <a:cs typeface="Philosopher"/>
                <a:sym typeface="Philosopher"/>
              </a:defRPr>
            </a:lvl7pPr>
            <a:lvl8pPr lvl="7" rtl="0">
              <a:spcBef>
                <a:spcPts val="0"/>
              </a:spcBef>
              <a:spcAft>
                <a:spcPts val="0"/>
              </a:spcAft>
              <a:buSzPts val="2500"/>
              <a:buFont typeface="Philosopher"/>
              <a:buNone/>
              <a:defRPr sz="2500">
                <a:latin typeface="Philosopher"/>
                <a:ea typeface="Philosopher"/>
                <a:cs typeface="Philosopher"/>
                <a:sym typeface="Philosopher"/>
              </a:defRPr>
            </a:lvl8pPr>
            <a:lvl9pPr lvl="8" rtl="0">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2011" name="Google Shape;2011;p19"/>
          <p:cNvSpPr txBox="1"/>
          <p:nvPr>
            <p:ph idx="15" type="subTitle"/>
          </p:nvPr>
        </p:nvSpPr>
        <p:spPr>
          <a:xfrm>
            <a:off x="4653650" y="3945650"/>
            <a:ext cx="3765300" cy="40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2012" name="Shape 2012"/>
        <p:cNvGrpSpPr/>
        <p:nvPr/>
      </p:nvGrpSpPr>
      <p:grpSpPr>
        <a:xfrm>
          <a:off x="0" y="0"/>
          <a:ext cx="0" cy="0"/>
          <a:chOff x="0" y="0"/>
          <a:chExt cx="0" cy="0"/>
        </a:xfrm>
      </p:grpSpPr>
      <p:grpSp>
        <p:nvGrpSpPr>
          <p:cNvPr id="2013" name="Google Shape;2013;p20"/>
          <p:cNvGrpSpPr/>
          <p:nvPr/>
        </p:nvGrpSpPr>
        <p:grpSpPr>
          <a:xfrm>
            <a:off x="0" y="-3302"/>
            <a:ext cx="9147244" cy="5143660"/>
            <a:chOff x="0" y="-3302"/>
            <a:chExt cx="9147244" cy="5143660"/>
          </a:xfrm>
        </p:grpSpPr>
        <p:sp>
          <p:nvSpPr>
            <p:cNvPr id="2014" name="Google Shape;2014;p20"/>
            <p:cNvSpPr/>
            <p:nvPr/>
          </p:nvSpPr>
          <p:spPr>
            <a:xfrm>
              <a:off x="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0"/>
            <p:cNvSpPr/>
            <p:nvPr/>
          </p:nvSpPr>
          <p:spPr>
            <a:xfrm>
              <a:off x="65522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0"/>
            <p:cNvSpPr/>
            <p:nvPr/>
          </p:nvSpPr>
          <p:spPr>
            <a:xfrm>
              <a:off x="131044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0"/>
            <p:cNvSpPr/>
            <p:nvPr/>
          </p:nvSpPr>
          <p:spPr>
            <a:xfrm>
              <a:off x="196566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0"/>
            <p:cNvSpPr/>
            <p:nvPr/>
          </p:nvSpPr>
          <p:spPr>
            <a:xfrm>
              <a:off x="262088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0"/>
            <p:cNvSpPr/>
            <p:nvPr/>
          </p:nvSpPr>
          <p:spPr>
            <a:xfrm>
              <a:off x="327609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0"/>
            <p:cNvSpPr/>
            <p:nvPr/>
          </p:nvSpPr>
          <p:spPr>
            <a:xfrm>
              <a:off x="393131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0"/>
            <p:cNvSpPr/>
            <p:nvPr/>
          </p:nvSpPr>
          <p:spPr>
            <a:xfrm>
              <a:off x="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0"/>
            <p:cNvSpPr/>
            <p:nvPr/>
          </p:nvSpPr>
          <p:spPr>
            <a:xfrm>
              <a:off x="65522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0"/>
            <p:cNvSpPr/>
            <p:nvPr/>
          </p:nvSpPr>
          <p:spPr>
            <a:xfrm>
              <a:off x="131044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0"/>
            <p:cNvSpPr/>
            <p:nvPr/>
          </p:nvSpPr>
          <p:spPr>
            <a:xfrm>
              <a:off x="196566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0"/>
            <p:cNvSpPr/>
            <p:nvPr/>
          </p:nvSpPr>
          <p:spPr>
            <a:xfrm>
              <a:off x="262088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0"/>
            <p:cNvSpPr/>
            <p:nvPr/>
          </p:nvSpPr>
          <p:spPr>
            <a:xfrm>
              <a:off x="327609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0"/>
            <p:cNvSpPr/>
            <p:nvPr/>
          </p:nvSpPr>
          <p:spPr>
            <a:xfrm>
              <a:off x="393131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0"/>
            <p:cNvSpPr/>
            <p:nvPr/>
          </p:nvSpPr>
          <p:spPr>
            <a:xfrm>
              <a:off x="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0"/>
            <p:cNvSpPr/>
            <p:nvPr/>
          </p:nvSpPr>
          <p:spPr>
            <a:xfrm>
              <a:off x="65522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0"/>
            <p:cNvSpPr/>
            <p:nvPr/>
          </p:nvSpPr>
          <p:spPr>
            <a:xfrm>
              <a:off x="131044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0"/>
            <p:cNvSpPr/>
            <p:nvPr/>
          </p:nvSpPr>
          <p:spPr>
            <a:xfrm>
              <a:off x="196566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0"/>
            <p:cNvSpPr/>
            <p:nvPr/>
          </p:nvSpPr>
          <p:spPr>
            <a:xfrm>
              <a:off x="262088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0"/>
            <p:cNvSpPr/>
            <p:nvPr/>
          </p:nvSpPr>
          <p:spPr>
            <a:xfrm>
              <a:off x="327609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0"/>
            <p:cNvSpPr/>
            <p:nvPr/>
          </p:nvSpPr>
          <p:spPr>
            <a:xfrm>
              <a:off x="393131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0"/>
            <p:cNvSpPr/>
            <p:nvPr/>
          </p:nvSpPr>
          <p:spPr>
            <a:xfrm>
              <a:off x="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0"/>
            <p:cNvSpPr/>
            <p:nvPr/>
          </p:nvSpPr>
          <p:spPr>
            <a:xfrm>
              <a:off x="65522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0"/>
            <p:cNvSpPr/>
            <p:nvPr/>
          </p:nvSpPr>
          <p:spPr>
            <a:xfrm>
              <a:off x="131044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0"/>
            <p:cNvSpPr/>
            <p:nvPr/>
          </p:nvSpPr>
          <p:spPr>
            <a:xfrm>
              <a:off x="196566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0"/>
            <p:cNvSpPr/>
            <p:nvPr/>
          </p:nvSpPr>
          <p:spPr>
            <a:xfrm>
              <a:off x="262088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0"/>
            <p:cNvSpPr/>
            <p:nvPr/>
          </p:nvSpPr>
          <p:spPr>
            <a:xfrm>
              <a:off x="327609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0"/>
            <p:cNvSpPr/>
            <p:nvPr/>
          </p:nvSpPr>
          <p:spPr>
            <a:xfrm>
              <a:off x="393131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0"/>
            <p:cNvSpPr/>
            <p:nvPr/>
          </p:nvSpPr>
          <p:spPr>
            <a:xfrm>
              <a:off x="457362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0"/>
            <p:cNvSpPr/>
            <p:nvPr/>
          </p:nvSpPr>
          <p:spPr>
            <a:xfrm>
              <a:off x="522884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0"/>
            <p:cNvSpPr/>
            <p:nvPr/>
          </p:nvSpPr>
          <p:spPr>
            <a:xfrm>
              <a:off x="588406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0"/>
            <p:cNvSpPr/>
            <p:nvPr/>
          </p:nvSpPr>
          <p:spPr>
            <a:xfrm>
              <a:off x="653928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0"/>
            <p:cNvSpPr/>
            <p:nvPr/>
          </p:nvSpPr>
          <p:spPr>
            <a:xfrm>
              <a:off x="719450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0"/>
            <p:cNvSpPr/>
            <p:nvPr/>
          </p:nvSpPr>
          <p:spPr>
            <a:xfrm>
              <a:off x="784972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0"/>
            <p:cNvSpPr/>
            <p:nvPr/>
          </p:nvSpPr>
          <p:spPr>
            <a:xfrm>
              <a:off x="850494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0"/>
            <p:cNvSpPr/>
            <p:nvPr/>
          </p:nvSpPr>
          <p:spPr>
            <a:xfrm>
              <a:off x="457362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0"/>
            <p:cNvSpPr/>
            <p:nvPr/>
          </p:nvSpPr>
          <p:spPr>
            <a:xfrm>
              <a:off x="522884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0"/>
            <p:cNvSpPr/>
            <p:nvPr/>
          </p:nvSpPr>
          <p:spPr>
            <a:xfrm>
              <a:off x="588406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0"/>
            <p:cNvSpPr/>
            <p:nvPr/>
          </p:nvSpPr>
          <p:spPr>
            <a:xfrm>
              <a:off x="653928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0"/>
            <p:cNvSpPr/>
            <p:nvPr/>
          </p:nvSpPr>
          <p:spPr>
            <a:xfrm>
              <a:off x="719450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0"/>
            <p:cNvSpPr/>
            <p:nvPr/>
          </p:nvSpPr>
          <p:spPr>
            <a:xfrm>
              <a:off x="784972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0"/>
            <p:cNvSpPr/>
            <p:nvPr/>
          </p:nvSpPr>
          <p:spPr>
            <a:xfrm>
              <a:off x="850494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0"/>
            <p:cNvSpPr/>
            <p:nvPr/>
          </p:nvSpPr>
          <p:spPr>
            <a:xfrm>
              <a:off x="457362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0"/>
            <p:cNvSpPr/>
            <p:nvPr/>
          </p:nvSpPr>
          <p:spPr>
            <a:xfrm>
              <a:off x="522884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0"/>
            <p:cNvSpPr/>
            <p:nvPr/>
          </p:nvSpPr>
          <p:spPr>
            <a:xfrm>
              <a:off x="588406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0"/>
            <p:cNvSpPr/>
            <p:nvPr/>
          </p:nvSpPr>
          <p:spPr>
            <a:xfrm>
              <a:off x="653928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0"/>
            <p:cNvSpPr/>
            <p:nvPr/>
          </p:nvSpPr>
          <p:spPr>
            <a:xfrm>
              <a:off x="719450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0"/>
            <p:cNvSpPr/>
            <p:nvPr/>
          </p:nvSpPr>
          <p:spPr>
            <a:xfrm>
              <a:off x="784972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0"/>
            <p:cNvSpPr/>
            <p:nvPr/>
          </p:nvSpPr>
          <p:spPr>
            <a:xfrm>
              <a:off x="850494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0"/>
            <p:cNvSpPr/>
            <p:nvPr/>
          </p:nvSpPr>
          <p:spPr>
            <a:xfrm>
              <a:off x="457362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0"/>
            <p:cNvSpPr/>
            <p:nvPr/>
          </p:nvSpPr>
          <p:spPr>
            <a:xfrm>
              <a:off x="522884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0"/>
            <p:cNvSpPr/>
            <p:nvPr/>
          </p:nvSpPr>
          <p:spPr>
            <a:xfrm>
              <a:off x="588406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0"/>
            <p:cNvSpPr/>
            <p:nvPr/>
          </p:nvSpPr>
          <p:spPr>
            <a:xfrm>
              <a:off x="653928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0"/>
            <p:cNvSpPr/>
            <p:nvPr/>
          </p:nvSpPr>
          <p:spPr>
            <a:xfrm>
              <a:off x="719450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0"/>
            <p:cNvSpPr/>
            <p:nvPr/>
          </p:nvSpPr>
          <p:spPr>
            <a:xfrm>
              <a:off x="784972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0"/>
            <p:cNvSpPr/>
            <p:nvPr/>
          </p:nvSpPr>
          <p:spPr>
            <a:xfrm>
              <a:off x="850494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0"/>
            <p:cNvSpPr/>
            <p:nvPr/>
          </p:nvSpPr>
          <p:spPr>
            <a:xfrm>
              <a:off x="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0"/>
            <p:cNvSpPr/>
            <p:nvPr/>
          </p:nvSpPr>
          <p:spPr>
            <a:xfrm>
              <a:off x="65522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0"/>
            <p:cNvSpPr/>
            <p:nvPr/>
          </p:nvSpPr>
          <p:spPr>
            <a:xfrm>
              <a:off x="131044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0"/>
            <p:cNvSpPr/>
            <p:nvPr/>
          </p:nvSpPr>
          <p:spPr>
            <a:xfrm>
              <a:off x="196566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0"/>
            <p:cNvSpPr/>
            <p:nvPr/>
          </p:nvSpPr>
          <p:spPr>
            <a:xfrm>
              <a:off x="262088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0"/>
            <p:cNvSpPr/>
            <p:nvPr/>
          </p:nvSpPr>
          <p:spPr>
            <a:xfrm>
              <a:off x="327609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0"/>
            <p:cNvSpPr/>
            <p:nvPr/>
          </p:nvSpPr>
          <p:spPr>
            <a:xfrm>
              <a:off x="393131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0"/>
            <p:cNvSpPr/>
            <p:nvPr/>
          </p:nvSpPr>
          <p:spPr>
            <a:xfrm>
              <a:off x="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0"/>
            <p:cNvSpPr/>
            <p:nvPr/>
          </p:nvSpPr>
          <p:spPr>
            <a:xfrm>
              <a:off x="65522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0"/>
            <p:cNvSpPr/>
            <p:nvPr/>
          </p:nvSpPr>
          <p:spPr>
            <a:xfrm>
              <a:off x="131044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0"/>
            <p:cNvSpPr/>
            <p:nvPr/>
          </p:nvSpPr>
          <p:spPr>
            <a:xfrm>
              <a:off x="196566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0"/>
            <p:cNvSpPr/>
            <p:nvPr/>
          </p:nvSpPr>
          <p:spPr>
            <a:xfrm>
              <a:off x="262088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0"/>
            <p:cNvSpPr/>
            <p:nvPr/>
          </p:nvSpPr>
          <p:spPr>
            <a:xfrm>
              <a:off x="327609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0"/>
            <p:cNvSpPr/>
            <p:nvPr/>
          </p:nvSpPr>
          <p:spPr>
            <a:xfrm>
              <a:off x="393131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0"/>
            <p:cNvSpPr/>
            <p:nvPr/>
          </p:nvSpPr>
          <p:spPr>
            <a:xfrm>
              <a:off x="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0"/>
            <p:cNvSpPr/>
            <p:nvPr/>
          </p:nvSpPr>
          <p:spPr>
            <a:xfrm>
              <a:off x="65522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0"/>
            <p:cNvSpPr/>
            <p:nvPr/>
          </p:nvSpPr>
          <p:spPr>
            <a:xfrm>
              <a:off x="131044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0"/>
            <p:cNvSpPr/>
            <p:nvPr/>
          </p:nvSpPr>
          <p:spPr>
            <a:xfrm>
              <a:off x="196566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0"/>
            <p:cNvSpPr/>
            <p:nvPr/>
          </p:nvSpPr>
          <p:spPr>
            <a:xfrm>
              <a:off x="262088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0"/>
            <p:cNvSpPr/>
            <p:nvPr/>
          </p:nvSpPr>
          <p:spPr>
            <a:xfrm>
              <a:off x="327609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0"/>
            <p:cNvSpPr/>
            <p:nvPr/>
          </p:nvSpPr>
          <p:spPr>
            <a:xfrm>
              <a:off x="393131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0"/>
            <p:cNvSpPr/>
            <p:nvPr/>
          </p:nvSpPr>
          <p:spPr>
            <a:xfrm>
              <a:off x="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0"/>
            <p:cNvSpPr/>
            <p:nvPr/>
          </p:nvSpPr>
          <p:spPr>
            <a:xfrm>
              <a:off x="65522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0"/>
            <p:cNvSpPr/>
            <p:nvPr/>
          </p:nvSpPr>
          <p:spPr>
            <a:xfrm>
              <a:off x="131044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0"/>
            <p:cNvSpPr/>
            <p:nvPr/>
          </p:nvSpPr>
          <p:spPr>
            <a:xfrm>
              <a:off x="196566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0"/>
            <p:cNvSpPr/>
            <p:nvPr/>
          </p:nvSpPr>
          <p:spPr>
            <a:xfrm>
              <a:off x="262088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0"/>
            <p:cNvSpPr/>
            <p:nvPr/>
          </p:nvSpPr>
          <p:spPr>
            <a:xfrm>
              <a:off x="327609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0"/>
            <p:cNvSpPr/>
            <p:nvPr/>
          </p:nvSpPr>
          <p:spPr>
            <a:xfrm>
              <a:off x="393131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0"/>
            <p:cNvSpPr/>
            <p:nvPr/>
          </p:nvSpPr>
          <p:spPr>
            <a:xfrm>
              <a:off x="457362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0"/>
            <p:cNvSpPr/>
            <p:nvPr/>
          </p:nvSpPr>
          <p:spPr>
            <a:xfrm>
              <a:off x="522884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0"/>
            <p:cNvSpPr/>
            <p:nvPr/>
          </p:nvSpPr>
          <p:spPr>
            <a:xfrm>
              <a:off x="588406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0"/>
            <p:cNvSpPr/>
            <p:nvPr/>
          </p:nvSpPr>
          <p:spPr>
            <a:xfrm>
              <a:off x="653928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0"/>
            <p:cNvSpPr/>
            <p:nvPr/>
          </p:nvSpPr>
          <p:spPr>
            <a:xfrm>
              <a:off x="719450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0"/>
            <p:cNvSpPr/>
            <p:nvPr/>
          </p:nvSpPr>
          <p:spPr>
            <a:xfrm>
              <a:off x="784972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0"/>
            <p:cNvSpPr/>
            <p:nvPr/>
          </p:nvSpPr>
          <p:spPr>
            <a:xfrm>
              <a:off x="850494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0"/>
            <p:cNvSpPr/>
            <p:nvPr/>
          </p:nvSpPr>
          <p:spPr>
            <a:xfrm>
              <a:off x="457362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0"/>
            <p:cNvSpPr/>
            <p:nvPr/>
          </p:nvSpPr>
          <p:spPr>
            <a:xfrm>
              <a:off x="522884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0"/>
            <p:cNvSpPr/>
            <p:nvPr/>
          </p:nvSpPr>
          <p:spPr>
            <a:xfrm>
              <a:off x="588406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0"/>
            <p:cNvSpPr/>
            <p:nvPr/>
          </p:nvSpPr>
          <p:spPr>
            <a:xfrm>
              <a:off x="653928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0"/>
            <p:cNvSpPr/>
            <p:nvPr/>
          </p:nvSpPr>
          <p:spPr>
            <a:xfrm>
              <a:off x="719450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0"/>
            <p:cNvSpPr/>
            <p:nvPr/>
          </p:nvSpPr>
          <p:spPr>
            <a:xfrm>
              <a:off x="784972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0"/>
            <p:cNvSpPr/>
            <p:nvPr/>
          </p:nvSpPr>
          <p:spPr>
            <a:xfrm>
              <a:off x="850494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0"/>
            <p:cNvSpPr/>
            <p:nvPr/>
          </p:nvSpPr>
          <p:spPr>
            <a:xfrm>
              <a:off x="457362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0"/>
            <p:cNvSpPr/>
            <p:nvPr/>
          </p:nvSpPr>
          <p:spPr>
            <a:xfrm>
              <a:off x="522884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0"/>
            <p:cNvSpPr/>
            <p:nvPr/>
          </p:nvSpPr>
          <p:spPr>
            <a:xfrm>
              <a:off x="588406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0"/>
            <p:cNvSpPr/>
            <p:nvPr/>
          </p:nvSpPr>
          <p:spPr>
            <a:xfrm>
              <a:off x="653928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0"/>
            <p:cNvSpPr/>
            <p:nvPr/>
          </p:nvSpPr>
          <p:spPr>
            <a:xfrm>
              <a:off x="719450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0"/>
            <p:cNvSpPr/>
            <p:nvPr/>
          </p:nvSpPr>
          <p:spPr>
            <a:xfrm>
              <a:off x="784972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0"/>
            <p:cNvSpPr/>
            <p:nvPr/>
          </p:nvSpPr>
          <p:spPr>
            <a:xfrm>
              <a:off x="850494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0"/>
            <p:cNvSpPr/>
            <p:nvPr/>
          </p:nvSpPr>
          <p:spPr>
            <a:xfrm>
              <a:off x="457362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0"/>
            <p:cNvSpPr/>
            <p:nvPr/>
          </p:nvSpPr>
          <p:spPr>
            <a:xfrm>
              <a:off x="522884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0"/>
            <p:cNvSpPr/>
            <p:nvPr/>
          </p:nvSpPr>
          <p:spPr>
            <a:xfrm>
              <a:off x="588406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0"/>
            <p:cNvSpPr/>
            <p:nvPr/>
          </p:nvSpPr>
          <p:spPr>
            <a:xfrm>
              <a:off x="653928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0"/>
            <p:cNvSpPr/>
            <p:nvPr/>
          </p:nvSpPr>
          <p:spPr>
            <a:xfrm>
              <a:off x="719450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0"/>
            <p:cNvSpPr/>
            <p:nvPr/>
          </p:nvSpPr>
          <p:spPr>
            <a:xfrm>
              <a:off x="784972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0"/>
            <p:cNvSpPr/>
            <p:nvPr/>
          </p:nvSpPr>
          <p:spPr>
            <a:xfrm>
              <a:off x="850494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6" name="Google Shape;2126;p20"/>
          <p:cNvGrpSpPr/>
          <p:nvPr/>
        </p:nvGrpSpPr>
        <p:grpSpPr>
          <a:xfrm>
            <a:off x="-3450" y="-5300"/>
            <a:ext cx="9150700" cy="5148800"/>
            <a:chOff x="-3450" y="-5300"/>
            <a:chExt cx="9150700" cy="5148800"/>
          </a:xfrm>
        </p:grpSpPr>
        <p:sp>
          <p:nvSpPr>
            <p:cNvPr id="2127" name="Google Shape;2127;p20"/>
            <p:cNvSpPr/>
            <p:nvPr/>
          </p:nvSpPr>
          <p:spPr>
            <a:xfrm>
              <a:off x="-34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0"/>
            <p:cNvSpPr/>
            <p:nvPr/>
          </p:nvSpPr>
          <p:spPr>
            <a:xfrm rot="10800000">
              <a:off x="84098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0"/>
            <p:cNvSpPr/>
            <p:nvPr/>
          </p:nvSpPr>
          <p:spPr>
            <a:xfrm rot="5400000">
              <a:off x="4204625" y="-42030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0"/>
            <p:cNvSpPr/>
            <p:nvPr/>
          </p:nvSpPr>
          <p:spPr>
            <a:xfrm flipH="1" rot="5400000">
              <a:off x="4204625" y="2025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1" name="Google Shape;2131;p20"/>
          <p:cNvSpPr txBox="1"/>
          <p:nvPr>
            <p:ph type="title"/>
          </p:nvPr>
        </p:nvSpPr>
        <p:spPr>
          <a:xfrm>
            <a:off x="1242925" y="1644625"/>
            <a:ext cx="26169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2500"/>
            </a:lvl1pPr>
            <a:lvl2pPr lvl="1" rtl="0">
              <a:spcBef>
                <a:spcPts val="0"/>
              </a:spcBef>
              <a:spcAft>
                <a:spcPts val="0"/>
              </a:spcAft>
              <a:buSzPts val="2500"/>
              <a:buFont typeface="Philosopher"/>
              <a:buNone/>
              <a:defRPr sz="2500">
                <a:latin typeface="Philosopher"/>
                <a:ea typeface="Philosopher"/>
                <a:cs typeface="Philosopher"/>
                <a:sym typeface="Philosopher"/>
              </a:defRPr>
            </a:lvl2pPr>
            <a:lvl3pPr lvl="2" rtl="0">
              <a:spcBef>
                <a:spcPts val="0"/>
              </a:spcBef>
              <a:spcAft>
                <a:spcPts val="0"/>
              </a:spcAft>
              <a:buSzPts val="2500"/>
              <a:buFont typeface="Philosopher"/>
              <a:buNone/>
              <a:defRPr sz="2500">
                <a:latin typeface="Philosopher"/>
                <a:ea typeface="Philosopher"/>
                <a:cs typeface="Philosopher"/>
                <a:sym typeface="Philosopher"/>
              </a:defRPr>
            </a:lvl3pPr>
            <a:lvl4pPr lvl="3" rtl="0">
              <a:spcBef>
                <a:spcPts val="0"/>
              </a:spcBef>
              <a:spcAft>
                <a:spcPts val="0"/>
              </a:spcAft>
              <a:buSzPts val="2500"/>
              <a:buFont typeface="Philosopher"/>
              <a:buNone/>
              <a:defRPr sz="2500">
                <a:latin typeface="Philosopher"/>
                <a:ea typeface="Philosopher"/>
                <a:cs typeface="Philosopher"/>
                <a:sym typeface="Philosopher"/>
              </a:defRPr>
            </a:lvl4pPr>
            <a:lvl5pPr lvl="4" rtl="0">
              <a:spcBef>
                <a:spcPts val="0"/>
              </a:spcBef>
              <a:spcAft>
                <a:spcPts val="0"/>
              </a:spcAft>
              <a:buSzPts val="2500"/>
              <a:buFont typeface="Philosopher"/>
              <a:buNone/>
              <a:defRPr sz="2500">
                <a:latin typeface="Philosopher"/>
                <a:ea typeface="Philosopher"/>
                <a:cs typeface="Philosopher"/>
                <a:sym typeface="Philosopher"/>
              </a:defRPr>
            </a:lvl5pPr>
            <a:lvl6pPr lvl="5" rtl="0">
              <a:spcBef>
                <a:spcPts val="0"/>
              </a:spcBef>
              <a:spcAft>
                <a:spcPts val="0"/>
              </a:spcAft>
              <a:buSzPts val="2500"/>
              <a:buFont typeface="Philosopher"/>
              <a:buNone/>
              <a:defRPr sz="2500">
                <a:latin typeface="Philosopher"/>
                <a:ea typeface="Philosopher"/>
                <a:cs typeface="Philosopher"/>
                <a:sym typeface="Philosopher"/>
              </a:defRPr>
            </a:lvl6pPr>
            <a:lvl7pPr lvl="6" rtl="0">
              <a:spcBef>
                <a:spcPts val="0"/>
              </a:spcBef>
              <a:spcAft>
                <a:spcPts val="0"/>
              </a:spcAft>
              <a:buSzPts val="2500"/>
              <a:buFont typeface="Philosopher"/>
              <a:buNone/>
              <a:defRPr sz="2500">
                <a:latin typeface="Philosopher"/>
                <a:ea typeface="Philosopher"/>
                <a:cs typeface="Philosopher"/>
                <a:sym typeface="Philosopher"/>
              </a:defRPr>
            </a:lvl7pPr>
            <a:lvl8pPr lvl="7" rtl="0">
              <a:spcBef>
                <a:spcPts val="0"/>
              </a:spcBef>
              <a:spcAft>
                <a:spcPts val="0"/>
              </a:spcAft>
              <a:buSzPts val="2500"/>
              <a:buFont typeface="Philosopher"/>
              <a:buNone/>
              <a:defRPr sz="2500">
                <a:latin typeface="Philosopher"/>
                <a:ea typeface="Philosopher"/>
                <a:cs typeface="Philosopher"/>
                <a:sym typeface="Philosopher"/>
              </a:defRPr>
            </a:lvl8pPr>
            <a:lvl9pPr lvl="8" rtl="0">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2132" name="Google Shape;2132;p20"/>
          <p:cNvSpPr txBox="1"/>
          <p:nvPr>
            <p:ph idx="1" type="subTitle"/>
          </p:nvPr>
        </p:nvSpPr>
        <p:spPr>
          <a:xfrm>
            <a:off x="1243350" y="2486375"/>
            <a:ext cx="2616000" cy="1012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9" name="Shape 129"/>
        <p:cNvGrpSpPr/>
        <p:nvPr/>
      </p:nvGrpSpPr>
      <p:grpSpPr>
        <a:xfrm>
          <a:off x="0" y="0"/>
          <a:ext cx="0" cy="0"/>
          <a:chOff x="0" y="0"/>
          <a:chExt cx="0" cy="0"/>
        </a:xfrm>
      </p:grpSpPr>
      <p:grpSp>
        <p:nvGrpSpPr>
          <p:cNvPr id="130" name="Google Shape;130;p3"/>
          <p:cNvGrpSpPr/>
          <p:nvPr/>
        </p:nvGrpSpPr>
        <p:grpSpPr>
          <a:xfrm>
            <a:off x="0" y="-3302"/>
            <a:ext cx="9147244" cy="5143660"/>
            <a:chOff x="0" y="-3302"/>
            <a:chExt cx="9147244" cy="5143660"/>
          </a:xfrm>
        </p:grpSpPr>
        <p:sp>
          <p:nvSpPr>
            <p:cNvPr id="131" name="Google Shape;131;p3"/>
            <p:cNvSpPr/>
            <p:nvPr/>
          </p:nvSpPr>
          <p:spPr>
            <a:xfrm>
              <a:off x="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65522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31044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96566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262088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327609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393131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65522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131044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196566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262088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327609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393131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65522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131044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196566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262088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327609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393131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65522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31044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196566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262088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327609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393131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457362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522884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588406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653928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719450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784972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850494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457362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522884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588406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653928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719450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784972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850494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457362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522884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588406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653928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719450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784972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850494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457362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522884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588406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653928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719450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784972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850494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65522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131044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196566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262088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327609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393131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65522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131044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196566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262088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327609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393131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65522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131044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196566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262088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327609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393131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65522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131044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196566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262088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327609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393131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457362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522884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588406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653928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719450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784972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850494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a:off x="457362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a:off x="522884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588406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653928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719450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784972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850494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a:off x="457362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
            <p:cNvSpPr/>
            <p:nvPr/>
          </p:nvSpPr>
          <p:spPr>
            <a:xfrm>
              <a:off x="522884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p:nvPr/>
          </p:nvSpPr>
          <p:spPr>
            <a:xfrm>
              <a:off x="588406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
            <p:cNvSpPr/>
            <p:nvPr/>
          </p:nvSpPr>
          <p:spPr>
            <a:xfrm>
              <a:off x="653928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
            <p:cNvSpPr/>
            <p:nvPr/>
          </p:nvSpPr>
          <p:spPr>
            <a:xfrm>
              <a:off x="719450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
            <p:cNvSpPr/>
            <p:nvPr/>
          </p:nvSpPr>
          <p:spPr>
            <a:xfrm>
              <a:off x="784972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
            <p:cNvSpPr/>
            <p:nvPr/>
          </p:nvSpPr>
          <p:spPr>
            <a:xfrm>
              <a:off x="850494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
            <p:cNvSpPr/>
            <p:nvPr/>
          </p:nvSpPr>
          <p:spPr>
            <a:xfrm>
              <a:off x="457362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
            <p:cNvSpPr/>
            <p:nvPr/>
          </p:nvSpPr>
          <p:spPr>
            <a:xfrm>
              <a:off x="522884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
            <p:cNvSpPr/>
            <p:nvPr/>
          </p:nvSpPr>
          <p:spPr>
            <a:xfrm>
              <a:off x="588406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
            <p:cNvSpPr/>
            <p:nvPr/>
          </p:nvSpPr>
          <p:spPr>
            <a:xfrm>
              <a:off x="653928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
            <p:cNvSpPr/>
            <p:nvPr/>
          </p:nvSpPr>
          <p:spPr>
            <a:xfrm>
              <a:off x="719450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
            <p:cNvSpPr/>
            <p:nvPr/>
          </p:nvSpPr>
          <p:spPr>
            <a:xfrm>
              <a:off x="784972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
            <p:cNvSpPr/>
            <p:nvPr/>
          </p:nvSpPr>
          <p:spPr>
            <a:xfrm>
              <a:off x="850494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3"/>
          <p:cNvGrpSpPr/>
          <p:nvPr/>
        </p:nvGrpSpPr>
        <p:grpSpPr>
          <a:xfrm>
            <a:off x="-3450" y="-5300"/>
            <a:ext cx="9150700" cy="5148800"/>
            <a:chOff x="-3450" y="-5300"/>
            <a:chExt cx="9150700" cy="5148800"/>
          </a:xfrm>
        </p:grpSpPr>
        <p:sp>
          <p:nvSpPr>
            <p:cNvPr id="244" name="Google Shape;244;p3"/>
            <p:cNvSpPr/>
            <p:nvPr/>
          </p:nvSpPr>
          <p:spPr>
            <a:xfrm>
              <a:off x="-34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
            <p:cNvSpPr/>
            <p:nvPr/>
          </p:nvSpPr>
          <p:spPr>
            <a:xfrm rot="10800000">
              <a:off x="84098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p:nvPr/>
          </p:nvSpPr>
          <p:spPr>
            <a:xfrm rot="5400000">
              <a:off x="4204625" y="-42030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
            <p:cNvSpPr/>
            <p:nvPr/>
          </p:nvSpPr>
          <p:spPr>
            <a:xfrm flipH="1" rot="5400000">
              <a:off x="4204625" y="2025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 name="Google Shape;248;p3"/>
          <p:cNvSpPr txBox="1"/>
          <p:nvPr>
            <p:ph type="title"/>
          </p:nvPr>
        </p:nvSpPr>
        <p:spPr>
          <a:xfrm>
            <a:off x="3037150" y="1767175"/>
            <a:ext cx="3069600" cy="841800"/>
          </a:xfrm>
          <a:prstGeom prst="rect">
            <a:avLst/>
          </a:prstGeom>
        </p:spPr>
        <p:txBody>
          <a:bodyPr anchorCtr="0" anchor="ctr" bIns="91425" lIns="91425" spcFirstLastPara="1" rIns="91425" wrap="square" tIns="91425">
            <a:noAutofit/>
          </a:bodyPr>
          <a:lstStyle>
            <a:lvl1pPr lvl="0" algn="l">
              <a:spcBef>
                <a:spcPts val="0"/>
              </a:spcBef>
              <a:spcAft>
                <a:spcPts val="0"/>
              </a:spcAft>
              <a:buSzPts val="3600"/>
              <a:buNone/>
              <a:defRPr sz="3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9" name="Google Shape;249;p3"/>
          <p:cNvSpPr txBox="1"/>
          <p:nvPr>
            <p:ph idx="1" type="subTitle"/>
          </p:nvPr>
        </p:nvSpPr>
        <p:spPr>
          <a:xfrm>
            <a:off x="3037150" y="2973850"/>
            <a:ext cx="2344200" cy="48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600">
                <a:latin typeface="Atkinson Hyperlegible"/>
                <a:ea typeface="Atkinson Hyperlegible"/>
                <a:cs typeface="Atkinson Hyperlegible"/>
                <a:sym typeface="Atkinson Hyperlegibl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50" name="Google Shape;250;p3"/>
          <p:cNvSpPr txBox="1"/>
          <p:nvPr>
            <p:ph hasCustomPrompt="1" idx="2" type="title"/>
          </p:nvPr>
        </p:nvSpPr>
        <p:spPr>
          <a:xfrm>
            <a:off x="1291010" y="1971073"/>
            <a:ext cx="1276200" cy="125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b="1" sz="4000">
                <a:solidFill>
                  <a:schemeClr val="lt1"/>
                </a:solidFill>
              </a:defRPr>
            </a:lvl1pPr>
            <a:lvl2pPr lvl="1" rtl="0" algn="ctr">
              <a:spcBef>
                <a:spcPts val="0"/>
              </a:spcBef>
              <a:spcAft>
                <a:spcPts val="0"/>
              </a:spcAft>
              <a:buSzPts val="3500"/>
              <a:buFont typeface="Philosopher"/>
              <a:buNone/>
              <a:defRPr sz="3500">
                <a:latin typeface="Philosopher"/>
                <a:ea typeface="Philosopher"/>
                <a:cs typeface="Philosopher"/>
                <a:sym typeface="Philosopher"/>
              </a:defRPr>
            </a:lvl2pPr>
            <a:lvl3pPr lvl="2" rtl="0" algn="ctr">
              <a:spcBef>
                <a:spcPts val="0"/>
              </a:spcBef>
              <a:spcAft>
                <a:spcPts val="0"/>
              </a:spcAft>
              <a:buSzPts val="3500"/>
              <a:buFont typeface="Philosopher"/>
              <a:buNone/>
              <a:defRPr sz="3500">
                <a:latin typeface="Philosopher"/>
                <a:ea typeface="Philosopher"/>
                <a:cs typeface="Philosopher"/>
                <a:sym typeface="Philosopher"/>
              </a:defRPr>
            </a:lvl3pPr>
            <a:lvl4pPr lvl="3" rtl="0" algn="ctr">
              <a:spcBef>
                <a:spcPts val="0"/>
              </a:spcBef>
              <a:spcAft>
                <a:spcPts val="0"/>
              </a:spcAft>
              <a:buSzPts val="3500"/>
              <a:buFont typeface="Philosopher"/>
              <a:buNone/>
              <a:defRPr sz="3500">
                <a:latin typeface="Philosopher"/>
                <a:ea typeface="Philosopher"/>
                <a:cs typeface="Philosopher"/>
                <a:sym typeface="Philosopher"/>
              </a:defRPr>
            </a:lvl4pPr>
            <a:lvl5pPr lvl="4" rtl="0" algn="ctr">
              <a:spcBef>
                <a:spcPts val="0"/>
              </a:spcBef>
              <a:spcAft>
                <a:spcPts val="0"/>
              </a:spcAft>
              <a:buSzPts val="3500"/>
              <a:buFont typeface="Philosopher"/>
              <a:buNone/>
              <a:defRPr sz="3500">
                <a:latin typeface="Philosopher"/>
                <a:ea typeface="Philosopher"/>
                <a:cs typeface="Philosopher"/>
                <a:sym typeface="Philosopher"/>
              </a:defRPr>
            </a:lvl5pPr>
            <a:lvl6pPr lvl="5" rtl="0" algn="ctr">
              <a:spcBef>
                <a:spcPts val="0"/>
              </a:spcBef>
              <a:spcAft>
                <a:spcPts val="0"/>
              </a:spcAft>
              <a:buSzPts val="3500"/>
              <a:buFont typeface="Philosopher"/>
              <a:buNone/>
              <a:defRPr sz="3500">
                <a:latin typeface="Philosopher"/>
                <a:ea typeface="Philosopher"/>
                <a:cs typeface="Philosopher"/>
                <a:sym typeface="Philosopher"/>
              </a:defRPr>
            </a:lvl6pPr>
            <a:lvl7pPr lvl="6" rtl="0" algn="ctr">
              <a:spcBef>
                <a:spcPts val="0"/>
              </a:spcBef>
              <a:spcAft>
                <a:spcPts val="0"/>
              </a:spcAft>
              <a:buSzPts val="3500"/>
              <a:buFont typeface="Philosopher"/>
              <a:buNone/>
              <a:defRPr sz="3500">
                <a:latin typeface="Philosopher"/>
                <a:ea typeface="Philosopher"/>
                <a:cs typeface="Philosopher"/>
                <a:sym typeface="Philosopher"/>
              </a:defRPr>
            </a:lvl7pPr>
            <a:lvl8pPr lvl="7" rtl="0" algn="ctr">
              <a:spcBef>
                <a:spcPts val="0"/>
              </a:spcBef>
              <a:spcAft>
                <a:spcPts val="0"/>
              </a:spcAft>
              <a:buSzPts val="3500"/>
              <a:buFont typeface="Philosopher"/>
              <a:buNone/>
              <a:defRPr sz="3500">
                <a:latin typeface="Philosopher"/>
                <a:ea typeface="Philosopher"/>
                <a:cs typeface="Philosopher"/>
                <a:sym typeface="Philosopher"/>
              </a:defRPr>
            </a:lvl8pPr>
            <a:lvl9pPr lvl="8" rtl="0" algn="ctr">
              <a:spcBef>
                <a:spcPts val="0"/>
              </a:spcBef>
              <a:spcAft>
                <a:spcPts val="0"/>
              </a:spcAft>
              <a:buSzPts val="3500"/>
              <a:buFont typeface="Philosopher"/>
              <a:buNone/>
              <a:defRPr sz="3500">
                <a:latin typeface="Philosopher"/>
                <a:ea typeface="Philosopher"/>
                <a:cs typeface="Philosopher"/>
                <a:sym typeface="Philosopher"/>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2133" name="Shape 2133"/>
        <p:cNvGrpSpPr/>
        <p:nvPr/>
      </p:nvGrpSpPr>
      <p:grpSpPr>
        <a:xfrm>
          <a:off x="0" y="0"/>
          <a:ext cx="0" cy="0"/>
          <a:chOff x="0" y="0"/>
          <a:chExt cx="0" cy="0"/>
        </a:xfrm>
      </p:grpSpPr>
      <p:grpSp>
        <p:nvGrpSpPr>
          <p:cNvPr id="2134" name="Google Shape;2134;p21"/>
          <p:cNvGrpSpPr/>
          <p:nvPr/>
        </p:nvGrpSpPr>
        <p:grpSpPr>
          <a:xfrm>
            <a:off x="0" y="-3302"/>
            <a:ext cx="9147244" cy="5143660"/>
            <a:chOff x="0" y="-3302"/>
            <a:chExt cx="9147244" cy="5143660"/>
          </a:xfrm>
        </p:grpSpPr>
        <p:sp>
          <p:nvSpPr>
            <p:cNvPr id="2135" name="Google Shape;2135;p21"/>
            <p:cNvSpPr/>
            <p:nvPr/>
          </p:nvSpPr>
          <p:spPr>
            <a:xfrm>
              <a:off x="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1"/>
            <p:cNvSpPr/>
            <p:nvPr/>
          </p:nvSpPr>
          <p:spPr>
            <a:xfrm>
              <a:off x="65522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1"/>
            <p:cNvSpPr/>
            <p:nvPr/>
          </p:nvSpPr>
          <p:spPr>
            <a:xfrm>
              <a:off x="131044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1"/>
            <p:cNvSpPr/>
            <p:nvPr/>
          </p:nvSpPr>
          <p:spPr>
            <a:xfrm>
              <a:off x="196566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1"/>
            <p:cNvSpPr/>
            <p:nvPr/>
          </p:nvSpPr>
          <p:spPr>
            <a:xfrm>
              <a:off x="262088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1"/>
            <p:cNvSpPr/>
            <p:nvPr/>
          </p:nvSpPr>
          <p:spPr>
            <a:xfrm>
              <a:off x="327609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1"/>
            <p:cNvSpPr/>
            <p:nvPr/>
          </p:nvSpPr>
          <p:spPr>
            <a:xfrm>
              <a:off x="393131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1"/>
            <p:cNvSpPr/>
            <p:nvPr/>
          </p:nvSpPr>
          <p:spPr>
            <a:xfrm>
              <a:off x="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1"/>
            <p:cNvSpPr/>
            <p:nvPr/>
          </p:nvSpPr>
          <p:spPr>
            <a:xfrm>
              <a:off x="65522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1"/>
            <p:cNvSpPr/>
            <p:nvPr/>
          </p:nvSpPr>
          <p:spPr>
            <a:xfrm>
              <a:off x="131044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1"/>
            <p:cNvSpPr/>
            <p:nvPr/>
          </p:nvSpPr>
          <p:spPr>
            <a:xfrm>
              <a:off x="196566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1"/>
            <p:cNvSpPr/>
            <p:nvPr/>
          </p:nvSpPr>
          <p:spPr>
            <a:xfrm>
              <a:off x="262088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1"/>
            <p:cNvSpPr/>
            <p:nvPr/>
          </p:nvSpPr>
          <p:spPr>
            <a:xfrm>
              <a:off x="327609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1"/>
            <p:cNvSpPr/>
            <p:nvPr/>
          </p:nvSpPr>
          <p:spPr>
            <a:xfrm>
              <a:off x="393131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1"/>
            <p:cNvSpPr/>
            <p:nvPr/>
          </p:nvSpPr>
          <p:spPr>
            <a:xfrm>
              <a:off x="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1"/>
            <p:cNvSpPr/>
            <p:nvPr/>
          </p:nvSpPr>
          <p:spPr>
            <a:xfrm>
              <a:off x="65522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1"/>
            <p:cNvSpPr/>
            <p:nvPr/>
          </p:nvSpPr>
          <p:spPr>
            <a:xfrm>
              <a:off x="131044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1"/>
            <p:cNvSpPr/>
            <p:nvPr/>
          </p:nvSpPr>
          <p:spPr>
            <a:xfrm>
              <a:off x="196566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1"/>
            <p:cNvSpPr/>
            <p:nvPr/>
          </p:nvSpPr>
          <p:spPr>
            <a:xfrm>
              <a:off x="262088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1"/>
            <p:cNvSpPr/>
            <p:nvPr/>
          </p:nvSpPr>
          <p:spPr>
            <a:xfrm>
              <a:off x="327609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1"/>
            <p:cNvSpPr/>
            <p:nvPr/>
          </p:nvSpPr>
          <p:spPr>
            <a:xfrm>
              <a:off x="393131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1"/>
            <p:cNvSpPr/>
            <p:nvPr/>
          </p:nvSpPr>
          <p:spPr>
            <a:xfrm>
              <a:off x="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1"/>
            <p:cNvSpPr/>
            <p:nvPr/>
          </p:nvSpPr>
          <p:spPr>
            <a:xfrm>
              <a:off x="65522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1"/>
            <p:cNvSpPr/>
            <p:nvPr/>
          </p:nvSpPr>
          <p:spPr>
            <a:xfrm>
              <a:off x="131044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1"/>
            <p:cNvSpPr/>
            <p:nvPr/>
          </p:nvSpPr>
          <p:spPr>
            <a:xfrm>
              <a:off x="196566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1"/>
            <p:cNvSpPr/>
            <p:nvPr/>
          </p:nvSpPr>
          <p:spPr>
            <a:xfrm>
              <a:off x="262088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1"/>
            <p:cNvSpPr/>
            <p:nvPr/>
          </p:nvSpPr>
          <p:spPr>
            <a:xfrm>
              <a:off x="327609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1"/>
            <p:cNvSpPr/>
            <p:nvPr/>
          </p:nvSpPr>
          <p:spPr>
            <a:xfrm>
              <a:off x="393131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1"/>
            <p:cNvSpPr/>
            <p:nvPr/>
          </p:nvSpPr>
          <p:spPr>
            <a:xfrm>
              <a:off x="457362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1"/>
            <p:cNvSpPr/>
            <p:nvPr/>
          </p:nvSpPr>
          <p:spPr>
            <a:xfrm>
              <a:off x="522884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1"/>
            <p:cNvSpPr/>
            <p:nvPr/>
          </p:nvSpPr>
          <p:spPr>
            <a:xfrm>
              <a:off x="588406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1"/>
            <p:cNvSpPr/>
            <p:nvPr/>
          </p:nvSpPr>
          <p:spPr>
            <a:xfrm>
              <a:off x="653928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1"/>
            <p:cNvSpPr/>
            <p:nvPr/>
          </p:nvSpPr>
          <p:spPr>
            <a:xfrm>
              <a:off x="719450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1"/>
            <p:cNvSpPr/>
            <p:nvPr/>
          </p:nvSpPr>
          <p:spPr>
            <a:xfrm>
              <a:off x="784972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1"/>
            <p:cNvSpPr/>
            <p:nvPr/>
          </p:nvSpPr>
          <p:spPr>
            <a:xfrm>
              <a:off x="850494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1"/>
            <p:cNvSpPr/>
            <p:nvPr/>
          </p:nvSpPr>
          <p:spPr>
            <a:xfrm>
              <a:off x="457362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1"/>
            <p:cNvSpPr/>
            <p:nvPr/>
          </p:nvSpPr>
          <p:spPr>
            <a:xfrm>
              <a:off x="522884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1"/>
            <p:cNvSpPr/>
            <p:nvPr/>
          </p:nvSpPr>
          <p:spPr>
            <a:xfrm>
              <a:off x="588406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1"/>
            <p:cNvSpPr/>
            <p:nvPr/>
          </p:nvSpPr>
          <p:spPr>
            <a:xfrm>
              <a:off x="653928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1"/>
            <p:cNvSpPr/>
            <p:nvPr/>
          </p:nvSpPr>
          <p:spPr>
            <a:xfrm>
              <a:off x="719450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1"/>
            <p:cNvSpPr/>
            <p:nvPr/>
          </p:nvSpPr>
          <p:spPr>
            <a:xfrm>
              <a:off x="784972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1"/>
            <p:cNvSpPr/>
            <p:nvPr/>
          </p:nvSpPr>
          <p:spPr>
            <a:xfrm>
              <a:off x="850494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1"/>
            <p:cNvSpPr/>
            <p:nvPr/>
          </p:nvSpPr>
          <p:spPr>
            <a:xfrm>
              <a:off x="457362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1"/>
            <p:cNvSpPr/>
            <p:nvPr/>
          </p:nvSpPr>
          <p:spPr>
            <a:xfrm>
              <a:off x="522884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1"/>
            <p:cNvSpPr/>
            <p:nvPr/>
          </p:nvSpPr>
          <p:spPr>
            <a:xfrm>
              <a:off x="588406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1"/>
            <p:cNvSpPr/>
            <p:nvPr/>
          </p:nvSpPr>
          <p:spPr>
            <a:xfrm>
              <a:off x="653928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1"/>
            <p:cNvSpPr/>
            <p:nvPr/>
          </p:nvSpPr>
          <p:spPr>
            <a:xfrm>
              <a:off x="719450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1"/>
            <p:cNvSpPr/>
            <p:nvPr/>
          </p:nvSpPr>
          <p:spPr>
            <a:xfrm>
              <a:off x="784972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1"/>
            <p:cNvSpPr/>
            <p:nvPr/>
          </p:nvSpPr>
          <p:spPr>
            <a:xfrm>
              <a:off x="850494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1"/>
            <p:cNvSpPr/>
            <p:nvPr/>
          </p:nvSpPr>
          <p:spPr>
            <a:xfrm>
              <a:off x="457362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1"/>
            <p:cNvSpPr/>
            <p:nvPr/>
          </p:nvSpPr>
          <p:spPr>
            <a:xfrm>
              <a:off x="522884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1"/>
            <p:cNvSpPr/>
            <p:nvPr/>
          </p:nvSpPr>
          <p:spPr>
            <a:xfrm>
              <a:off x="588406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1"/>
            <p:cNvSpPr/>
            <p:nvPr/>
          </p:nvSpPr>
          <p:spPr>
            <a:xfrm>
              <a:off x="653928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1"/>
            <p:cNvSpPr/>
            <p:nvPr/>
          </p:nvSpPr>
          <p:spPr>
            <a:xfrm>
              <a:off x="719450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1"/>
            <p:cNvSpPr/>
            <p:nvPr/>
          </p:nvSpPr>
          <p:spPr>
            <a:xfrm>
              <a:off x="784972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1"/>
            <p:cNvSpPr/>
            <p:nvPr/>
          </p:nvSpPr>
          <p:spPr>
            <a:xfrm>
              <a:off x="850494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1"/>
            <p:cNvSpPr/>
            <p:nvPr/>
          </p:nvSpPr>
          <p:spPr>
            <a:xfrm>
              <a:off x="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1"/>
            <p:cNvSpPr/>
            <p:nvPr/>
          </p:nvSpPr>
          <p:spPr>
            <a:xfrm>
              <a:off x="65522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1"/>
            <p:cNvSpPr/>
            <p:nvPr/>
          </p:nvSpPr>
          <p:spPr>
            <a:xfrm>
              <a:off x="131044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1"/>
            <p:cNvSpPr/>
            <p:nvPr/>
          </p:nvSpPr>
          <p:spPr>
            <a:xfrm>
              <a:off x="196566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1"/>
            <p:cNvSpPr/>
            <p:nvPr/>
          </p:nvSpPr>
          <p:spPr>
            <a:xfrm>
              <a:off x="262088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1"/>
            <p:cNvSpPr/>
            <p:nvPr/>
          </p:nvSpPr>
          <p:spPr>
            <a:xfrm>
              <a:off x="327609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1"/>
            <p:cNvSpPr/>
            <p:nvPr/>
          </p:nvSpPr>
          <p:spPr>
            <a:xfrm>
              <a:off x="393131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1"/>
            <p:cNvSpPr/>
            <p:nvPr/>
          </p:nvSpPr>
          <p:spPr>
            <a:xfrm>
              <a:off x="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1"/>
            <p:cNvSpPr/>
            <p:nvPr/>
          </p:nvSpPr>
          <p:spPr>
            <a:xfrm>
              <a:off x="65522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1"/>
            <p:cNvSpPr/>
            <p:nvPr/>
          </p:nvSpPr>
          <p:spPr>
            <a:xfrm>
              <a:off x="131044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1"/>
            <p:cNvSpPr/>
            <p:nvPr/>
          </p:nvSpPr>
          <p:spPr>
            <a:xfrm>
              <a:off x="196566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1"/>
            <p:cNvSpPr/>
            <p:nvPr/>
          </p:nvSpPr>
          <p:spPr>
            <a:xfrm>
              <a:off x="262088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1"/>
            <p:cNvSpPr/>
            <p:nvPr/>
          </p:nvSpPr>
          <p:spPr>
            <a:xfrm>
              <a:off x="327609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1"/>
            <p:cNvSpPr/>
            <p:nvPr/>
          </p:nvSpPr>
          <p:spPr>
            <a:xfrm>
              <a:off x="393131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1"/>
            <p:cNvSpPr/>
            <p:nvPr/>
          </p:nvSpPr>
          <p:spPr>
            <a:xfrm>
              <a:off x="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1"/>
            <p:cNvSpPr/>
            <p:nvPr/>
          </p:nvSpPr>
          <p:spPr>
            <a:xfrm>
              <a:off x="65522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1"/>
            <p:cNvSpPr/>
            <p:nvPr/>
          </p:nvSpPr>
          <p:spPr>
            <a:xfrm>
              <a:off x="131044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1"/>
            <p:cNvSpPr/>
            <p:nvPr/>
          </p:nvSpPr>
          <p:spPr>
            <a:xfrm>
              <a:off x="196566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1"/>
            <p:cNvSpPr/>
            <p:nvPr/>
          </p:nvSpPr>
          <p:spPr>
            <a:xfrm>
              <a:off x="262088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1"/>
            <p:cNvSpPr/>
            <p:nvPr/>
          </p:nvSpPr>
          <p:spPr>
            <a:xfrm>
              <a:off x="327609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1"/>
            <p:cNvSpPr/>
            <p:nvPr/>
          </p:nvSpPr>
          <p:spPr>
            <a:xfrm>
              <a:off x="393131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1"/>
            <p:cNvSpPr/>
            <p:nvPr/>
          </p:nvSpPr>
          <p:spPr>
            <a:xfrm>
              <a:off x="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1"/>
            <p:cNvSpPr/>
            <p:nvPr/>
          </p:nvSpPr>
          <p:spPr>
            <a:xfrm>
              <a:off x="65522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1"/>
            <p:cNvSpPr/>
            <p:nvPr/>
          </p:nvSpPr>
          <p:spPr>
            <a:xfrm>
              <a:off x="131044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1"/>
            <p:cNvSpPr/>
            <p:nvPr/>
          </p:nvSpPr>
          <p:spPr>
            <a:xfrm>
              <a:off x="196566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1"/>
            <p:cNvSpPr/>
            <p:nvPr/>
          </p:nvSpPr>
          <p:spPr>
            <a:xfrm>
              <a:off x="262088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1"/>
            <p:cNvSpPr/>
            <p:nvPr/>
          </p:nvSpPr>
          <p:spPr>
            <a:xfrm>
              <a:off x="327609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1"/>
            <p:cNvSpPr/>
            <p:nvPr/>
          </p:nvSpPr>
          <p:spPr>
            <a:xfrm>
              <a:off x="393131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1"/>
            <p:cNvSpPr/>
            <p:nvPr/>
          </p:nvSpPr>
          <p:spPr>
            <a:xfrm>
              <a:off x="457362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1"/>
            <p:cNvSpPr/>
            <p:nvPr/>
          </p:nvSpPr>
          <p:spPr>
            <a:xfrm>
              <a:off x="522884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21"/>
            <p:cNvSpPr/>
            <p:nvPr/>
          </p:nvSpPr>
          <p:spPr>
            <a:xfrm>
              <a:off x="588406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21"/>
            <p:cNvSpPr/>
            <p:nvPr/>
          </p:nvSpPr>
          <p:spPr>
            <a:xfrm>
              <a:off x="653928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1"/>
            <p:cNvSpPr/>
            <p:nvPr/>
          </p:nvSpPr>
          <p:spPr>
            <a:xfrm>
              <a:off x="719450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1"/>
            <p:cNvSpPr/>
            <p:nvPr/>
          </p:nvSpPr>
          <p:spPr>
            <a:xfrm>
              <a:off x="784972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1"/>
            <p:cNvSpPr/>
            <p:nvPr/>
          </p:nvSpPr>
          <p:spPr>
            <a:xfrm>
              <a:off x="850494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1"/>
            <p:cNvSpPr/>
            <p:nvPr/>
          </p:nvSpPr>
          <p:spPr>
            <a:xfrm>
              <a:off x="457362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1"/>
            <p:cNvSpPr/>
            <p:nvPr/>
          </p:nvSpPr>
          <p:spPr>
            <a:xfrm>
              <a:off x="522884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1"/>
            <p:cNvSpPr/>
            <p:nvPr/>
          </p:nvSpPr>
          <p:spPr>
            <a:xfrm>
              <a:off x="588406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1"/>
            <p:cNvSpPr/>
            <p:nvPr/>
          </p:nvSpPr>
          <p:spPr>
            <a:xfrm>
              <a:off x="653928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1"/>
            <p:cNvSpPr/>
            <p:nvPr/>
          </p:nvSpPr>
          <p:spPr>
            <a:xfrm>
              <a:off x="719450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1"/>
            <p:cNvSpPr/>
            <p:nvPr/>
          </p:nvSpPr>
          <p:spPr>
            <a:xfrm>
              <a:off x="784972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1"/>
            <p:cNvSpPr/>
            <p:nvPr/>
          </p:nvSpPr>
          <p:spPr>
            <a:xfrm>
              <a:off x="850494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1"/>
            <p:cNvSpPr/>
            <p:nvPr/>
          </p:nvSpPr>
          <p:spPr>
            <a:xfrm>
              <a:off x="457362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1"/>
            <p:cNvSpPr/>
            <p:nvPr/>
          </p:nvSpPr>
          <p:spPr>
            <a:xfrm>
              <a:off x="522884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1"/>
            <p:cNvSpPr/>
            <p:nvPr/>
          </p:nvSpPr>
          <p:spPr>
            <a:xfrm>
              <a:off x="588406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1"/>
            <p:cNvSpPr/>
            <p:nvPr/>
          </p:nvSpPr>
          <p:spPr>
            <a:xfrm>
              <a:off x="653928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1"/>
            <p:cNvSpPr/>
            <p:nvPr/>
          </p:nvSpPr>
          <p:spPr>
            <a:xfrm>
              <a:off x="719450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1"/>
            <p:cNvSpPr/>
            <p:nvPr/>
          </p:nvSpPr>
          <p:spPr>
            <a:xfrm>
              <a:off x="784972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1"/>
            <p:cNvSpPr/>
            <p:nvPr/>
          </p:nvSpPr>
          <p:spPr>
            <a:xfrm>
              <a:off x="850494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1"/>
            <p:cNvSpPr/>
            <p:nvPr/>
          </p:nvSpPr>
          <p:spPr>
            <a:xfrm>
              <a:off x="457362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1"/>
            <p:cNvSpPr/>
            <p:nvPr/>
          </p:nvSpPr>
          <p:spPr>
            <a:xfrm>
              <a:off x="522884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1"/>
            <p:cNvSpPr/>
            <p:nvPr/>
          </p:nvSpPr>
          <p:spPr>
            <a:xfrm>
              <a:off x="588406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1"/>
            <p:cNvSpPr/>
            <p:nvPr/>
          </p:nvSpPr>
          <p:spPr>
            <a:xfrm>
              <a:off x="653928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1"/>
            <p:cNvSpPr/>
            <p:nvPr/>
          </p:nvSpPr>
          <p:spPr>
            <a:xfrm>
              <a:off x="719450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1"/>
            <p:cNvSpPr/>
            <p:nvPr/>
          </p:nvSpPr>
          <p:spPr>
            <a:xfrm>
              <a:off x="784972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1"/>
            <p:cNvSpPr/>
            <p:nvPr/>
          </p:nvSpPr>
          <p:spPr>
            <a:xfrm>
              <a:off x="850494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7" name="Google Shape;2247;p21"/>
          <p:cNvGrpSpPr/>
          <p:nvPr/>
        </p:nvGrpSpPr>
        <p:grpSpPr>
          <a:xfrm>
            <a:off x="-3450" y="-5300"/>
            <a:ext cx="9150700" cy="5148800"/>
            <a:chOff x="-3450" y="-5300"/>
            <a:chExt cx="9150700" cy="5148800"/>
          </a:xfrm>
        </p:grpSpPr>
        <p:sp>
          <p:nvSpPr>
            <p:cNvPr id="2248" name="Google Shape;2248;p21"/>
            <p:cNvSpPr/>
            <p:nvPr/>
          </p:nvSpPr>
          <p:spPr>
            <a:xfrm>
              <a:off x="-34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1"/>
            <p:cNvSpPr/>
            <p:nvPr/>
          </p:nvSpPr>
          <p:spPr>
            <a:xfrm rot="10800000">
              <a:off x="84098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1"/>
            <p:cNvSpPr/>
            <p:nvPr/>
          </p:nvSpPr>
          <p:spPr>
            <a:xfrm rot="5400000">
              <a:off x="4204625" y="-42030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1"/>
            <p:cNvSpPr/>
            <p:nvPr/>
          </p:nvSpPr>
          <p:spPr>
            <a:xfrm flipH="1" rot="5400000">
              <a:off x="4204625" y="2025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2" name="Google Shape;2252;p21"/>
          <p:cNvSpPr txBox="1"/>
          <p:nvPr>
            <p:ph type="title"/>
          </p:nvPr>
        </p:nvSpPr>
        <p:spPr>
          <a:xfrm>
            <a:off x="1030676" y="3026625"/>
            <a:ext cx="60222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2500"/>
            </a:lvl1pPr>
            <a:lvl2pPr lvl="1" rtl="0">
              <a:spcBef>
                <a:spcPts val="0"/>
              </a:spcBef>
              <a:spcAft>
                <a:spcPts val="0"/>
              </a:spcAft>
              <a:buSzPts val="2500"/>
              <a:buFont typeface="Philosopher"/>
              <a:buNone/>
              <a:defRPr sz="2500">
                <a:latin typeface="Philosopher"/>
                <a:ea typeface="Philosopher"/>
                <a:cs typeface="Philosopher"/>
                <a:sym typeface="Philosopher"/>
              </a:defRPr>
            </a:lvl2pPr>
            <a:lvl3pPr lvl="2" rtl="0">
              <a:spcBef>
                <a:spcPts val="0"/>
              </a:spcBef>
              <a:spcAft>
                <a:spcPts val="0"/>
              </a:spcAft>
              <a:buSzPts val="2500"/>
              <a:buFont typeface="Philosopher"/>
              <a:buNone/>
              <a:defRPr sz="2500">
                <a:latin typeface="Philosopher"/>
                <a:ea typeface="Philosopher"/>
                <a:cs typeface="Philosopher"/>
                <a:sym typeface="Philosopher"/>
              </a:defRPr>
            </a:lvl3pPr>
            <a:lvl4pPr lvl="3" rtl="0">
              <a:spcBef>
                <a:spcPts val="0"/>
              </a:spcBef>
              <a:spcAft>
                <a:spcPts val="0"/>
              </a:spcAft>
              <a:buSzPts val="2500"/>
              <a:buFont typeface="Philosopher"/>
              <a:buNone/>
              <a:defRPr sz="2500">
                <a:latin typeface="Philosopher"/>
                <a:ea typeface="Philosopher"/>
                <a:cs typeface="Philosopher"/>
                <a:sym typeface="Philosopher"/>
              </a:defRPr>
            </a:lvl4pPr>
            <a:lvl5pPr lvl="4" rtl="0">
              <a:spcBef>
                <a:spcPts val="0"/>
              </a:spcBef>
              <a:spcAft>
                <a:spcPts val="0"/>
              </a:spcAft>
              <a:buSzPts val="2500"/>
              <a:buFont typeface="Philosopher"/>
              <a:buNone/>
              <a:defRPr sz="2500">
                <a:latin typeface="Philosopher"/>
                <a:ea typeface="Philosopher"/>
                <a:cs typeface="Philosopher"/>
                <a:sym typeface="Philosopher"/>
              </a:defRPr>
            </a:lvl5pPr>
            <a:lvl6pPr lvl="5" rtl="0">
              <a:spcBef>
                <a:spcPts val="0"/>
              </a:spcBef>
              <a:spcAft>
                <a:spcPts val="0"/>
              </a:spcAft>
              <a:buSzPts val="2500"/>
              <a:buFont typeface="Philosopher"/>
              <a:buNone/>
              <a:defRPr sz="2500">
                <a:latin typeface="Philosopher"/>
                <a:ea typeface="Philosopher"/>
                <a:cs typeface="Philosopher"/>
                <a:sym typeface="Philosopher"/>
              </a:defRPr>
            </a:lvl6pPr>
            <a:lvl7pPr lvl="6" rtl="0">
              <a:spcBef>
                <a:spcPts val="0"/>
              </a:spcBef>
              <a:spcAft>
                <a:spcPts val="0"/>
              </a:spcAft>
              <a:buSzPts val="2500"/>
              <a:buFont typeface="Philosopher"/>
              <a:buNone/>
              <a:defRPr sz="2500">
                <a:latin typeface="Philosopher"/>
                <a:ea typeface="Philosopher"/>
                <a:cs typeface="Philosopher"/>
                <a:sym typeface="Philosopher"/>
              </a:defRPr>
            </a:lvl7pPr>
            <a:lvl8pPr lvl="7" rtl="0">
              <a:spcBef>
                <a:spcPts val="0"/>
              </a:spcBef>
              <a:spcAft>
                <a:spcPts val="0"/>
              </a:spcAft>
              <a:buSzPts val="2500"/>
              <a:buFont typeface="Philosopher"/>
              <a:buNone/>
              <a:defRPr sz="2500">
                <a:latin typeface="Philosopher"/>
                <a:ea typeface="Philosopher"/>
                <a:cs typeface="Philosopher"/>
                <a:sym typeface="Philosopher"/>
              </a:defRPr>
            </a:lvl8pPr>
            <a:lvl9pPr lvl="8" rtl="0">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2253" name="Google Shape;2253;p21"/>
          <p:cNvSpPr txBox="1"/>
          <p:nvPr>
            <p:ph idx="1" type="subTitle"/>
          </p:nvPr>
        </p:nvSpPr>
        <p:spPr>
          <a:xfrm>
            <a:off x="1031653" y="3868375"/>
            <a:ext cx="6020700" cy="513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254" name="Shape 2254"/>
        <p:cNvGrpSpPr/>
        <p:nvPr/>
      </p:nvGrpSpPr>
      <p:grpSpPr>
        <a:xfrm>
          <a:off x="0" y="0"/>
          <a:ext cx="0" cy="0"/>
          <a:chOff x="0" y="0"/>
          <a:chExt cx="0" cy="0"/>
        </a:xfrm>
      </p:grpSpPr>
      <p:grpSp>
        <p:nvGrpSpPr>
          <p:cNvPr id="2255" name="Google Shape;2255;p22"/>
          <p:cNvGrpSpPr/>
          <p:nvPr/>
        </p:nvGrpSpPr>
        <p:grpSpPr>
          <a:xfrm>
            <a:off x="0" y="-3302"/>
            <a:ext cx="9147244" cy="5143660"/>
            <a:chOff x="0" y="-3302"/>
            <a:chExt cx="9147244" cy="5143660"/>
          </a:xfrm>
        </p:grpSpPr>
        <p:sp>
          <p:nvSpPr>
            <p:cNvPr id="2256" name="Google Shape;2256;p22"/>
            <p:cNvSpPr/>
            <p:nvPr/>
          </p:nvSpPr>
          <p:spPr>
            <a:xfrm>
              <a:off x="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2"/>
            <p:cNvSpPr/>
            <p:nvPr/>
          </p:nvSpPr>
          <p:spPr>
            <a:xfrm>
              <a:off x="65522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2"/>
            <p:cNvSpPr/>
            <p:nvPr/>
          </p:nvSpPr>
          <p:spPr>
            <a:xfrm>
              <a:off x="131044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2"/>
            <p:cNvSpPr/>
            <p:nvPr/>
          </p:nvSpPr>
          <p:spPr>
            <a:xfrm>
              <a:off x="196566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2"/>
            <p:cNvSpPr/>
            <p:nvPr/>
          </p:nvSpPr>
          <p:spPr>
            <a:xfrm>
              <a:off x="262088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2"/>
            <p:cNvSpPr/>
            <p:nvPr/>
          </p:nvSpPr>
          <p:spPr>
            <a:xfrm>
              <a:off x="327609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2"/>
            <p:cNvSpPr/>
            <p:nvPr/>
          </p:nvSpPr>
          <p:spPr>
            <a:xfrm>
              <a:off x="393131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2"/>
            <p:cNvSpPr/>
            <p:nvPr/>
          </p:nvSpPr>
          <p:spPr>
            <a:xfrm>
              <a:off x="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2"/>
            <p:cNvSpPr/>
            <p:nvPr/>
          </p:nvSpPr>
          <p:spPr>
            <a:xfrm>
              <a:off x="65522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2"/>
            <p:cNvSpPr/>
            <p:nvPr/>
          </p:nvSpPr>
          <p:spPr>
            <a:xfrm>
              <a:off x="131044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2"/>
            <p:cNvSpPr/>
            <p:nvPr/>
          </p:nvSpPr>
          <p:spPr>
            <a:xfrm>
              <a:off x="196566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2"/>
            <p:cNvSpPr/>
            <p:nvPr/>
          </p:nvSpPr>
          <p:spPr>
            <a:xfrm>
              <a:off x="262088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2"/>
            <p:cNvSpPr/>
            <p:nvPr/>
          </p:nvSpPr>
          <p:spPr>
            <a:xfrm>
              <a:off x="327609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2"/>
            <p:cNvSpPr/>
            <p:nvPr/>
          </p:nvSpPr>
          <p:spPr>
            <a:xfrm>
              <a:off x="393131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2"/>
            <p:cNvSpPr/>
            <p:nvPr/>
          </p:nvSpPr>
          <p:spPr>
            <a:xfrm>
              <a:off x="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2"/>
            <p:cNvSpPr/>
            <p:nvPr/>
          </p:nvSpPr>
          <p:spPr>
            <a:xfrm>
              <a:off x="65522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2"/>
            <p:cNvSpPr/>
            <p:nvPr/>
          </p:nvSpPr>
          <p:spPr>
            <a:xfrm>
              <a:off x="131044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2"/>
            <p:cNvSpPr/>
            <p:nvPr/>
          </p:nvSpPr>
          <p:spPr>
            <a:xfrm>
              <a:off x="196566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2"/>
            <p:cNvSpPr/>
            <p:nvPr/>
          </p:nvSpPr>
          <p:spPr>
            <a:xfrm>
              <a:off x="262088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2"/>
            <p:cNvSpPr/>
            <p:nvPr/>
          </p:nvSpPr>
          <p:spPr>
            <a:xfrm>
              <a:off x="327609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2"/>
            <p:cNvSpPr/>
            <p:nvPr/>
          </p:nvSpPr>
          <p:spPr>
            <a:xfrm>
              <a:off x="393131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2"/>
            <p:cNvSpPr/>
            <p:nvPr/>
          </p:nvSpPr>
          <p:spPr>
            <a:xfrm>
              <a:off x="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2"/>
            <p:cNvSpPr/>
            <p:nvPr/>
          </p:nvSpPr>
          <p:spPr>
            <a:xfrm>
              <a:off x="65522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2"/>
            <p:cNvSpPr/>
            <p:nvPr/>
          </p:nvSpPr>
          <p:spPr>
            <a:xfrm>
              <a:off x="131044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2"/>
            <p:cNvSpPr/>
            <p:nvPr/>
          </p:nvSpPr>
          <p:spPr>
            <a:xfrm>
              <a:off x="196566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2"/>
            <p:cNvSpPr/>
            <p:nvPr/>
          </p:nvSpPr>
          <p:spPr>
            <a:xfrm>
              <a:off x="262088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2"/>
            <p:cNvSpPr/>
            <p:nvPr/>
          </p:nvSpPr>
          <p:spPr>
            <a:xfrm>
              <a:off x="327609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2"/>
            <p:cNvSpPr/>
            <p:nvPr/>
          </p:nvSpPr>
          <p:spPr>
            <a:xfrm>
              <a:off x="393131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2"/>
            <p:cNvSpPr/>
            <p:nvPr/>
          </p:nvSpPr>
          <p:spPr>
            <a:xfrm>
              <a:off x="457362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2"/>
            <p:cNvSpPr/>
            <p:nvPr/>
          </p:nvSpPr>
          <p:spPr>
            <a:xfrm>
              <a:off x="522884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2"/>
            <p:cNvSpPr/>
            <p:nvPr/>
          </p:nvSpPr>
          <p:spPr>
            <a:xfrm>
              <a:off x="588406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2"/>
            <p:cNvSpPr/>
            <p:nvPr/>
          </p:nvSpPr>
          <p:spPr>
            <a:xfrm>
              <a:off x="653928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2"/>
            <p:cNvSpPr/>
            <p:nvPr/>
          </p:nvSpPr>
          <p:spPr>
            <a:xfrm>
              <a:off x="719450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2"/>
            <p:cNvSpPr/>
            <p:nvPr/>
          </p:nvSpPr>
          <p:spPr>
            <a:xfrm>
              <a:off x="784972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2"/>
            <p:cNvSpPr/>
            <p:nvPr/>
          </p:nvSpPr>
          <p:spPr>
            <a:xfrm>
              <a:off x="850494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2"/>
            <p:cNvSpPr/>
            <p:nvPr/>
          </p:nvSpPr>
          <p:spPr>
            <a:xfrm>
              <a:off x="457362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2"/>
            <p:cNvSpPr/>
            <p:nvPr/>
          </p:nvSpPr>
          <p:spPr>
            <a:xfrm>
              <a:off x="522884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2"/>
            <p:cNvSpPr/>
            <p:nvPr/>
          </p:nvSpPr>
          <p:spPr>
            <a:xfrm>
              <a:off x="588406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2"/>
            <p:cNvSpPr/>
            <p:nvPr/>
          </p:nvSpPr>
          <p:spPr>
            <a:xfrm>
              <a:off x="653928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2"/>
            <p:cNvSpPr/>
            <p:nvPr/>
          </p:nvSpPr>
          <p:spPr>
            <a:xfrm>
              <a:off x="719450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2"/>
            <p:cNvSpPr/>
            <p:nvPr/>
          </p:nvSpPr>
          <p:spPr>
            <a:xfrm>
              <a:off x="784972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2"/>
            <p:cNvSpPr/>
            <p:nvPr/>
          </p:nvSpPr>
          <p:spPr>
            <a:xfrm>
              <a:off x="850494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2"/>
            <p:cNvSpPr/>
            <p:nvPr/>
          </p:nvSpPr>
          <p:spPr>
            <a:xfrm>
              <a:off x="457362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2"/>
            <p:cNvSpPr/>
            <p:nvPr/>
          </p:nvSpPr>
          <p:spPr>
            <a:xfrm>
              <a:off x="522884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2"/>
            <p:cNvSpPr/>
            <p:nvPr/>
          </p:nvSpPr>
          <p:spPr>
            <a:xfrm>
              <a:off x="588406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2"/>
            <p:cNvSpPr/>
            <p:nvPr/>
          </p:nvSpPr>
          <p:spPr>
            <a:xfrm>
              <a:off x="653928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2"/>
            <p:cNvSpPr/>
            <p:nvPr/>
          </p:nvSpPr>
          <p:spPr>
            <a:xfrm>
              <a:off x="719450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2"/>
            <p:cNvSpPr/>
            <p:nvPr/>
          </p:nvSpPr>
          <p:spPr>
            <a:xfrm>
              <a:off x="784972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2"/>
            <p:cNvSpPr/>
            <p:nvPr/>
          </p:nvSpPr>
          <p:spPr>
            <a:xfrm>
              <a:off x="850494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2"/>
            <p:cNvSpPr/>
            <p:nvPr/>
          </p:nvSpPr>
          <p:spPr>
            <a:xfrm>
              <a:off x="457362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2"/>
            <p:cNvSpPr/>
            <p:nvPr/>
          </p:nvSpPr>
          <p:spPr>
            <a:xfrm>
              <a:off x="522884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2"/>
            <p:cNvSpPr/>
            <p:nvPr/>
          </p:nvSpPr>
          <p:spPr>
            <a:xfrm>
              <a:off x="588406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2"/>
            <p:cNvSpPr/>
            <p:nvPr/>
          </p:nvSpPr>
          <p:spPr>
            <a:xfrm>
              <a:off x="653928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2"/>
            <p:cNvSpPr/>
            <p:nvPr/>
          </p:nvSpPr>
          <p:spPr>
            <a:xfrm>
              <a:off x="719450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2"/>
            <p:cNvSpPr/>
            <p:nvPr/>
          </p:nvSpPr>
          <p:spPr>
            <a:xfrm>
              <a:off x="784972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2"/>
            <p:cNvSpPr/>
            <p:nvPr/>
          </p:nvSpPr>
          <p:spPr>
            <a:xfrm>
              <a:off x="850494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2"/>
            <p:cNvSpPr/>
            <p:nvPr/>
          </p:nvSpPr>
          <p:spPr>
            <a:xfrm>
              <a:off x="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2"/>
            <p:cNvSpPr/>
            <p:nvPr/>
          </p:nvSpPr>
          <p:spPr>
            <a:xfrm>
              <a:off x="65522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2"/>
            <p:cNvSpPr/>
            <p:nvPr/>
          </p:nvSpPr>
          <p:spPr>
            <a:xfrm>
              <a:off x="131044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22"/>
            <p:cNvSpPr/>
            <p:nvPr/>
          </p:nvSpPr>
          <p:spPr>
            <a:xfrm>
              <a:off x="196566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22"/>
            <p:cNvSpPr/>
            <p:nvPr/>
          </p:nvSpPr>
          <p:spPr>
            <a:xfrm>
              <a:off x="262088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2"/>
            <p:cNvSpPr/>
            <p:nvPr/>
          </p:nvSpPr>
          <p:spPr>
            <a:xfrm>
              <a:off x="327609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2"/>
            <p:cNvSpPr/>
            <p:nvPr/>
          </p:nvSpPr>
          <p:spPr>
            <a:xfrm>
              <a:off x="393131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2"/>
            <p:cNvSpPr/>
            <p:nvPr/>
          </p:nvSpPr>
          <p:spPr>
            <a:xfrm>
              <a:off x="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2"/>
            <p:cNvSpPr/>
            <p:nvPr/>
          </p:nvSpPr>
          <p:spPr>
            <a:xfrm>
              <a:off x="65522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2"/>
            <p:cNvSpPr/>
            <p:nvPr/>
          </p:nvSpPr>
          <p:spPr>
            <a:xfrm>
              <a:off x="131044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2"/>
            <p:cNvSpPr/>
            <p:nvPr/>
          </p:nvSpPr>
          <p:spPr>
            <a:xfrm>
              <a:off x="196566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2"/>
            <p:cNvSpPr/>
            <p:nvPr/>
          </p:nvSpPr>
          <p:spPr>
            <a:xfrm>
              <a:off x="262088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2"/>
            <p:cNvSpPr/>
            <p:nvPr/>
          </p:nvSpPr>
          <p:spPr>
            <a:xfrm>
              <a:off x="327609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2"/>
            <p:cNvSpPr/>
            <p:nvPr/>
          </p:nvSpPr>
          <p:spPr>
            <a:xfrm>
              <a:off x="393131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2"/>
            <p:cNvSpPr/>
            <p:nvPr/>
          </p:nvSpPr>
          <p:spPr>
            <a:xfrm>
              <a:off x="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2"/>
            <p:cNvSpPr/>
            <p:nvPr/>
          </p:nvSpPr>
          <p:spPr>
            <a:xfrm>
              <a:off x="65522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2"/>
            <p:cNvSpPr/>
            <p:nvPr/>
          </p:nvSpPr>
          <p:spPr>
            <a:xfrm>
              <a:off x="131044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2"/>
            <p:cNvSpPr/>
            <p:nvPr/>
          </p:nvSpPr>
          <p:spPr>
            <a:xfrm>
              <a:off x="196566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2"/>
            <p:cNvSpPr/>
            <p:nvPr/>
          </p:nvSpPr>
          <p:spPr>
            <a:xfrm>
              <a:off x="262088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2"/>
            <p:cNvSpPr/>
            <p:nvPr/>
          </p:nvSpPr>
          <p:spPr>
            <a:xfrm>
              <a:off x="327609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2"/>
            <p:cNvSpPr/>
            <p:nvPr/>
          </p:nvSpPr>
          <p:spPr>
            <a:xfrm>
              <a:off x="393131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2"/>
            <p:cNvSpPr/>
            <p:nvPr/>
          </p:nvSpPr>
          <p:spPr>
            <a:xfrm>
              <a:off x="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2"/>
            <p:cNvSpPr/>
            <p:nvPr/>
          </p:nvSpPr>
          <p:spPr>
            <a:xfrm>
              <a:off x="65522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2"/>
            <p:cNvSpPr/>
            <p:nvPr/>
          </p:nvSpPr>
          <p:spPr>
            <a:xfrm>
              <a:off x="131044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2"/>
            <p:cNvSpPr/>
            <p:nvPr/>
          </p:nvSpPr>
          <p:spPr>
            <a:xfrm>
              <a:off x="196566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2"/>
            <p:cNvSpPr/>
            <p:nvPr/>
          </p:nvSpPr>
          <p:spPr>
            <a:xfrm>
              <a:off x="262088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2"/>
            <p:cNvSpPr/>
            <p:nvPr/>
          </p:nvSpPr>
          <p:spPr>
            <a:xfrm>
              <a:off x="327609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2"/>
            <p:cNvSpPr/>
            <p:nvPr/>
          </p:nvSpPr>
          <p:spPr>
            <a:xfrm>
              <a:off x="393131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2"/>
            <p:cNvSpPr/>
            <p:nvPr/>
          </p:nvSpPr>
          <p:spPr>
            <a:xfrm>
              <a:off x="457362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2"/>
            <p:cNvSpPr/>
            <p:nvPr/>
          </p:nvSpPr>
          <p:spPr>
            <a:xfrm>
              <a:off x="522884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2"/>
            <p:cNvSpPr/>
            <p:nvPr/>
          </p:nvSpPr>
          <p:spPr>
            <a:xfrm>
              <a:off x="588406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2"/>
            <p:cNvSpPr/>
            <p:nvPr/>
          </p:nvSpPr>
          <p:spPr>
            <a:xfrm>
              <a:off x="653928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2"/>
            <p:cNvSpPr/>
            <p:nvPr/>
          </p:nvSpPr>
          <p:spPr>
            <a:xfrm>
              <a:off x="719450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2"/>
            <p:cNvSpPr/>
            <p:nvPr/>
          </p:nvSpPr>
          <p:spPr>
            <a:xfrm>
              <a:off x="784972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2"/>
            <p:cNvSpPr/>
            <p:nvPr/>
          </p:nvSpPr>
          <p:spPr>
            <a:xfrm>
              <a:off x="850494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22"/>
            <p:cNvSpPr/>
            <p:nvPr/>
          </p:nvSpPr>
          <p:spPr>
            <a:xfrm>
              <a:off x="457362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22"/>
            <p:cNvSpPr/>
            <p:nvPr/>
          </p:nvSpPr>
          <p:spPr>
            <a:xfrm>
              <a:off x="522884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2"/>
            <p:cNvSpPr/>
            <p:nvPr/>
          </p:nvSpPr>
          <p:spPr>
            <a:xfrm>
              <a:off x="588406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2"/>
            <p:cNvSpPr/>
            <p:nvPr/>
          </p:nvSpPr>
          <p:spPr>
            <a:xfrm>
              <a:off x="653928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2"/>
            <p:cNvSpPr/>
            <p:nvPr/>
          </p:nvSpPr>
          <p:spPr>
            <a:xfrm>
              <a:off x="719450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2"/>
            <p:cNvSpPr/>
            <p:nvPr/>
          </p:nvSpPr>
          <p:spPr>
            <a:xfrm>
              <a:off x="784972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2"/>
            <p:cNvSpPr/>
            <p:nvPr/>
          </p:nvSpPr>
          <p:spPr>
            <a:xfrm>
              <a:off x="850494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2"/>
            <p:cNvSpPr/>
            <p:nvPr/>
          </p:nvSpPr>
          <p:spPr>
            <a:xfrm>
              <a:off x="457362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2"/>
            <p:cNvSpPr/>
            <p:nvPr/>
          </p:nvSpPr>
          <p:spPr>
            <a:xfrm>
              <a:off x="522884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2"/>
            <p:cNvSpPr/>
            <p:nvPr/>
          </p:nvSpPr>
          <p:spPr>
            <a:xfrm>
              <a:off x="588406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2"/>
            <p:cNvSpPr/>
            <p:nvPr/>
          </p:nvSpPr>
          <p:spPr>
            <a:xfrm>
              <a:off x="653928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2"/>
            <p:cNvSpPr/>
            <p:nvPr/>
          </p:nvSpPr>
          <p:spPr>
            <a:xfrm>
              <a:off x="719450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2"/>
            <p:cNvSpPr/>
            <p:nvPr/>
          </p:nvSpPr>
          <p:spPr>
            <a:xfrm>
              <a:off x="784972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22"/>
            <p:cNvSpPr/>
            <p:nvPr/>
          </p:nvSpPr>
          <p:spPr>
            <a:xfrm>
              <a:off x="850494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22"/>
            <p:cNvSpPr/>
            <p:nvPr/>
          </p:nvSpPr>
          <p:spPr>
            <a:xfrm>
              <a:off x="457362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2"/>
            <p:cNvSpPr/>
            <p:nvPr/>
          </p:nvSpPr>
          <p:spPr>
            <a:xfrm>
              <a:off x="522884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2"/>
            <p:cNvSpPr/>
            <p:nvPr/>
          </p:nvSpPr>
          <p:spPr>
            <a:xfrm>
              <a:off x="588406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2"/>
            <p:cNvSpPr/>
            <p:nvPr/>
          </p:nvSpPr>
          <p:spPr>
            <a:xfrm>
              <a:off x="653928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2"/>
            <p:cNvSpPr/>
            <p:nvPr/>
          </p:nvSpPr>
          <p:spPr>
            <a:xfrm>
              <a:off x="719450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2"/>
            <p:cNvSpPr/>
            <p:nvPr/>
          </p:nvSpPr>
          <p:spPr>
            <a:xfrm>
              <a:off x="784972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2"/>
            <p:cNvSpPr/>
            <p:nvPr/>
          </p:nvSpPr>
          <p:spPr>
            <a:xfrm>
              <a:off x="850494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8" name="Google Shape;2368;p22"/>
          <p:cNvGrpSpPr/>
          <p:nvPr/>
        </p:nvGrpSpPr>
        <p:grpSpPr>
          <a:xfrm>
            <a:off x="-3450" y="-5300"/>
            <a:ext cx="9150700" cy="5148800"/>
            <a:chOff x="-3450" y="-5300"/>
            <a:chExt cx="9150700" cy="5148800"/>
          </a:xfrm>
        </p:grpSpPr>
        <p:sp>
          <p:nvSpPr>
            <p:cNvPr id="2369" name="Google Shape;2369;p22"/>
            <p:cNvSpPr/>
            <p:nvPr/>
          </p:nvSpPr>
          <p:spPr>
            <a:xfrm>
              <a:off x="-34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2"/>
            <p:cNvSpPr/>
            <p:nvPr/>
          </p:nvSpPr>
          <p:spPr>
            <a:xfrm rot="10800000">
              <a:off x="84098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2"/>
            <p:cNvSpPr/>
            <p:nvPr/>
          </p:nvSpPr>
          <p:spPr>
            <a:xfrm rot="5400000">
              <a:off x="4204625" y="-42030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2"/>
            <p:cNvSpPr/>
            <p:nvPr/>
          </p:nvSpPr>
          <p:spPr>
            <a:xfrm flipH="1" rot="5400000">
              <a:off x="4204625" y="2025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3" name="Google Shape;2373;p22"/>
          <p:cNvSpPr txBox="1"/>
          <p:nvPr>
            <p:ph type="title"/>
          </p:nvPr>
        </p:nvSpPr>
        <p:spPr>
          <a:xfrm>
            <a:off x="4422525" y="1260307"/>
            <a:ext cx="4004700" cy="1027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6000"/>
            </a:lvl1pPr>
            <a:lvl2pPr lvl="1" rtl="0">
              <a:spcBef>
                <a:spcPts val="0"/>
              </a:spcBef>
              <a:spcAft>
                <a:spcPts val="0"/>
              </a:spcAft>
              <a:buSzPts val="2500"/>
              <a:buFont typeface="Philosopher"/>
              <a:buNone/>
              <a:defRPr sz="2500">
                <a:latin typeface="Philosopher"/>
                <a:ea typeface="Philosopher"/>
                <a:cs typeface="Philosopher"/>
                <a:sym typeface="Philosopher"/>
              </a:defRPr>
            </a:lvl2pPr>
            <a:lvl3pPr lvl="2" rtl="0">
              <a:spcBef>
                <a:spcPts val="0"/>
              </a:spcBef>
              <a:spcAft>
                <a:spcPts val="0"/>
              </a:spcAft>
              <a:buSzPts val="2500"/>
              <a:buFont typeface="Philosopher"/>
              <a:buNone/>
              <a:defRPr sz="2500">
                <a:latin typeface="Philosopher"/>
                <a:ea typeface="Philosopher"/>
                <a:cs typeface="Philosopher"/>
                <a:sym typeface="Philosopher"/>
              </a:defRPr>
            </a:lvl3pPr>
            <a:lvl4pPr lvl="3" rtl="0">
              <a:spcBef>
                <a:spcPts val="0"/>
              </a:spcBef>
              <a:spcAft>
                <a:spcPts val="0"/>
              </a:spcAft>
              <a:buSzPts val="2500"/>
              <a:buFont typeface="Philosopher"/>
              <a:buNone/>
              <a:defRPr sz="2500">
                <a:latin typeface="Philosopher"/>
                <a:ea typeface="Philosopher"/>
                <a:cs typeface="Philosopher"/>
                <a:sym typeface="Philosopher"/>
              </a:defRPr>
            </a:lvl4pPr>
            <a:lvl5pPr lvl="4" rtl="0">
              <a:spcBef>
                <a:spcPts val="0"/>
              </a:spcBef>
              <a:spcAft>
                <a:spcPts val="0"/>
              </a:spcAft>
              <a:buSzPts val="2500"/>
              <a:buFont typeface="Philosopher"/>
              <a:buNone/>
              <a:defRPr sz="2500">
                <a:latin typeface="Philosopher"/>
                <a:ea typeface="Philosopher"/>
                <a:cs typeface="Philosopher"/>
                <a:sym typeface="Philosopher"/>
              </a:defRPr>
            </a:lvl5pPr>
            <a:lvl6pPr lvl="5" rtl="0">
              <a:spcBef>
                <a:spcPts val="0"/>
              </a:spcBef>
              <a:spcAft>
                <a:spcPts val="0"/>
              </a:spcAft>
              <a:buSzPts val="2500"/>
              <a:buFont typeface="Philosopher"/>
              <a:buNone/>
              <a:defRPr sz="2500">
                <a:latin typeface="Philosopher"/>
                <a:ea typeface="Philosopher"/>
                <a:cs typeface="Philosopher"/>
                <a:sym typeface="Philosopher"/>
              </a:defRPr>
            </a:lvl6pPr>
            <a:lvl7pPr lvl="6" rtl="0">
              <a:spcBef>
                <a:spcPts val="0"/>
              </a:spcBef>
              <a:spcAft>
                <a:spcPts val="0"/>
              </a:spcAft>
              <a:buSzPts val="2500"/>
              <a:buFont typeface="Philosopher"/>
              <a:buNone/>
              <a:defRPr sz="2500">
                <a:latin typeface="Philosopher"/>
                <a:ea typeface="Philosopher"/>
                <a:cs typeface="Philosopher"/>
                <a:sym typeface="Philosopher"/>
              </a:defRPr>
            </a:lvl7pPr>
            <a:lvl8pPr lvl="7" rtl="0">
              <a:spcBef>
                <a:spcPts val="0"/>
              </a:spcBef>
              <a:spcAft>
                <a:spcPts val="0"/>
              </a:spcAft>
              <a:buSzPts val="2500"/>
              <a:buFont typeface="Philosopher"/>
              <a:buNone/>
              <a:defRPr sz="2500">
                <a:latin typeface="Philosopher"/>
                <a:ea typeface="Philosopher"/>
                <a:cs typeface="Philosopher"/>
                <a:sym typeface="Philosopher"/>
              </a:defRPr>
            </a:lvl8pPr>
            <a:lvl9pPr lvl="8" rtl="0">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2374" name="Google Shape;2374;p22"/>
          <p:cNvSpPr txBox="1"/>
          <p:nvPr>
            <p:ph idx="1" type="subTitle"/>
          </p:nvPr>
        </p:nvSpPr>
        <p:spPr>
          <a:xfrm>
            <a:off x="4423175" y="2287499"/>
            <a:ext cx="4003500" cy="159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75" name="Google Shape;2375;p22"/>
          <p:cNvSpPr txBox="1"/>
          <p:nvPr/>
        </p:nvSpPr>
        <p:spPr>
          <a:xfrm>
            <a:off x="716775" y="2953375"/>
            <a:ext cx="3397800" cy="670200"/>
          </a:xfrm>
          <a:prstGeom prst="rect">
            <a:avLst/>
          </a:prstGeom>
          <a:noFill/>
          <a:ln>
            <a:noFill/>
          </a:ln>
        </p:spPr>
        <p:txBody>
          <a:bodyPr anchorCtr="0" anchor="ctr" bIns="0" lIns="91425" spcFirstLastPara="1" rIns="91425" wrap="square" tIns="0">
            <a:noAutofit/>
          </a:bodyPr>
          <a:lstStyle/>
          <a:p>
            <a:pPr indent="0" lvl="0" marL="0" rtl="0" algn="r">
              <a:lnSpc>
                <a:spcPct val="100000"/>
              </a:lnSpc>
              <a:spcBef>
                <a:spcPts val="300"/>
              </a:spcBef>
              <a:spcAft>
                <a:spcPts val="0"/>
              </a:spcAft>
              <a:buNone/>
            </a:pPr>
            <a:r>
              <a:rPr lang="en" sz="1200">
                <a:solidFill>
                  <a:schemeClr val="lt1"/>
                </a:solidFill>
                <a:latin typeface="Atkinson Hyperlegible"/>
                <a:ea typeface="Atkinson Hyperlegible"/>
                <a:cs typeface="Atkinson Hyperlegible"/>
                <a:sym typeface="Atkinson Hyperlegible"/>
              </a:rPr>
              <a:t>CREDITS: This presentation template was created by </a:t>
            </a:r>
            <a:r>
              <a:rPr b="1" lang="en" sz="1200">
                <a:solidFill>
                  <a:schemeClr val="lt1"/>
                </a:solidFill>
                <a:uFill>
                  <a:noFill/>
                </a:uFill>
                <a:latin typeface="Atkinson Hyperlegible"/>
                <a:ea typeface="Atkinson Hyperlegible"/>
                <a:cs typeface="Atkinson Hyperlegible"/>
                <a:sym typeface="Atkinson Hyperlegible"/>
                <a:hlinkClick r:id="rId2">
                  <a:extLst>
                    <a:ext uri="{A12FA001-AC4F-418D-AE19-62706E023703}">
                      <ahyp:hlinkClr val="tx"/>
                    </a:ext>
                  </a:extLst>
                </a:hlinkClick>
              </a:rPr>
              <a:t>Slidesgo</a:t>
            </a:r>
            <a:r>
              <a:rPr lang="en" sz="1200">
                <a:solidFill>
                  <a:schemeClr val="lt1"/>
                </a:solidFill>
                <a:latin typeface="Atkinson Hyperlegible"/>
                <a:ea typeface="Atkinson Hyperlegible"/>
                <a:cs typeface="Atkinson Hyperlegible"/>
                <a:sym typeface="Atkinson Hyperlegible"/>
              </a:rPr>
              <a:t>, and includes icons by </a:t>
            </a:r>
            <a:r>
              <a:rPr b="1" lang="en" sz="1200">
                <a:solidFill>
                  <a:schemeClr val="lt1"/>
                </a:solidFill>
                <a:uFill>
                  <a:noFill/>
                </a:uFill>
                <a:latin typeface="Atkinson Hyperlegible"/>
                <a:ea typeface="Atkinson Hyperlegible"/>
                <a:cs typeface="Atkinson Hyperlegible"/>
                <a:sym typeface="Atkinson Hyperlegible"/>
                <a:hlinkClick r:id="rId3">
                  <a:extLst>
                    <a:ext uri="{A12FA001-AC4F-418D-AE19-62706E023703}">
                      <ahyp:hlinkClr val="tx"/>
                    </a:ext>
                  </a:extLst>
                </a:hlinkClick>
              </a:rPr>
              <a:t>Flaticon</a:t>
            </a:r>
            <a:r>
              <a:rPr b="1" lang="en" sz="1200">
                <a:solidFill>
                  <a:schemeClr val="lt1"/>
                </a:solidFill>
                <a:latin typeface="Atkinson Hyperlegible"/>
                <a:ea typeface="Atkinson Hyperlegible"/>
                <a:cs typeface="Atkinson Hyperlegible"/>
                <a:sym typeface="Atkinson Hyperlegible"/>
              </a:rPr>
              <a:t> </a:t>
            </a:r>
            <a:r>
              <a:rPr lang="en" sz="1200">
                <a:solidFill>
                  <a:schemeClr val="lt1"/>
                </a:solidFill>
                <a:latin typeface="Atkinson Hyperlegible"/>
                <a:ea typeface="Atkinson Hyperlegible"/>
                <a:cs typeface="Atkinson Hyperlegible"/>
                <a:sym typeface="Atkinson Hyperlegible"/>
              </a:rPr>
              <a:t>and infographics &amp; images by </a:t>
            </a:r>
            <a:r>
              <a:rPr b="1" lang="en" sz="1200">
                <a:solidFill>
                  <a:schemeClr val="lt1"/>
                </a:solidFill>
                <a:uFill>
                  <a:noFill/>
                </a:uFill>
                <a:latin typeface="Atkinson Hyperlegible"/>
                <a:ea typeface="Atkinson Hyperlegible"/>
                <a:cs typeface="Atkinson Hyperlegible"/>
                <a:sym typeface="Atkinson Hyperlegible"/>
                <a:hlinkClick r:id="rId4">
                  <a:extLst>
                    <a:ext uri="{A12FA001-AC4F-418D-AE19-62706E023703}">
                      <ahyp:hlinkClr val="tx"/>
                    </a:ext>
                  </a:extLst>
                </a:hlinkClick>
              </a:rPr>
              <a:t>Freepik</a:t>
            </a:r>
            <a:endParaRPr b="1" sz="1200">
              <a:solidFill>
                <a:schemeClr val="lt1"/>
              </a:solidFill>
              <a:latin typeface="Atkinson Hyperlegible"/>
              <a:ea typeface="Atkinson Hyperlegible"/>
              <a:cs typeface="Atkinson Hyperlegible"/>
              <a:sym typeface="Atkinson Hyperlegibl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3_1_1">
    <p:spTree>
      <p:nvGrpSpPr>
        <p:cNvPr id="2376" name="Shape 2376"/>
        <p:cNvGrpSpPr/>
        <p:nvPr/>
      </p:nvGrpSpPr>
      <p:grpSpPr>
        <a:xfrm>
          <a:off x="0" y="0"/>
          <a:ext cx="0" cy="0"/>
          <a:chOff x="0" y="0"/>
          <a:chExt cx="0" cy="0"/>
        </a:xfrm>
      </p:grpSpPr>
      <p:grpSp>
        <p:nvGrpSpPr>
          <p:cNvPr id="2377" name="Google Shape;2377;p23"/>
          <p:cNvGrpSpPr/>
          <p:nvPr/>
        </p:nvGrpSpPr>
        <p:grpSpPr>
          <a:xfrm>
            <a:off x="0" y="-3302"/>
            <a:ext cx="9147244" cy="5143660"/>
            <a:chOff x="0" y="-3302"/>
            <a:chExt cx="9147244" cy="5143660"/>
          </a:xfrm>
        </p:grpSpPr>
        <p:sp>
          <p:nvSpPr>
            <p:cNvPr id="2378" name="Google Shape;2378;p23"/>
            <p:cNvSpPr/>
            <p:nvPr/>
          </p:nvSpPr>
          <p:spPr>
            <a:xfrm>
              <a:off x="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23"/>
            <p:cNvSpPr/>
            <p:nvPr/>
          </p:nvSpPr>
          <p:spPr>
            <a:xfrm>
              <a:off x="65522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23"/>
            <p:cNvSpPr/>
            <p:nvPr/>
          </p:nvSpPr>
          <p:spPr>
            <a:xfrm>
              <a:off x="131044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23"/>
            <p:cNvSpPr/>
            <p:nvPr/>
          </p:nvSpPr>
          <p:spPr>
            <a:xfrm>
              <a:off x="196566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23"/>
            <p:cNvSpPr/>
            <p:nvPr/>
          </p:nvSpPr>
          <p:spPr>
            <a:xfrm>
              <a:off x="262088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3"/>
            <p:cNvSpPr/>
            <p:nvPr/>
          </p:nvSpPr>
          <p:spPr>
            <a:xfrm>
              <a:off x="327609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3"/>
            <p:cNvSpPr/>
            <p:nvPr/>
          </p:nvSpPr>
          <p:spPr>
            <a:xfrm>
              <a:off x="393131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23"/>
            <p:cNvSpPr/>
            <p:nvPr/>
          </p:nvSpPr>
          <p:spPr>
            <a:xfrm>
              <a:off x="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23"/>
            <p:cNvSpPr/>
            <p:nvPr/>
          </p:nvSpPr>
          <p:spPr>
            <a:xfrm>
              <a:off x="65522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3"/>
            <p:cNvSpPr/>
            <p:nvPr/>
          </p:nvSpPr>
          <p:spPr>
            <a:xfrm>
              <a:off x="131044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3"/>
            <p:cNvSpPr/>
            <p:nvPr/>
          </p:nvSpPr>
          <p:spPr>
            <a:xfrm>
              <a:off x="196566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3"/>
            <p:cNvSpPr/>
            <p:nvPr/>
          </p:nvSpPr>
          <p:spPr>
            <a:xfrm>
              <a:off x="262088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3"/>
            <p:cNvSpPr/>
            <p:nvPr/>
          </p:nvSpPr>
          <p:spPr>
            <a:xfrm>
              <a:off x="327609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3"/>
            <p:cNvSpPr/>
            <p:nvPr/>
          </p:nvSpPr>
          <p:spPr>
            <a:xfrm>
              <a:off x="393131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3"/>
            <p:cNvSpPr/>
            <p:nvPr/>
          </p:nvSpPr>
          <p:spPr>
            <a:xfrm>
              <a:off x="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3"/>
            <p:cNvSpPr/>
            <p:nvPr/>
          </p:nvSpPr>
          <p:spPr>
            <a:xfrm>
              <a:off x="65522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3"/>
            <p:cNvSpPr/>
            <p:nvPr/>
          </p:nvSpPr>
          <p:spPr>
            <a:xfrm>
              <a:off x="131044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3"/>
            <p:cNvSpPr/>
            <p:nvPr/>
          </p:nvSpPr>
          <p:spPr>
            <a:xfrm>
              <a:off x="196566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3"/>
            <p:cNvSpPr/>
            <p:nvPr/>
          </p:nvSpPr>
          <p:spPr>
            <a:xfrm>
              <a:off x="262088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3"/>
            <p:cNvSpPr/>
            <p:nvPr/>
          </p:nvSpPr>
          <p:spPr>
            <a:xfrm>
              <a:off x="327609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3"/>
            <p:cNvSpPr/>
            <p:nvPr/>
          </p:nvSpPr>
          <p:spPr>
            <a:xfrm>
              <a:off x="393131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3"/>
            <p:cNvSpPr/>
            <p:nvPr/>
          </p:nvSpPr>
          <p:spPr>
            <a:xfrm>
              <a:off x="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3"/>
            <p:cNvSpPr/>
            <p:nvPr/>
          </p:nvSpPr>
          <p:spPr>
            <a:xfrm>
              <a:off x="65522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3"/>
            <p:cNvSpPr/>
            <p:nvPr/>
          </p:nvSpPr>
          <p:spPr>
            <a:xfrm>
              <a:off x="131044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3"/>
            <p:cNvSpPr/>
            <p:nvPr/>
          </p:nvSpPr>
          <p:spPr>
            <a:xfrm>
              <a:off x="196566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3"/>
            <p:cNvSpPr/>
            <p:nvPr/>
          </p:nvSpPr>
          <p:spPr>
            <a:xfrm>
              <a:off x="262088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3"/>
            <p:cNvSpPr/>
            <p:nvPr/>
          </p:nvSpPr>
          <p:spPr>
            <a:xfrm>
              <a:off x="327609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3"/>
            <p:cNvSpPr/>
            <p:nvPr/>
          </p:nvSpPr>
          <p:spPr>
            <a:xfrm>
              <a:off x="393131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3"/>
            <p:cNvSpPr/>
            <p:nvPr/>
          </p:nvSpPr>
          <p:spPr>
            <a:xfrm>
              <a:off x="457362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3"/>
            <p:cNvSpPr/>
            <p:nvPr/>
          </p:nvSpPr>
          <p:spPr>
            <a:xfrm>
              <a:off x="522884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3"/>
            <p:cNvSpPr/>
            <p:nvPr/>
          </p:nvSpPr>
          <p:spPr>
            <a:xfrm>
              <a:off x="588406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3"/>
            <p:cNvSpPr/>
            <p:nvPr/>
          </p:nvSpPr>
          <p:spPr>
            <a:xfrm>
              <a:off x="653928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3"/>
            <p:cNvSpPr/>
            <p:nvPr/>
          </p:nvSpPr>
          <p:spPr>
            <a:xfrm>
              <a:off x="719450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3"/>
            <p:cNvSpPr/>
            <p:nvPr/>
          </p:nvSpPr>
          <p:spPr>
            <a:xfrm>
              <a:off x="784972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3"/>
            <p:cNvSpPr/>
            <p:nvPr/>
          </p:nvSpPr>
          <p:spPr>
            <a:xfrm>
              <a:off x="850494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3"/>
            <p:cNvSpPr/>
            <p:nvPr/>
          </p:nvSpPr>
          <p:spPr>
            <a:xfrm>
              <a:off x="457362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3"/>
            <p:cNvSpPr/>
            <p:nvPr/>
          </p:nvSpPr>
          <p:spPr>
            <a:xfrm>
              <a:off x="522884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3"/>
            <p:cNvSpPr/>
            <p:nvPr/>
          </p:nvSpPr>
          <p:spPr>
            <a:xfrm>
              <a:off x="588406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3"/>
            <p:cNvSpPr/>
            <p:nvPr/>
          </p:nvSpPr>
          <p:spPr>
            <a:xfrm>
              <a:off x="653928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3"/>
            <p:cNvSpPr/>
            <p:nvPr/>
          </p:nvSpPr>
          <p:spPr>
            <a:xfrm>
              <a:off x="719450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3"/>
            <p:cNvSpPr/>
            <p:nvPr/>
          </p:nvSpPr>
          <p:spPr>
            <a:xfrm>
              <a:off x="784972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3"/>
            <p:cNvSpPr/>
            <p:nvPr/>
          </p:nvSpPr>
          <p:spPr>
            <a:xfrm>
              <a:off x="850494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3"/>
            <p:cNvSpPr/>
            <p:nvPr/>
          </p:nvSpPr>
          <p:spPr>
            <a:xfrm>
              <a:off x="457362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3"/>
            <p:cNvSpPr/>
            <p:nvPr/>
          </p:nvSpPr>
          <p:spPr>
            <a:xfrm>
              <a:off x="522884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3"/>
            <p:cNvSpPr/>
            <p:nvPr/>
          </p:nvSpPr>
          <p:spPr>
            <a:xfrm>
              <a:off x="588406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23"/>
            <p:cNvSpPr/>
            <p:nvPr/>
          </p:nvSpPr>
          <p:spPr>
            <a:xfrm>
              <a:off x="653928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3"/>
            <p:cNvSpPr/>
            <p:nvPr/>
          </p:nvSpPr>
          <p:spPr>
            <a:xfrm>
              <a:off x="719450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3"/>
            <p:cNvSpPr/>
            <p:nvPr/>
          </p:nvSpPr>
          <p:spPr>
            <a:xfrm>
              <a:off x="784972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3"/>
            <p:cNvSpPr/>
            <p:nvPr/>
          </p:nvSpPr>
          <p:spPr>
            <a:xfrm>
              <a:off x="850494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3"/>
            <p:cNvSpPr/>
            <p:nvPr/>
          </p:nvSpPr>
          <p:spPr>
            <a:xfrm>
              <a:off x="457362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3"/>
            <p:cNvSpPr/>
            <p:nvPr/>
          </p:nvSpPr>
          <p:spPr>
            <a:xfrm>
              <a:off x="522884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3"/>
            <p:cNvSpPr/>
            <p:nvPr/>
          </p:nvSpPr>
          <p:spPr>
            <a:xfrm>
              <a:off x="588406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3"/>
            <p:cNvSpPr/>
            <p:nvPr/>
          </p:nvSpPr>
          <p:spPr>
            <a:xfrm>
              <a:off x="653928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3"/>
            <p:cNvSpPr/>
            <p:nvPr/>
          </p:nvSpPr>
          <p:spPr>
            <a:xfrm>
              <a:off x="719450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3"/>
            <p:cNvSpPr/>
            <p:nvPr/>
          </p:nvSpPr>
          <p:spPr>
            <a:xfrm>
              <a:off x="784972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3"/>
            <p:cNvSpPr/>
            <p:nvPr/>
          </p:nvSpPr>
          <p:spPr>
            <a:xfrm>
              <a:off x="850494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3"/>
            <p:cNvSpPr/>
            <p:nvPr/>
          </p:nvSpPr>
          <p:spPr>
            <a:xfrm>
              <a:off x="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3"/>
            <p:cNvSpPr/>
            <p:nvPr/>
          </p:nvSpPr>
          <p:spPr>
            <a:xfrm>
              <a:off x="65522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3"/>
            <p:cNvSpPr/>
            <p:nvPr/>
          </p:nvSpPr>
          <p:spPr>
            <a:xfrm>
              <a:off x="131044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3"/>
            <p:cNvSpPr/>
            <p:nvPr/>
          </p:nvSpPr>
          <p:spPr>
            <a:xfrm>
              <a:off x="196566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3"/>
            <p:cNvSpPr/>
            <p:nvPr/>
          </p:nvSpPr>
          <p:spPr>
            <a:xfrm>
              <a:off x="262088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3"/>
            <p:cNvSpPr/>
            <p:nvPr/>
          </p:nvSpPr>
          <p:spPr>
            <a:xfrm>
              <a:off x="327609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3"/>
            <p:cNvSpPr/>
            <p:nvPr/>
          </p:nvSpPr>
          <p:spPr>
            <a:xfrm>
              <a:off x="393131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3"/>
            <p:cNvSpPr/>
            <p:nvPr/>
          </p:nvSpPr>
          <p:spPr>
            <a:xfrm>
              <a:off x="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3"/>
            <p:cNvSpPr/>
            <p:nvPr/>
          </p:nvSpPr>
          <p:spPr>
            <a:xfrm>
              <a:off x="65522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3"/>
            <p:cNvSpPr/>
            <p:nvPr/>
          </p:nvSpPr>
          <p:spPr>
            <a:xfrm>
              <a:off x="131044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3"/>
            <p:cNvSpPr/>
            <p:nvPr/>
          </p:nvSpPr>
          <p:spPr>
            <a:xfrm>
              <a:off x="196566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3"/>
            <p:cNvSpPr/>
            <p:nvPr/>
          </p:nvSpPr>
          <p:spPr>
            <a:xfrm>
              <a:off x="262088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3"/>
            <p:cNvSpPr/>
            <p:nvPr/>
          </p:nvSpPr>
          <p:spPr>
            <a:xfrm>
              <a:off x="327609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3"/>
            <p:cNvSpPr/>
            <p:nvPr/>
          </p:nvSpPr>
          <p:spPr>
            <a:xfrm>
              <a:off x="393131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3"/>
            <p:cNvSpPr/>
            <p:nvPr/>
          </p:nvSpPr>
          <p:spPr>
            <a:xfrm>
              <a:off x="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23"/>
            <p:cNvSpPr/>
            <p:nvPr/>
          </p:nvSpPr>
          <p:spPr>
            <a:xfrm>
              <a:off x="65522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23"/>
            <p:cNvSpPr/>
            <p:nvPr/>
          </p:nvSpPr>
          <p:spPr>
            <a:xfrm>
              <a:off x="131044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23"/>
            <p:cNvSpPr/>
            <p:nvPr/>
          </p:nvSpPr>
          <p:spPr>
            <a:xfrm>
              <a:off x="196566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3"/>
            <p:cNvSpPr/>
            <p:nvPr/>
          </p:nvSpPr>
          <p:spPr>
            <a:xfrm>
              <a:off x="262088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3"/>
            <p:cNvSpPr/>
            <p:nvPr/>
          </p:nvSpPr>
          <p:spPr>
            <a:xfrm>
              <a:off x="327609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3"/>
            <p:cNvSpPr/>
            <p:nvPr/>
          </p:nvSpPr>
          <p:spPr>
            <a:xfrm>
              <a:off x="393131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3"/>
            <p:cNvSpPr/>
            <p:nvPr/>
          </p:nvSpPr>
          <p:spPr>
            <a:xfrm>
              <a:off x="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3"/>
            <p:cNvSpPr/>
            <p:nvPr/>
          </p:nvSpPr>
          <p:spPr>
            <a:xfrm>
              <a:off x="65522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3"/>
            <p:cNvSpPr/>
            <p:nvPr/>
          </p:nvSpPr>
          <p:spPr>
            <a:xfrm>
              <a:off x="131044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3"/>
            <p:cNvSpPr/>
            <p:nvPr/>
          </p:nvSpPr>
          <p:spPr>
            <a:xfrm>
              <a:off x="196566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3"/>
            <p:cNvSpPr/>
            <p:nvPr/>
          </p:nvSpPr>
          <p:spPr>
            <a:xfrm>
              <a:off x="262088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3"/>
            <p:cNvSpPr/>
            <p:nvPr/>
          </p:nvSpPr>
          <p:spPr>
            <a:xfrm>
              <a:off x="327609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3"/>
            <p:cNvSpPr/>
            <p:nvPr/>
          </p:nvSpPr>
          <p:spPr>
            <a:xfrm>
              <a:off x="393131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3"/>
            <p:cNvSpPr/>
            <p:nvPr/>
          </p:nvSpPr>
          <p:spPr>
            <a:xfrm>
              <a:off x="457362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3"/>
            <p:cNvSpPr/>
            <p:nvPr/>
          </p:nvSpPr>
          <p:spPr>
            <a:xfrm>
              <a:off x="522884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3"/>
            <p:cNvSpPr/>
            <p:nvPr/>
          </p:nvSpPr>
          <p:spPr>
            <a:xfrm>
              <a:off x="588406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3"/>
            <p:cNvSpPr/>
            <p:nvPr/>
          </p:nvSpPr>
          <p:spPr>
            <a:xfrm>
              <a:off x="653928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3"/>
            <p:cNvSpPr/>
            <p:nvPr/>
          </p:nvSpPr>
          <p:spPr>
            <a:xfrm>
              <a:off x="719450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3"/>
            <p:cNvSpPr/>
            <p:nvPr/>
          </p:nvSpPr>
          <p:spPr>
            <a:xfrm>
              <a:off x="784972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3"/>
            <p:cNvSpPr/>
            <p:nvPr/>
          </p:nvSpPr>
          <p:spPr>
            <a:xfrm>
              <a:off x="850494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3"/>
            <p:cNvSpPr/>
            <p:nvPr/>
          </p:nvSpPr>
          <p:spPr>
            <a:xfrm>
              <a:off x="457362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3"/>
            <p:cNvSpPr/>
            <p:nvPr/>
          </p:nvSpPr>
          <p:spPr>
            <a:xfrm>
              <a:off x="522884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3"/>
            <p:cNvSpPr/>
            <p:nvPr/>
          </p:nvSpPr>
          <p:spPr>
            <a:xfrm>
              <a:off x="588406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3"/>
            <p:cNvSpPr/>
            <p:nvPr/>
          </p:nvSpPr>
          <p:spPr>
            <a:xfrm>
              <a:off x="653928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3"/>
            <p:cNvSpPr/>
            <p:nvPr/>
          </p:nvSpPr>
          <p:spPr>
            <a:xfrm>
              <a:off x="719450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3"/>
            <p:cNvSpPr/>
            <p:nvPr/>
          </p:nvSpPr>
          <p:spPr>
            <a:xfrm>
              <a:off x="784972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3"/>
            <p:cNvSpPr/>
            <p:nvPr/>
          </p:nvSpPr>
          <p:spPr>
            <a:xfrm>
              <a:off x="850494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3"/>
            <p:cNvSpPr/>
            <p:nvPr/>
          </p:nvSpPr>
          <p:spPr>
            <a:xfrm>
              <a:off x="457362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3"/>
            <p:cNvSpPr/>
            <p:nvPr/>
          </p:nvSpPr>
          <p:spPr>
            <a:xfrm>
              <a:off x="522884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3"/>
            <p:cNvSpPr/>
            <p:nvPr/>
          </p:nvSpPr>
          <p:spPr>
            <a:xfrm>
              <a:off x="588406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3"/>
            <p:cNvSpPr/>
            <p:nvPr/>
          </p:nvSpPr>
          <p:spPr>
            <a:xfrm>
              <a:off x="653928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3"/>
            <p:cNvSpPr/>
            <p:nvPr/>
          </p:nvSpPr>
          <p:spPr>
            <a:xfrm>
              <a:off x="719450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3"/>
            <p:cNvSpPr/>
            <p:nvPr/>
          </p:nvSpPr>
          <p:spPr>
            <a:xfrm>
              <a:off x="784972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3"/>
            <p:cNvSpPr/>
            <p:nvPr/>
          </p:nvSpPr>
          <p:spPr>
            <a:xfrm>
              <a:off x="850494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3"/>
            <p:cNvSpPr/>
            <p:nvPr/>
          </p:nvSpPr>
          <p:spPr>
            <a:xfrm>
              <a:off x="457362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3"/>
            <p:cNvSpPr/>
            <p:nvPr/>
          </p:nvSpPr>
          <p:spPr>
            <a:xfrm>
              <a:off x="522884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3"/>
            <p:cNvSpPr/>
            <p:nvPr/>
          </p:nvSpPr>
          <p:spPr>
            <a:xfrm>
              <a:off x="588406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3"/>
            <p:cNvSpPr/>
            <p:nvPr/>
          </p:nvSpPr>
          <p:spPr>
            <a:xfrm>
              <a:off x="653928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3"/>
            <p:cNvSpPr/>
            <p:nvPr/>
          </p:nvSpPr>
          <p:spPr>
            <a:xfrm>
              <a:off x="719450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3"/>
            <p:cNvSpPr/>
            <p:nvPr/>
          </p:nvSpPr>
          <p:spPr>
            <a:xfrm>
              <a:off x="784972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23"/>
            <p:cNvSpPr/>
            <p:nvPr/>
          </p:nvSpPr>
          <p:spPr>
            <a:xfrm>
              <a:off x="850494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0" name="Google Shape;2490;p23"/>
          <p:cNvGrpSpPr/>
          <p:nvPr/>
        </p:nvGrpSpPr>
        <p:grpSpPr>
          <a:xfrm>
            <a:off x="-3450" y="-5300"/>
            <a:ext cx="9150700" cy="5148800"/>
            <a:chOff x="-3450" y="-5300"/>
            <a:chExt cx="9150700" cy="5148800"/>
          </a:xfrm>
        </p:grpSpPr>
        <p:sp>
          <p:nvSpPr>
            <p:cNvPr id="2491" name="Google Shape;2491;p23"/>
            <p:cNvSpPr/>
            <p:nvPr/>
          </p:nvSpPr>
          <p:spPr>
            <a:xfrm>
              <a:off x="-34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3"/>
            <p:cNvSpPr/>
            <p:nvPr/>
          </p:nvSpPr>
          <p:spPr>
            <a:xfrm rot="10800000">
              <a:off x="84098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3"/>
            <p:cNvSpPr/>
            <p:nvPr/>
          </p:nvSpPr>
          <p:spPr>
            <a:xfrm rot="5400000">
              <a:off x="4204625" y="-42030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3"/>
            <p:cNvSpPr/>
            <p:nvPr/>
          </p:nvSpPr>
          <p:spPr>
            <a:xfrm flipH="1" rot="5400000">
              <a:off x="4204625" y="2025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_1_1_1">
    <p:spTree>
      <p:nvGrpSpPr>
        <p:cNvPr id="2495" name="Shape 2495"/>
        <p:cNvGrpSpPr/>
        <p:nvPr/>
      </p:nvGrpSpPr>
      <p:grpSpPr>
        <a:xfrm>
          <a:off x="0" y="0"/>
          <a:ext cx="0" cy="0"/>
          <a:chOff x="0" y="0"/>
          <a:chExt cx="0" cy="0"/>
        </a:xfrm>
      </p:grpSpPr>
      <p:grpSp>
        <p:nvGrpSpPr>
          <p:cNvPr id="2496" name="Google Shape;2496;p24"/>
          <p:cNvGrpSpPr/>
          <p:nvPr/>
        </p:nvGrpSpPr>
        <p:grpSpPr>
          <a:xfrm>
            <a:off x="0" y="-3302"/>
            <a:ext cx="9147244" cy="5143660"/>
            <a:chOff x="0" y="-3302"/>
            <a:chExt cx="9147244" cy="5143660"/>
          </a:xfrm>
        </p:grpSpPr>
        <p:sp>
          <p:nvSpPr>
            <p:cNvPr id="2497" name="Google Shape;2497;p24"/>
            <p:cNvSpPr/>
            <p:nvPr/>
          </p:nvSpPr>
          <p:spPr>
            <a:xfrm>
              <a:off x="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4"/>
            <p:cNvSpPr/>
            <p:nvPr/>
          </p:nvSpPr>
          <p:spPr>
            <a:xfrm>
              <a:off x="65522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24"/>
            <p:cNvSpPr/>
            <p:nvPr/>
          </p:nvSpPr>
          <p:spPr>
            <a:xfrm>
              <a:off x="131044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4"/>
            <p:cNvSpPr/>
            <p:nvPr/>
          </p:nvSpPr>
          <p:spPr>
            <a:xfrm>
              <a:off x="196566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24"/>
            <p:cNvSpPr/>
            <p:nvPr/>
          </p:nvSpPr>
          <p:spPr>
            <a:xfrm>
              <a:off x="262088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24"/>
            <p:cNvSpPr/>
            <p:nvPr/>
          </p:nvSpPr>
          <p:spPr>
            <a:xfrm>
              <a:off x="327609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24"/>
            <p:cNvSpPr/>
            <p:nvPr/>
          </p:nvSpPr>
          <p:spPr>
            <a:xfrm>
              <a:off x="393131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4"/>
            <p:cNvSpPr/>
            <p:nvPr/>
          </p:nvSpPr>
          <p:spPr>
            <a:xfrm>
              <a:off x="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24"/>
            <p:cNvSpPr/>
            <p:nvPr/>
          </p:nvSpPr>
          <p:spPr>
            <a:xfrm>
              <a:off x="65522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24"/>
            <p:cNvSpPr/>
            <p:nvPr/>
          </p:nvSpPr>
          <p:spPr>
            <a:xfrm>
              <a:off x="131044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4"/>
            <p:cNvSpPr/>
            <p:nvPr/>
          </p:nvSpPr>
          <p:spPr>
            <a:xfrm>
              <a:off x="196566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4"/>
            <p:cNvSpPr/>
            <p:nvPr/>
          </p:nvSpPr>
          <p:spPr>
            <a:xfrm>
              <a:off x="262088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4"/>
            <p:cNvSpPr/>
            <p:nvPr/>
          </p:nvSpPr>
          <p:spPr>
            <a:xfrm>
              <a:off x="327609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4"/>
            <p:cNvSpPr/>
            <p:nvPr/>
          </p:nvSpPr>
          <p:spPr>
            <a:xfrm>
              <a:off x="393131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4"/>
            <p:cNvSpPr/>
            <p:nvPr/>
          </p:nvSpPr>
          <p:spPr>
            <a:xfrm>
              <a:off x="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4"/>
            <p:cNvSpPr/>
            <p:nvPr/>
          </p:nvSpPr>
          <p:spPr>
            <a:xfrm>
              <a:off x="65522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24"/>
            <p:cNvSpPr/>
            <p:nvPr/>
          </p:nvSpPr>
          <p:spPr>
            <a:xfrm>
              <a:off x="131044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24"/>
            <p:cNvSpPr/>
            <p:nvPr/>
          </p:nvSpPr>
          <p:spPr>
            <a:xfrm>
              <a:off x="196566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24"/>
            <p:cNvSpPr/>
            <p:nvPr/>
          </p:nvSpPr>
          <p:spPr>
            <a:xfrm>
              <a:off x="262088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24"/>
            <p:cNvSpPr/>
            <p:nvPr/>
          </p:nvSpPr>
          <p:spPr>
            <a:xfrm>
              <a:off x="327609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24"/>
            <p:cNvSpPr/>
            <p:nvPr/>
          </p:nvSpPr>
          <p:spPr>
            <a:xfrm>
              <a:off x="393131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4"/>
            <p:cNvSpPr/>
            <p:nvPr/>
          </p:nvSpPr>
          <p:spPr>
            <a:xfrm>
              <a:off x="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4"/>
            <p:cNvSpPr/>
            <p:nvPr/>
          </p:nvSpPr>
          <p:spPr>
            <a:xfrm>
              <a:off x="65522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4"/>
            <p:cNvSpPr/>
            <p:nvPr/>
          </p:nvSpPr>
          <p:spPr>
            <a:xfrm>
              <a:off x="131044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24"/>
            <p:cNvSpPr/>
            <p:nvPr/>
          </p:nvSpPr>
          <p:spPr>
            <a:xfrm>
              <a:off x="196566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24"/>
            <p:cNvSpPr/>
            <p:nvPr/>
          </p:nvSpPr>
          <p:spPr>
            <a:xfrm>
              <a:off x="262088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24"/>
            <p:cNvSpPr/>
            <p:nvPr/>
          </p:nvSpPr>
          <p:spPr>
            <a:xfrm>
              <a:off x="327609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24"/>
            <p:cNvSpPr/>
            <p:nvPr/>
          </p:nvSpPr>
          <p:spPr>
            <a:xfrm>
              <a:off x="393131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24"/>
            <p:cNvSpPr/>
            <p:nvPr/>
          </p:nvSpPr>
          <p:spPr>
            <a:xfrm>
              <a:off x="457362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24"/>
            <p:cNvSpPr/>
            <p:nvPr/>
          </p:nvSpPr>
          <p:spPr>
            <a:xfrm>
              <a:off x="522884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24"/>
            <p:cNvSpPr/>
            <p:nvPr/>
          </p:nvSpPr>
          <p:spPr>
            <a:xfrm>
              <a:off x="588406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4"/>
            <p:cNvSpPr/>
            <p:nvPr/>
          </p:nvSpPr>
          <p:spPr>
            <a:xfrm>
              <a:off x="653928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4"/>
            <p:cNvSpPr/>
            <p:nvPr/>
          </p:nvSpPr>
          <p:spPr>
            <a:xfrm>
              <a:off x="719450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24"/>
            <p:cNvSpPr/>
            <p:nvPr/>
          </p:nvSpPr>
          <p:spPr>
            <a:xfrm>
              <a:off x="784972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24"/>
            <p:cNvSpPr/>
            <p:nvPr/>
          </p:nvSpPr>
          <p:spPr>
            <a:xfrm>
              <a:off x="850494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24"/>
            <p:cNvSpPr/>
            <p:nvPr/>
          </p:nvSpPr>
          <p:spPr>
            <a:xfrm>
              <a:off x="457362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24"/>
            <p:cNvSpPr/>
            <p:nvPr/>
          </p:nvSpPr>
          <p:spPr>
            <a:xfrm>
              <a:off x="522884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24"/>
            <p:cNvSpPr/>
            <p:nvPr/>
          </p:nvSpPr>
          <p:spPr>
            <a:xfrm>
              <a:off x="588406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24"/>
            <p:cNvSpPr/>
            <p:nvPr/>
          </p:nvSpPr>
          <p:spPr>
            <a:xfrm>
              <a:off x="653928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4"/>
            <p:cNvSpPr/>
            <p:nvPr/>
          </p:nvSpPr>
          <p:spPr>
            <a:xfrm>
              <a:off x="719450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4"/>
            <p:cNvSpPr/>
            <p:nvPr/>
          </p:nvSpPr>
          <p:spPr>
            <a:xfrm>
              <a:off x="784972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4"/>
            <p:cNvSpPr/>
            <p:nvPr/>
          </p:nvSpPr>
          <p:spPr>
            <a:xfrm>
              <a:off x="850494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4"/>
            <p:cNvSpPr/>
            <p:nvPr/>
          </p:nvSpPr>
          <p:spPr>
            <a:xfrm>
              <a:off x="457362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24"/>
            <p:cNvSpPr/>
            <p:nvPr/>
          </p:nvSpPr>
          <p:spPr>
            <a:xfrm>
              <a:off x="522884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24"/>
            <p:cNvSpPr/>
            <p:nvPr/>
          </p:nvSpPr>
          <p:spPr>
            <a:xfrm>
              <a:off x="588406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4"/>
            <p:cNvSpPr/>
            <p:nvPr/>
          </p:nvSpPr>
          <p:spPr>
            <a:xfrm>
              <a:off x="653928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4"/>
            <p:cNvSpPr/>
            <p:nvPr/>
          </p:nvSpPr>
          <p:spPr>
            <a:xfrm>
              <a:off x="719450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4"/>
            <p:cNvSpPr/>
            <p:nvPr/>
          </p:nvSpPr>
          <p:spPr>
            <a:xfrm>
              <a:off x="784972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4"/>
            <p:cNvSpPr/>
            <p:nvPr/>
          </p:nvSpPr>
          <p:spPr>
            <a:xfrm>
              <a:off x="850494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4"/>
            <p:cNvSpPr/>
            <p:nvPr/>
          </p:nvSpPr>
          <p:spPr>
            <a:xfrm>
              <a:off x="457362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24"/>
            <p:cNvSpPr/>
            <p:nvPr/>
          </p:nvSpPr>
          <p:spPr>
            <a:xfrm>
              <a:off x="522884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24"/>
            <p:cNvSpPr/>
            <p:nvPr/>
          </p:nvSpPr>
          <p:spPr>
            <a:xfrm>
              <a:off x="588406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24"/>
            <p:cNvSpPr/>
            <p:nvPr/>
          </p:nvSpPr>
          <p:spPr>
            <a:xfrm>
              <a:off x="653928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4"/>
            <p:cNvSpPr/>
            <p:nvPr/>
          </p:nvSpPr>
          <p:spPr>
            <a:xfrm>
              <a:off x="719450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4"/>
            <p:cNvSpPr/>
            <p:nvPr/>
          </p:nvSpPr>
          <p:spPr>
            <a:xfrm>
              <a:off x="784972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24"/>
            <p:cNvSpPr/>
            <p:nvPr/>
          </p:nvSpPr>
          <p:spPr>
            <a:xfrm>
              <a:off x="850494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4"/>
            <p:cNvSpPr/>
            <p:nvPr/>
          </p:nvSpPr>
          <p:spPr>
            <a:xfrm>
              <a:off x="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4"/>
            <p:cNvSpPr/>
            <p:nvPr/>
          </p:nvSpPr>
          <p:spPr>
            <a:xfrm>
              <a:off x="65522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4"/>
            <p:cNvSpPr/>
            <p:nvPr/>
          </p:nvSpPr>
          <p:spPr>
            <a:xfrm>
              <a:off x="131044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4"/>
            <p:cNvSpPr/>
            <p:nvPr/>
          </p:nvSpPr>
          <p:spPr>
            <a:xfrm>
              <a:off x="196566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4"/>
            <p:cNvSpPr/>
            <p:nvPr/>
          </p:nvSpPr>
          <p:spPr>
            <a:xfrm>
              <a:off x="262088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4"/>
            <p:cNvSpPr/>
            <p:nvPr/>
          </p:nvSpPr>
          <p:spPr>
            <a:xfrm>
              <a:off x="327609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4"/>
            <p:cNvSpPr/>
            <p:nvPr/>
          </p:nvSpPr>
          <p:spPr>
            <a:xfrm>
              <a:off x="393131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4"/>
            <p:cNvSpPr/>
            <p:nvPr/>
          </p:nvSpPr>
          <p:spPr>
            <a:xfrm>
              <a:off x="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4"/>
            <p:cNvSpPr/>
            <p:nvPr/>
          </p:nvSpPr>
          <p:spPr>
            <a:xfrm>
              <a:off x="65522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4"/>
            <p:cNvSpPr/>
            <p:nvPr/>
          </p:nvSpPr>
          <p:spPr>
            <a:xfrm>
              <a:off x="131044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4"/>
            <p:cNvSpPr/>
            <p:nvPr/>
          </p:nvSpPr>
          <p:spPr>
            <a:xfrm>
              <a:off x="196566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4"/>
            <p:cNvSpPr/>
            <p:nvPr/>
          </p:nvSpPr>
          <p:spPr>
            <a:xfrm>
              <a:off x="262088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4"/>
            <p:cNvSpPr/>
            <p:nvPr/>
          </p:nvSpPr>
          <p:spPr>
            <a:xfrm>
              <a:off x="327609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4"/>
            <p:cNvSpPr/>
            <p:nvPr/>
          </p:nvSpPr>
          <p:spPr>
            <a:xfrm>
              <a:off x="393131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4"/>
            <p:cNvSpPr/>
            <p:nvPr/>
          </p:nvSpPr>
          <p:spPr>
            <a:xfrm>
              <a:off x="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4"/>
            <p:cNvSpPr/>
            <p:nvPr/>
          </p:nvSpPr>
          <p:spPr>
            <a:xfrm>
              <a:off x="65522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4"/>
            <p:cNvSpPr/>
            <p:nvPr/>
          </p:nvSpPr>
          <p:spPr>
            <a:xfrm>
              <a:off x="131044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4"/>
            <p:cNvSpPr/>
            <p:nvPr/>
          </p:nvSpPr>
          <p:spPr>
            <a:xfrm>
              <a:off x="196566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4"/>
            <p:cNvSpPr/>
            <p:nvPr/>
          </p:nvSpPr>
          <p:spPr>
            <a:xfrm>
              <a:off x="262088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4"/>
            <p:cNvSpPr/>
            <p:nvPr/>
          </p:nvSpPr>
          <p:spPr>
            <a:xfrm>
              <a:off x="327609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4"/>
            <p:cNvSpPr/>
            <p:nvPr/>
          </p:nvSpPr>
          <p:spPr>
            <a:xfrm>
              <a:off x="393131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4"/>
            <p:cNvSpPr/>
            <p:nvPr/>
          </p:nvSpPr>
          <p:spPr>
            <a:xfrm>
              <a:off x="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4"/>
            <p:cNvSpPr/>
            <p:nvPr/>
          </p:nvSpPr>
          <p:spPr>
            <a:xfrm>
              <a:off x="65522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4"/>
            <p:cNvSpPr/>
            <p:nvPr/>
          </p:nvSpPr>
          <p:spPr>
            <a:xfrm>
              <a:off x="131044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4"/>
            <p:cNvSpPr/>
            <p:nvPr/>
          </p:nvSpPr>
          <p:spPr>
            <a:xfrm>
              <a:off x="196566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4"/>
            <p:cNvSpPr/>
            <p:nvPr/>
          </p:nvSpPr>
          <p:spPr>
            <a:xfrm>
              <a:off x="262088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4"/>
            <p:cNvSpPr/>
            <p:nvPr/>
          </p:nvSpPr>
          <p:spPr>
            <a:xfrm>
              <a:off x="327609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4"/>
            <p:cNvSpPr/>
            <p:nvPr/>
          </p:nvSpPr>
          <p:spPr>
            <a:xfrm>
              <a:off x="393131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4"/>
            <p:cNvSpPr/>
            <p:nvPr/>
          </p:nvSpPr>
          <p:spPr>
            <a:xfrm>
              <a:off x="457362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4"/>
            <p:cNvSpPr/>
            <p:nvPr/>
          </p:nvSpPr>
          <p:spPr>
            <a:xfrm>
              <a:off x="522884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4"/>
            <p:cNvSpPr/>
            <p:nvPr/>
          </p:nvSpPr>
          <p:spPr>
            <a:xfrm>
              <a:off x="588406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4"/>
            <p:cNvSpPr/>
            <p:nvPr/>
          </p:nvSpPr>
          <p:spPr>
            <a:xfrm>
              <a:off x="653928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4"/>
            <p:cNvSpPr/>
            <p:nvPr/>
          </p:nvSpPr>
          <p:spPr>
            <a:xfrm>
              <a:off x="719450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4"/>
            <p:cNvSpPr/>
            <p:nvPr/>
          </p:nvSpPr>
          <p:spPr>
            <a:xfrm>
              <a:off x="784972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4"/>
            <p:cNvSpPr/>
            <p:nvPr/>
          </p:nvSpPr>
          <p:spPr>
            <a:xfrm>
              <a:off x="850494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4"/>
            <p:cNvSpPr/>
            <p:nvPr/>
          </p:nvSpPr>
          <p:spPr>
            <a:xfrm>
              <a:off x="457362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4"/>
            <p:cNvSpPr/>
            <p:nvPr/>
          </p:nvSpPr>
          <p:spPr>
            <a:xfrm>
              <a:off x="522884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4"/>
            <p:cNvSpPr/>
            <p:nvPr/>
          </p:nvSpPr>
          <p:spPr>
            <a:xfrm>
              <a:off x="588406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4"/>
            <p:cNvSpPr/>
            <p:nvPr/>
          </p:nvSpPr>
          <p:spPr>
            <a:xfrm>
              <a:off x="653928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4"/>
            <p:cNvSpPr/>
            <p:nvPr/>
          </p:nvSpPr>
          <p:spPr>
            <a:xfrm>
              <a:off x="719450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4"/>
            <p:cNvSpPr/>
            <p:nvPr/>
          </p:nvSpPr>
          <p:spPr>
            <a:xfrm>
              <a:off x="784972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4"/>
            <p:cNvSpPr/>
            <p:nvPr/>
          </p:nvSpPr>
          <p:spPr>
            <a:xfrm>
              <a:off x="850494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4"/>
            <p:cNvSpPr/>
            <p:nvPr/>
          </p:nvSpPr>
          <p:spPr>
            <a:xfrm>
              <a:off x="457362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24"/>
            <p:cNvSpPr/>
            <p:nvPr/>
          </p:nvSpPr>
          <p:spPr>
            <a:xfrm>
              <a:off x="522884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24"/>
            <p:cNvSpPr/>
            <p:nvPr/>
          </p:nvSpPr>
          <p:spPr>
            <a:xfrm>
              <a:off x="588406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4"/>
            <p:cNvSpPr/>
            <p:nvPr/>
          </p:nvSpPr>
          <p:spPr>
            <a:xfrm>
              <a:off x="653928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4"/>
            <p:cNvSpPr/>
            <p:nvPr/>
          </p:nvSpPr>
          <p:spPr>
            <a:xfrm>
              <a:off x="719450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4"/>
            <p:cNvSpPr/>
            <p:nvPr/>
          </p:nvSpPr>
          <p:spPr>
            <a:xfrm>
              <a:off x="784972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4"/>
            <p:cNvSpPr/>
            <p:nvPr/>
          </p:nvSpPr>
          <p:spPr>
            <a:xfrm>
              <a:off x="850494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4"/>
            <p:cNvSpPr/>
            <p:nvPr/>
          </p:nvSpPr>
          <p:spPr>
            <a:xfrm>
              <a:off x="457362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24"/>
            <p:cNvSpPr/>
            <p:nvPr/>
          </p:nvSpPr>
          <p:spPr>
            <a:xfrm>
              <a:off x="522884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4"/>
            <p:cNvSpPr/>
            <p:nvPr/>
          </p:nvSpPr>
          <p:spPr>
            <a:xfrm>
              <a:off x="588406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4"/>
            <p:cNvSpPr/>
            <p:nvPr/>
          </p:nvSpPr>
          <p:spPr>
            <a:xfrm>
              <a:off x="653928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4"/>
            <p:cNvSpPr/>
            <p:nvPr/>
          </p:nvSpPr>
          <p:spPr>
            <a:xfrm>
              <a:off x="719450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4"/>
            <p:cNvSpPr/>
            <p:nvPr/>
          </p:nvSpPr>
          <p:spPr>
            <a:xfrm>
              <a:off x="784972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4"/>
            <p:cNvSpPr/>
            <p:nvPr/>
          </p:nvSpPr>
          <p:spPr>
            <a:xfrm>
              <a:off x="850494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9" name="Google Shape;2609;p24"/>
          <p:cNvGrpSpPr/>
          <p:nvPr/>
        </p:nvGrpSpPr>
        <p:grpSpPr>
          <a:xfrm>
            <a:off x="-3450" y="-5300"/>
            <a:ext cx="9150700" cy="5148800"/>
            <a:chOff x="-3450" y="-5300"/>
            <a:chExt cx="9150700" cy="5148800"/>
          </a:xfrm>
        </p:grpSpPr>
        <p:sp>
          <p:nvSpPr>
            <p:cNvPr id="2610" name="Google Shape;2610;p24"/>
            <p:cNvSpPr/>
            <p:nvPr/>
          </p:nvSpPr>
          <p:spPr>
            <a:xfrm>
              <a:off x="-34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4"/>
            <p:cNvSpPr/>
            <p:nvPr/>
          </p:nvSpPr>
          <p:spPr>
            <a:xfrm rot="10800000">
              <a:off x="84098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4"/>
            <p:cNvSpPr/>
            <p:nvPr/>
          </p:nvSpPr>
          <p:spPr>
            <a:xfrm rot="5400000">
              <a:off x="4204625" y="-42030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4"/>
            <p:cNvSpPr/>
            <p:nvPr/>
          </p:nvSpPr>
          <p:spPr>
            <a:xfrm flipH="1" rot="5400000">
              <a:off x="4204625" y="2025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4" name="Google Shape;2614;p24"/>
          <p:cNvSpPr/>
          <p:nvPr/>
        </p:nvSpPr>
        <p:spPr>
          <a:xfrm>
            <a:off x="7839900" y="4019400"/>
            <a:ext cx="584100" cy="5841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4"/>
          <p:cNvSpPr/>
          <p:nvPr/>
        </p:nvSpPr>
        <p:spPr>
          <a:xfrm>
            <a:off x="8042400" y="4221900"/>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4"/>
          <p:cNvSpPr/>
          <p:nvPr/>
        </p:nvSpPr>
        <p:spPr>
          <a:xfrm>
            <a:off x="720000" y="4019400"/>
            <a:ext cx="584100" cy="5841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4"/>
          <p:cNvSpPr/>
          <p:nvPr/>
        </p:nvSpPr>
        <p:spPr>
          <a:xfrm>
            <a:off x="922500" y="4221900"/>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18" name="Google Shape;2618;p24"/>
          <p:cNvCxnSpPr>
            <a:stCxn id="2617" idx="1"/>
            <a:endCxn id="2615" idx="3"/>
          </p:cNvCxnSpPr>
          <p:nvPr/>
        </p:nvCxnSpPr>
        <p:spPr>
          <a:xfrm>
            <a:off x="922500" y="4311450"/>
            <a:ext cx="72990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1" name="Shape 251"/>
        <p:cNvGrpSpPr/>
        <p:nvPr/>
      </p:nvGrpSpPr>
      <p:grpSpPr>
        <a:xfrm>
          <a:off x="0" y="0"/>
          <a:ext cx="0" cy="0"/>
          <a:chOff x="0" y="0"/>
          <a:chExt cx="0" cy="0"/>
        </a:xfrm>
      </p:grpSpPr>
      <p:grpSp>
        <p:nvGrpSpPr>
          <p:cNvPr id="252" name="Google Shape;252;p4"/>
          <p:cNvGrpSpPr/>
          <p:nvPr/>
        </p:nvGrpSpPr>
        <p:grpSpPr>
          <a:xfrm>
            <a:off x="0" y="-3302"/>
            <a:ext cx="9147244" cy="5143660"/>
            <a:chOff x="0" y="-3302"/>
            <a:chExt cx="9147244" cy="5143660"/>
          </a:xfrm>
        </p:grpSpPr>
        <p:sp>
          <p:nvSpPr>
            <p:cNvPr id="253" name="Google Shape;253;p4"/>
            <p:cNvSpPr/>
            <p:nvPr/>
          </p:nvSpPr>
          <p:spPr>
            <a:xfrm>
              <a:off x="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65522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131044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196566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262088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327609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393131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65522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131044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196566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262088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327609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393131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65522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131044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196566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262088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
            <p:cNvSpPr/>
            <p:nvPr/>
          </p:nvSpPr>
          <p:spPr>
            <a:xfrm>
              <a:off x="327609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393131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a:off x="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
            <p:cNvSpPr/>
            <p:nvPr/>
          </p:nvSpPr>
          <p:spPr>
            <a:xfrm>
              <a:off x="65522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a:off x="131044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196566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
            <p:cNvSpPr/>
            <p:nvPr/>
          </p:nvSpPr>
          <p:spPr>
            <a:xfrm>
              <a:off x="262088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
            <p:cNvSpPr/>
            <p:nvPr/>
          </p:nvSpPr>
          <p:spPr>
            <a:xfrm>
              <a:off x="327609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
            <p:cNvSpPr/>
            <p:nvPr/>
          </p:nvSpPr>
          <p:spPr>
            <a:xfrm>
              <a:off x="393131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
            <p:cNvSpPr/>
            <p:nvPr/>
          </p:nvSpPr>
          <p:spPr>
            <a:xfrm>
              <a:off x="457362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
            <p:cNvSpPr/>
            <p:nvPr/>
          </p:nvSpPr>
          <p:spPr>
            <a:xfrm>
              <a:off x="522884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
            <p:cNvSpPr/>
            <p:nvPr/>
          </p:nvSpPr>
          <p:spPr>
            <a:xfrm>
              <a:off x="588406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
            <p:cNvSpPr/>
            <p:nvPr/>
          </p:nvSpPr>
          <p:spPr>
            <a:xfrm>
              <a:off x="653928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
            <p:cNvSpPr/>
            <p:nvPr/>
          </p:nvSpPr>
          <p:spPr>
            <a:xfrm>
              <a:off x="719450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784972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850494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
            <p:cNvSpPr/>
            <p:nvPr/>
          </p:nvSpPr>
          <p:spPr>
            <a:xfrm>
              <a:off x="457362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
            <p:cNvSpPr/>
            <p:nvPr/>
          </p:nvSpPr>
          <p:spPr>
            <a:xfrm>
              <a:off x="522884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588406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653928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719450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784972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850494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a:off x="457362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
            <p:cNvSpPr/>
            <p:nvPr/>
          </p:nvSpPr>
          <p:spPr>
            <a:xfrm>
              <a:off x="522884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
            <p:cNvSpPr/>
            <p:nvPr/>
          </p:nvSpPr>
          <p:spPr>
            <a:xfrm>
              <a:off x="588406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653928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a:off x="719450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784972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
            <p:cNvSpPr/>
            <p:nvPr/>
          </p:nvSpPr>
          <p:spPr>
            <a:xfrm>
              <a:off x="850494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
            <p:cNvSpPr/>
            <p:nvPr/>
          </p:nvSpPr>
          <p:spPr>
            <a:xfrm>
              <a:off x="457362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
            <p:cNvSpPr/>
            <p:nvPr/>
          </p:nvSpPr>
          <p:spPr>
            <a:xfrm>
              <a:off x="522884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
            <p:cNvSpPr/>
            <p:nvPr/>
          </p:nvSpPr>
          <p:spPr>
            <a:xfrm>
              <a:off x="588406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a:off x="653928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
            <p:cNvSpPr/>
            <p:nvPr/>
          </p:nvSpPr>
          <p:spPr>
            <a:xfrm>
              <a:off x="719450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a:off x="784972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
            <p:cNvSpPr/>
            <p:nvPr/>
          </p:nvSpPr>
          <p:spPr>
            <a:xfrm>
              <a:off x="850494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
            <p:cNvSpPr/>
            <p:nvPr/>
          </p:nvSpPr>
          <p:spPr>
            <a:xfrm>
              <a:off x="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
            <p:cNvSpPr/>
            <p:nvPr/>
          </p:nvSpPr>
          <p:spPr>
            <a:xfrm>
              <a:off x="65522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
            <p:cNvSpPr/>
            <p:nvPr/>
          </p:nvSpPr>
          <p:spPr>
            <a:xfrm>
              <a:off x="131044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
            <p:cNvSpPr/>
            <p:nvPr/>
          </p:nvSpPr>
          <p:spPr>
            <a:xfrm>
              <a:off x="196566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
            <p:cNvSpPr/>
            <p:nvPr/>
          </p:nvSpPr>
          <p:spPr>
            <a:xfrm>
              <a:off x="262088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
            <p:cNvSpPr/>
            <p:nvPr/>
          </p:nvSpPr>
          <p:spPr>
            <a:xfrm>
              <a:off x="327609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
            <p:cNvSpPr/>
            <p:nvPr/>
          </p:nvSpPr>
          <p:spPr>
            <a:xfrm>
              <a:off x="393131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
            <p:cNvSpPr/>
            <p:nvPr/>
          </p:nvSpPr>
          <p:spPr>
            <a:xfrm>
              <a:off x="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
            <p:cNvSpPr/>
            <p:nvPr/>
          </p:nvSpPr>
          <p:spPr>
            <a:xfrm>
              <a:off x="65522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
            <p:cNvSpPr/>
            <p:nvPr/>
          </p:nvSpPr>
          <p:spPr>
            <a:xfrm>
              <a:off x="131044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
            <p:cNvSpPr/>
            <p:nvPr/>
          </p:nvSpPr>
          <p:spPr>
            <a:xfrm>
              <a:off x="196566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
            <p:cNvSpPr/>
            <p:nvPr/>
          </p:nvSpPr>
          <p:spPr>
            <a:xfrm>
              <a:off x="262088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
            <p:cNvSpPr/>
            <p:nvPr/>
          </p:nvSpPr>
          <p:spPr>
            <a:xfrm>
              <a:off x="327609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
            <p:cNvSpPr/>
            <p:nvPr/>
          </p:nvSpPr>
          <p:spPr>
            <a:xfrm>
              <a:off x="393131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
            <p:cNvSpPr/>
            <p:nvPr/>
          </p:nvSpPr>
          <p:spPr>
            <a:xfrm>
              <a:off x="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
            <p:cNvSpPr/>
            <p:nvPr/>
          </p:nvSpPr>
          <p:spPr>
            <a:xfrm>
              <a:off x="65522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
            <p:cNvSpPr/>
            <p:nvPr/>
          </p:nvSpPr>
          <p:spPr>
            <a:xfrm>
              <a:off x="131044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
            <p:cNvSpPr/>
            <p:nvPr/>
          </p:nvSpPr>
          <p:spPr>
            <a:xfrm>
              <a:off x="196566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
            <p:cNvSpPr/>
            <p:nvPr/>
          </p:nvSpPr>
          <p:spPr>
            <a:xfrm>
              <a:off x="262088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
            <p:cNvSpPr/>
            <p:nvPr/>
          </p:nvSpPr>
          <p:spPr>
            <a:xfrm>
              <a:off x="327609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
            <p:cNvSpPr/>
            <p:nvPr/>
          </p:nvSpPr>
          <p:spPr>
            <a:xfrm>
              <a:off x="393131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
            <p:cNvSpPr/>
            <p:nvPr/>
          </p:nvSpPr>
          <p:spPr>
            <a:xfrm>
              <a:off x="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
            <p:cNvSpPr/>
            <p:nvPr/>
          </p:nvSpPr>
          <p:spPr>
            <a:xfrm>
              <a:off x="65522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
            <p:cNvSpPr/>
            <p:nvPr/>
          </p:nvSpPr>
          <p:spPr>
            <a:xfrm>
              <a:off x="131044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
            <p:cNvSpPr/>
            <p:nvPr/>
          </p:nvSpPr>
          <p:spPr>
            <a:xfrm>
              <a:off x="196566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
            <p:cNvSpPr/>
            <p:nvPr/>
          </p:nvSpPr>
          <p:spPr>
            <a:xfrm>
              <a:off x="262088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
            <p:cNvSpPr/>
            <p:nvPr/>
          </p:nvSpPr>
          <p:spPr>
            <a:xfrm>
              <a:off x="327609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
            <p:cNvSpPr/>
            <p:nvPr/>
          </p:nvSpPr>
          <p:spPr>
            <a:xfrm>
              <a:off x="393131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
            <p:cNvSpPr/>
            <p:nvPr/>
          </p:nvSpPr>
          <p:spPr>
            <a:xfrm>
              <a:off x="457362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
            <p:cNvSpPr/>
            <p:nvPr/>
          </p:nvSpPr>
          <p:spPr>
            <a:xfrm>
              <a:off x="522884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
            <p:cNvSpPr/>
            <p:nvPr/>
          </p:nvSpPr>
          <p:spPr>
            <a:xfrm>
              <a:off x="588406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
            <p:cNvSpPr/>
            <p:nvPr/>
          </p:nvSpPr>
          <p:spPr>
            <a:xfrm>
              <a:off x="653928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
            <p:cNvSpPr/>
            <p:nvPr/>
          </p:nvSpPr>
          <p:spPr>
            <a:xfrm>
              <a:off x="719450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
            <p:cNvSpPr/>
            <p:nvPr/>
          </p:nvSpPr>
          <p:spPr>
            <a:xfrm>
              <a:off x="784972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
            <p:cNvSpPr/>
            <p:nvPr/>
          </p:nvSpPr>
          <p:spPr>
            <a:xfrm>
              <a:off x="850494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
            <p:cNvSpPr/>
            <p:nvPr/>
          </p:nvSpPr>
          <p:spPr>
            <a:xfrm>
              <a:off x="457362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
            <p:cNvSpPr/>
            <p:nvPr/>
          </p:nvSpPr>
          <p:spPr>
            <a:xfrm>
              <a:off x="522884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
            <p:cNvSpPr/>
            <p:nvPr/>
          </p:nvSpPr>
          <p:spPr>
            <a:xfrm>
              <a:off x="588406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
            <p:cNvSpPr/>
            <p:nvPr/>
          </p:nvSpPr>
          <p:spPr>
            <a:xfrm>
              <a:off x="653928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
            <p:cNvSpPr/>
            <p:nvPr/>
          </p:nvSpPr>
          <p:spPr>
            <a:xfrm>
              <a:off x="719450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
            <p:cNvSpPr/>
            <p:nvPr/>
          </p:nvSpPr>
          <p:spPr>
            <a:xfrm>
              <a:off x="784972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
            <p:cNvSpPr/>
            <p:nvPr/>
          </p:nvSpPr>
          <p:spPr>
            <a:xfrm>
              <a:off x="850494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
            <p:cNvSpPr/>
            <p:nvPr/>
          </p:nvSpPr>
          <p:spPr>
            <a:xfrm>
              <a:off x="457362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
            <p:cNvSpPr/>
            <p:nvPr/>
          </p:nvSpPr>
          <p:spPr>
            <a:xfrm>
              <a:off x="522884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
            <p:cNvSpPr/>
            <p:nvPr/>
          </p:nvSpPr>
          <p:spPr>
            <a:xfrm>
              <a:off x="588406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
            <p:cNvSpPr/>
            <p:nvPr/>
          </p:nvSpPr>
          <p:spPr>
            <a:xfrm>
              <a:off x="653928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
            <p:cNvSpPr/>
            <p:nvPr/>
          </p:nvSpPr>
          <p:spPr>
            <a:xfrm>
              <a:off x="719450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
            <p:cNvSpPr/>
            <p:nvPr/>
          </p:nvSpPr>
          <p:spPr>
            <a:xfrm>
              <a:off x="784972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
            <p:cNvSpPr/>
            <p:nvPr/>
          </p:nvSpPr>
          <p:spPr>
            <a:xfrm>
              <a:off x="850494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
            <p:cNvSpPr/>
            <p:nvPr/>
          </p:nvSpPr>
          <p:spPr>
            <a:xfrm>
              <a:off x="457362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
            <p:cNvSpPr/>
            <p:nvPr/>
          </p:nvSpPr>
          <p:spPr>
            <a:xfrm>
              <a:off x="522884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
            <p:cNvSpPr/>
            <p:nvPr/>
          </p:nvSpPr>
          <p:spPr>
            <a:xfrm>
              <a:off x="588406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
            <p:cNvSpPr/>
            <p:nvPr/>
          </p:nvSpPr>
          <p:spPr>
            <a:xfrm>
              <a:off x="653928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
            <p:cNvSpPr/>
            <p:nvPr/>
          </p:nvSpPr>
          <p:spPr>
            <a:xfrm>
              <a:off x="719450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
            <p:cNvSpPr/>
            <p:nvPr/>
          </p:nvSpPr>
          <p:spPr>
            <a:xfrm>
              <a:off x="784972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
            <p:cNvSpPr/>
            <p:nvPr/>
          </p:nvSpPr>
          <p:spPr>
            <a:xfrm>
              <a:off x="850494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 name="Google Shape;365;p4"/>
          <p:cNvGrpSpPr/>
          <p:nvPr/>
        </p:nvGrpSpPr>
        <p:grpSpPr>
          <a:xfrm>
            <a:off x="-3450" y="-5300"/>
            <a:ext cx="9150700" cy="5148800"/>
            <a:chOff x="-3450" y="-5300"/>
            <a:chExt cx="9150700" cy="5148800"/>
          </a:xfrm>
        </p:grpSpPr>
        <p:sp>
          <p:nvSpPr>
            <p:cNvPr id="366" name="Google Shape;366;p4"/>
            <p:cNvSpPr/>
            <p:nvPr/>
          </p:nvSpPr>
          <p:spPr>
            <a:xfrm>
              <a:off x="-34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
            <p:cNvSpPr/>
            <p:nvPr/>
          </p:nvSpPr>
          <p:spPr>
            <a:xfrm rot="10800000">
              <a:off x="84098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
            <p:cNvSpPr/>
            <p:nvPr/>
          </p:nvSpPr>
          <p:spPr>
            <a:xfrm rot="5400000">
              <a:off x="4204625" y="-42030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
            <p:cNvSpPr/>
            <p:nvPr/>
          </p:nvSpPr>
          <p:spPr>
            <a:xfrm flipH="1" rot="5400000">
              <a:off x="4204625" y="2025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4"/>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p:txBody>
      </p:sp>
      <p:sp>
        <p:nvSpPr>
          <p:cNvPr id="371" name="Google Shape;371;p4"/>
          <p:cNvSpPr txBox="1"/>
          <p:nvPr>
            <p:ph idx="1" type="body"/>
          </p:nvPr>
        </p:nvSpPr>
        <p:spPr>
          <a:xfrm>
            <a:off x="720000" y="1152475"/>
            <a:ext cx="41883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2" name="Shape 372"/>
        <p:cNvGrpSpPr/>
        <p:nvPr/>
      </p:nvGrpSpPr>
      <p:grpSpPr>
        <a:xfrm>
          <a:off x="0" y="0"/>
          <a:ext cx="0" cy="0"/>
          <a:chOff x="0" y="0"/>
          <a:chExt cx="0" cy="0"/>
        </a:xfrm>
      </p:grpSpPr>
      <p:grpSp>
        <p:nvGrpSpPr>
          <p:cNvPr id="373" name="Google Shape;373;p5"/>
          <p:cNvGrpSpPr/>
          <p:nvPr/>
        </p:nvGrpSpPr>
        <p:grpSpPr>
          <a:xfrm>
            <a:off x="0" y="-3302"/>
            <a:ext cx="9147244" cy="5143660"/>
            <a:chOff x="0" y="-3302"/>
            <a:chExt cx="9147244" cy="5143660"/>
          </a:xfrm>
        </p:grpSpPr>
        <p:sp>
          <p:nvSpPr>
            <p:cNvPr id="374" name="Google Shape;374;p5"/>
            <p:cNvSpPr/>
            <p:nvPr/>
          </p:nvSpPr>
          <p:spPr>
            <a:xfrm>
              <a:off x="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65522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131044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196566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262088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327609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a:off x="393131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a:off x="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65522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131044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196566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262088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a:off x="327609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a:off x="393131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65522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131044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196566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
            <p:cNvSpPr/>
            <p:nvPr/>
          </p:nvSpPr>
          <p:spPr>
            <a:xfrm>
              <a:off x="262088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
            <p:cNvSpPr/>
            <p:nvPr/>
          </p:nvSpPr>
          <p:spPr>
            <a:xfrm>
              <a:off x="327609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
            <p:cNvSpPr/>
            <p:nvPr/>
          </p:nvSpPr>
          <p:spPr>
            <a:xfrm>
              <a:off x="393131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
            <p:cNvSpPr/>
            <p:nvPr/>
          </p:nvSpPr>
          <p:spPr>
            <a:xfrm>
              <a:off x="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
            <p:cNvSpPr/>
            <p:nvPr/>
          </p:nvSpPr>
          <p:spPr>
            <a:xfrm>
              <a:off x="65522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
            <p:cNvSpPr/>
            <p:nvPr/>
          </p:nvSpPr>
          <p:spPr>
            <a:xfrm>
              <a:off x="131044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
            <p:cNvSpPr/>
            <p:nvPr/>
          </p:nvSpPr>
          <p:spPr>
            <a:xfrm>
              <a:off x="196566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
            <p:cNvSpPr/>
            <p:nvPr/>
          </p:nvSpPr>
          <p:spPr>
            <a:xfrm>
              <a:off x="262088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
            <p:cNvSpPr/>
            <p:nvPr/>
          </p:nvSpPr>
          <p:spPr>
            <a:xfrm>
              <a:off x="327609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
            <p:cNvSpPr/>
            <p:nvPr/>
          </p:nvSpPr>
          <p:spPr>
            <a:xfrm>
              <a:off x="393131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
            <p:cNvSpPr/>
            <p:nvPr/>
          </p:nvSpPr>
          <p:spPr>
            <a:xfrm>
              <a:off x="457362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
            <p:cNvSpPr/>
            <p:nvPr/>
          </p:nvSpPr>
          <p:spPr>
            <a:xfrm>
              <a:off x="522884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
            <p:cNvSpPr/>
            <p:nvPr/>
          </p:nvSpPr>
          <p:spPr>
            <a:xfrm>
              <a:off x="588406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
            <p:cNvSpPr/>
            <p:nvPr/>
          </p:nvSpPr>
          <p:spPr>
            <a:xfrm>
              <a:off x="653928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
            <p:cNvSpPr/>
            <p:nvPr/>
          </p:nvSpPr>
          <p:spPr>
            <a:xfrm>
              <a:off x="719450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
            <p:cNvSpPr/>
            <p:nvPr/>
          </p:nvSpPr>
          <p:spPr>
            <a:xfrm>
              <a:off x="784972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
            <p:cNvSpPr/>
            <p:nvPr/>
          </p:nvSpPr>
          <p:spPr>
            <a:xfrm>
              <a:off x="850494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
            <p:cNvSpPr/>
            <p:nvPr/>
          </p:nvSpPr>
          <p:spPr>
            <a:xfrm>
              <a:off x="457362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
            <p:cNvSpPr/>
            <p:nvPr/>
          </p:nvSpPr>
          <p:spPr>
            <a:xfrm>
              <a:off x="522884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
            <p:cNvSpPr/>
            <p:nvPr/>
          </p:nvSpPr>
          <p:spPr>
            <a:xfrm>
              <a:off x="588406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
            <p:cNvSpPr/>
            <p:nvPr/>
          </p:nvSpPr>
          <p:spPr>
            <a:xfrm>
              <a:off x="653928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
            <p:cNvSpPr/>
            <p:nvPr/>
          </p:nvSpPr>
          <p:spPr>
            <a:xfrm>
              <a:off x="719450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
            <p:cNvSpPr/>
            <p:nvPr/>
          </p:nvSpPr>
          <p:spPr>
            <a:xfrm>
              <a:off x="784972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
            <p:cNvSpPr/>
            <p:nvPr/>
          </p:nvSpPr>
          <p:spPr>
            <a:xfrm>
              <a:off x="850494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
            <p:cNvSpPr/>
            <p:nvPr/>
          </p:nvSpPr>
          <p:spPr>
            <a:xfrm>
              <a:off x="457362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
            <p:cNvSpPr/>
            <p:nvPr/>
          </p:nvSpPr>
          <p:spPr>
            <a:xfrm>
              <a:off x="522884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
            <p:cNvSpPr/>
            <p:nvPr/>
          </p:nvSpPr>
          <p:spPr>
            <a:xfrm>
              <a:off x="588406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
            <p:cNvSpPr/>
            <p:nvPr/>
          </p:nvSpPr>
          <p:spPr>
            <a:xfrm>
              <a:off x="653928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
            <p:cNvSpPr/>
            <p:nvPr/>
          </p:nvSpPr>
          <p:spPr>
            <a:xfrm>
              <a:off x="719450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
            <p:cNvSpPr/>
            <p:nvPr/>
          </p:nvSpPr>
          <p:spPr>
            <a:xfrm>
              <a:off x="784972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
            <p:cNvSpPr/>
            <p:nvPr/>
          </p:nvSpPr>
          <p:spPr>
            <a:xfrm>
              <a:off x="850494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
            <p:cNvSpPr/>
            <p:nvPr/>
          </p:nvSpPr>
          <p:spPr>
            <a:xfrm>
              <a:off x="457362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
            <p:cNvSpPr/>
            <p:nvPr/>
          </p:nvSpPr>
          <p:spPr>
            <a:xfrm>
              <a:off x="522884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
            <p:cNvSpPr/>
            <p:nvPr/>
          </p:nvSpPr>
          <p:spPr>
            <a:xfrm>
              <a:off x="588406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
            <p:cNvSpPr/>
            <p:nvPr/>
          </p:nvSpPr>
          <p:spPr>
            <a:xfrm>
              <a:off x="653928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
            <p:cNvSpPr/>
            <p:nvPr/>
          </p:nvSpPr>
          <p:spPr>
            <a:xfrm>
              <a:off x="719450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
            <p:cNvSpPr/>
            <p:nvPr/>
          </p:nvSpPr>
          <p:spPr>
            <a:xfrm>
              <a:off x="784972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
            <p:cNvSpPr/>
            <p:nvPr/>
          </p:nvSpPr>
          <p:spPr>
            <a:xfrm>
              <a:off x="850494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
            <p:cNvSpPr/>
            <p:nvPr/>
          </p:nvSpPr>
          <p:spPr>
            <a:xfrm>
              <a:off x="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
            <p:cNvSpPr/>
            <p:nvPr/>
          </p:nvSpPr>
          <p:spPr>
            <a:xfrm>
              <a:off x="65522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
            <p:cNvSpPr/>
            <p:nvPr/>
          </p:nvSpPr>
          <p:spPr>
            <a:xfrm>
              <a:off x="131044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
            <p:cNvSpPr/>
            <p:nvPr/>
          </p:nvSpPr>
          <p:spPr>
            <a:xfrm>
              <a:off x="196566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
            <p:cNvSpPr/>
            <p:nvPr/>
          </p:nvSpPr>
          <p:spPr>
            <a:xfrm>
              <a:off x="262088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
            <p:cNvSpPr/>
            <p:nvPr/>
          </p:nvSpPr>
          <p:spPr>
            <a:xfrm>
              <a:off x="327609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
            <p:cNvSpPr/>
            <p:nvPr/>
          </p:nvSpPr>
          <p:spPr>
            <a:xfrm>
              <a:off x="393131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
            <p:cNvSpPr/>
            <p:nvPr/>
          </p:nvSpPr>
          <p:spPr>
            <a:xfrm>
              <a:off x="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
            <p:cNvSpPr/>
            <p:nvPr/>
          </p:nvSpPr>
          <p:spPr>
            <a:xfrm>
              <a:off x="65522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
            <p:cNvSpPr/>
            <p:nvPr/>
          </p:nvSpPr>
          <p:spPr>
            <a:xfrm>
              <a:off x="131044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
            <p:cNvSpPr/>
            <p:nvPr/>
          </p:nvSpPr>
          <p:spPr>
            <a:xfrm>
              <a:off x="196566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
            <p:cNvSpPr/>
            <p:nvPr/>
          </p:nvSpPr>
          <p:spPr>
            <a:xfrm>
              <a:off x="262088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
            <p:cNvSpPr/>
            <p:nvPr/>
          </p:nvSpPr>
          <p:spPr>
            <a:xfrm>
              <a:off x="327609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
            <p:cNvSpPr/>
            <p:nvPr/>
          </p:nvSpPr>
          <p:spPr>
            <a:xfrm>
              <a:off x="393131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
            <p:cNvSpPr/>
            <p:nvPr/>
          </p:nvSpPr>
          <p:spPr>
            <a:xfrm>
              <a:off x="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
            <p:cNvSpPr/>
            <p:nvPr/>
          </p:nvSpPr>
          <p:spPr>
            <a:xfrm>
              <a:off x="65522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
            <p:cNvSpPr/>
            <p:nvPr/>
          </p:nvSpPr>
          <p:spPr>
            <a:xfrm>
              <a:off x="131044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
            <p:cNvSpPr/>
            <p:nvPr/>
          </p:nvSpPr>
          <p:spPr>
            <a:xfrm>
              <a:off x="196566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
            <p:cNvSpPr/>
            <p:nvPr/>
          </p:nvSpPr>
          <p:spPr>
            <a:xfrm>
              <a:off x="262088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
            <p:cNvSpPr/>
            <p:nvPr/>
          </p:nvSpPr>
          <p:spPr>
            <a:xfrm>
              <a:off x="327609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
            <p:cNvSpPr/>
            <p:nvPr/>
          </p:nvSpPr>
          <p:spPr>
            <a:xfrm>
              <a:off x="393131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
            <p:cNvSpPr/>
            <p:nvPr/>
          </p:nvSpPr>
          <p:spPr>
            <a:xfrm>
              <a:off x="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
            <p:cNvSpPr/>
            <p:nvPr/>
          </p:nvSpPr>
          <p:spPr>
            <a:xfrm>
              <a:off x="65522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
            <p:cNvSpPr/>
            <p:nvPr/>
          </p:nvSpPr>
          <p:spPr>
            <a:xfrm>
              <a:off x="131044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
            <p:cNvSpPr/>
            <p:nvPr/>
          </p:nvSpPr>
          <p:spPr>
            <a:xfrm>
              <a:off x="196566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
            <p:cNvSpPr/>
            <p:nvPr/>
          </p:nvSpPr>
          <p:spPr>
            <a:xfrm>
              <a:off x="262088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
            <p:cNvSpPr/>
            <p:nvPr/>
          </p:nvSpPr>
          <p:spPr>
            <a:xfrm>
              <a:off x="327609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
            <p:cNvSpPr/>
            <p:nvPr/>
          </p:nvSpPr>
          <p:spPr>
            <a:xfrm>
              <a:off x="393131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
            <p:cNvSpPr/>
            <p:nvPr/>
          </p:nvSpPr>
          <p:spPr>
            <a:xfrm>
              <a:off x="457362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
            <p:cNvSpPr/>
            <p:nvPr/>
          </p:nvSpPr>
          <p:spPr>
            <a:xfrm>
              <a:off x="522884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
            <p:cNvSpPr/>
            <p:nvPr/>
          </p:nvSpPr>
          <p:spPr>
            <a:xfrm>
              <a:off x="588406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
            <p:cNvSpPr/>
            <p:nvPr/>
          </p:nvSpPr>
          <p:spPr>
            <a:xfrm>
              <a:off x="653928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
            <p:cNvSpPr/>
            <p:nvPr/>
          </p:nvSpPr>
          <p:spPr>
            <a:xfrm>
              <a:off x="719450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
            <p:cNvSpPr/>
            <p:nvPr/>
          </p:nvSpPr>
          <p:spPr>
            <a:xfrm>
              <a:off x="784972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
            <p:cNvSpPr/>
            <p:nvPr/>
          </p:nvSpPr>
          <p:spPr>
            <a:xfrm>
              <a:off x="850494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
            <p:cNvSpPr/>
            <p:nvPr/>
          </p:nvSpPr>
          <p:spPr>
            <a:xfrm>
              <a:off x="457362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
            <p:cNvSpPr/>
            <p:nvPr/>
          </p:nvSpPr>
          <p:spPr>
            <a:xfrm>
              <a:off x="522884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
            <p:cNvSpPr/>
            <p:nvPr/>
          </p:nvSpPr>
          <p:spPr>
            <a:xfrm>
              <a:off x="588406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
            <p:cNvSpPr/>
            <p:nvPr/>
          </p:nvSpPr>
          <p:spPr>
            <a:xfrm>
              <a:off x="653928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
            <p:cNvSpPr/>
            <p:nvPr/>
          </p:nvSpPr>
          <p:spPr>
            <a:xfrm>
              <a:off x="719450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
            <p:cNvSpPr/>
            <p:nvPr/>
          </p:nvSpPr>
          <p:spPr>
            <a:xfrm>
              <a:off x="784972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
            <p:cNvSpPr/>
            <p:nvPr/>
          </p:nvSpPr>
          <p:spPr>
            <a:xfrm>
              <a:off x="850494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
            <p:cNvSpPr/>
            <p:nvPr/>
          </p:nvSpPr>
          <p:spPr>
            <a:xfrm>
              <a:off x="457362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
            <p:cNvSpPr/>
            <p:nvPr/>
          </p:nvSpPr>
          <p:spPr>
            <a:xfrm>
              <a:off x="522884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
            <p:cNvSpPr/>
            <p:nvPr/>
          </p:nvSpPr>
          <p:spPr>
            <a:xfrm>
              <a:off x="588406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
            <p:cNvSpPr/>
            <p:nvPr/>
          </p:nvSpPr>
          <p:spPr>
            <a:xfrm>
              <a:off x="653928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
            <p:cNvSpPr/>
            <p:nvPr/>
          </p:nvSpPr>
          <p:spPr>
            <a:xfrm>
              <a:off x="719450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
            <p:cNvSpPr/>
            <p:nvPr/>
          </p:nvSpPr>
          <p:spPr>
            <a:xfrm>
              <a:off x="784972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
            <p:cNvSpPr/>
            <p:nvPr/>
          </p:nvSpPr>
          <p:spPr>
            <a:xfrm>
              <a:off x="850494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
            <p:cNvSpPr/>
            <p:nvPr/>
          </p:nvSpPr>
          <p:spPr>
            <a:xfrm>
              <a:off x="457362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
            <p:cNvSpPr/>
            <p:nvPr/>
          </p:nvSpPr>
          <p:spPr>
            <a:xfrm>
              <a:off x="522884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
            <p:cNvSpPr/>
            <p:nvPr/>
          </p:nvSpPr>
          <p:spPr>
            <a:xfrm>
              <a:off x="588406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
            <p:cNvSpPr/>
            <p:nvPr/>
          </p:nvSpPr>
          <p:spPr>
            <a:xfrm>
              <a:off x="653928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
            <p:cNvSpPr/>
            <p:nvPr/>
          </p:nvSpPr>
          <p:spPr>
            <a:xfrm>
              <a:off x="719450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
            <p:cNvSpPr/>
            <p:nvPr/>
          </p:nvSpPr>
          <p:spPr>
            <a:xfrm>
              <a:off x="784972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
            <p:cNvSpPr/>
            <p:nvPr/>
          </p:nvSpPr>
          <p:spPr>
            <a:xfrm>
              <a:off x="850494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5"/>
          <p:cNvGrpSpPr/>
          <p:nvPr/>
        </p:nvGrpSpPr>
        <p:grpSpPr>
          <a:xfrm>
            <a:off x="-3450" y="-5300"/>
            <a:ext cx="9150700" cy="5148800"/>
            <a:chOff x="-3450" y="-5300"/>
            <a:chExt cx="9150700" cy="5148800"/>
          </a:xfrm>
        </p:grpSpPr>
        <p:sp>
          <p:nvSpPr>
            <p:cNvPr id="487" name="Google Shape;487;p5"/>
            <p:cNvSpPr/>
            <p:nvPr/>
          </p:nvSpPr>
          <p:spPr>
            <a:xfrm>
              <a:off x="-34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
            <p:cNvSpPr/>
            <p:nvPr/>
          </p:nvSpPr>
          <p:spPr>
            <a:xfrm rot="10800000">
              <a:off x="84098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
            <p:cNvSpPr/>
            <p:nvPr/>
          </p:nvSpPr>
          <p:spPr>
            <a:xfrm rot="5400000">
              <a:off x="4204625" y="-42030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
            <p:cNvSpPr/>
            <p:nvPr/>
          </p:nvSpPr>
          <p:spPr>
            <a:xfrm flipH="1" rot="5400000">
              <a:off x="4204625" y="2025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1" name="Google Shape;491;p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2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92" name="Google Shape;492;p5"/>
          <p:cNvSpPr txBox="1"/>
          <p:nvPr>
            <p:ph idx="2" type="title"/>
          </p:nvPr>
        </p:nvSpPr>
        <p:spPr>
          <a:xfrm>
            <a:off x="1245000" y="2752000"/>
            <a:ext cx="2843400" cy="4035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sz="1600"/>
            </a:lvl1pPr>
            <a:lvl2pPr lvl="1">
              <a:spcBef>
                <a:spcPts val="0"/>
              </a:spcBef>
              <a:spcAft>
                <a:spcPts val="0"/>
              </a:spcAft>
              <a:buSzPts val="2500"/>
              <a:buFont typeface="Philosopher"/>
              <a:buNone/>
              <a:defRPr sz="2500">
                <a:latin typeface="Philosopher"/>
                <a:ea typeface="Philosopher"/>
                <a:cs typeface="Philosopher"/>
                <a:sym typeface="Philosopher"/>
              </a:defRPr>
            </a:lvl2pPr>
            <a:lvl3pPr lvl="2">
              <a:spcBef>
                <a:spcPts val="0"/>
              </a:spcBef>
              <a:spcAft>
                <a:spcPts val="0"/>
              </a:spcAft>
              <a:buSzPts val="2500"/>
              <a:buFont typeface="Philosopher"/>
              <a:buNone/>
              <a:defRPr sz="2500">
                <a:latin typeface="Philosopher"/>
                <a:ea typeface="Philosopher"/>
                <a:cs typeface="Philosopher"/>
                <a:sym typeface="Philosopher"/>
              </a:defRPr>
            </a:lvl3pPr>
            <a:lvl4pPr lvl="3">
              <a:spcBef>
                <a:spcPts val="0"/>
              </a:spcBef>
              <a:spcAft>
                <a:spcPts val="0"/>
              </a:spcAft>
              <a:buSzPts val="2500"/>
              <a:buFont typeface="Philosopher"/>
              <a:buNone/>
              <a:defRPr sz="2500">
                <a:latin typeface="Philosopher"/>
                <a:ea typeface="Philosopher"/>
                <a:cs typeface="Philosopher"/>
                <a:sym typeface="Philosopher"/>
              </a:defRPr>
            </a:lvl4pPr>
            <a:lvl5pPr lvl="4">
              <a:spcBef>
                <a:spcPts val="0"/>
              </a:spcBef>
              <a:spcAft>
                <a:spcPts val="0"/>
              </a:spcAft>
              <a:buSzPts val="2500"/>
              <a:buFont typeface="Philosopher"/>
              <a:buNone/>
              <a:defRPr sz="2500">
                <a:latin typeface="Philosopher"/>
                <a:ea typeface="Philosopher"/>
                <a:cs typeface="Philosopher"/>
                <a:sym typeface="Philosopher"/>
              </a:defRPr>
            </a:lvl5pPr>
            <a:lvl6pPr lvl="5">
              <a:spcBef>
                <a:spcPts val="0"/>
              </a:spcBef>
              <a:spcAft>
                <a:spcPts val="0"/>
              </a:spcAft>
              <a:buSzPts val="2500"/>
              <a:buFont typeface="Philosopher"/>
              <a:buNone/>
              <a:defRPr sz="2500">
                <a:latin typeface="Philosopher"/>
                <a:ea typeface="Philosopher"/>
                <a:cs typeface="Philosopher"/>
                <a:sym typeface="Philosopher"/>
              </a:defRPr>
            </a:lvl6pPr>
            <a:lvl7pPr lvl="6">
              <a:spcBef>
                <a:spcPts val="0"/>
              </a:spcBef>
              <a:spcAft>
                <a:spcPts val="0"/>
              </a:spcAft>
              <a:buSzPts val="2500"/>
              <a:buFont typeface="Philosopher"/>
              <a:buNone/>
              <a:defRPr sz="2500">
                <a:latin typeface="Philosopher"/>
                <a:ea typeface="Philosopher"/>
                <a:cs typeface="Philosopher"/>
                <a:sym typeface="Philosopher"/>
              </a:defRPr>
            </a:lvl7pPr>
            <a:lvl8pPr lvl="7">
              <a:spcBef>
                <a:spcPts val="0"/>
              </a:spcBef>
              <a:spcAft>
                <a:spcPts val="0"/>
              </a:spcAft>
              <a:buSzPts val="2500"/>
              <a:buFont typeface="Philosopher"/>
              <a:buNone/>
              <a:defRPr sz="2500">
                <a:latin typeface="Philosopher"/>
                <a:ea typeface="Philosopher"/>
                <a:cs typeface="Philosopher"/>
                <a:sym typeface="Philosopher"/>
              </a:defRPr>
            </a:lvl8pPr>
            <a:lvl9pPr lvl="8">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493" name="Google Shape;493;p5"/>
          <p:cNvSpPr txBox="1"/>
          <p:nvPr>
            <p:ph idx="3" type="title"/>
          </p:nvPr>
        </p:nvSpPr>
        <p:spPr>
          <a:xfrm>
            <a:off x="5055700" y="2752344"/>
            <a:ext cx="2843400" cy="403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600"/>
            </a:lvl1pPr>
            <a:lvl2pPr lvl="1" rtl="0">
              <a:spcBef>
                <a:spcPts val="0"/>
              </a:spcBef>
              <a:spcAft>
                <a:spcPts val="0"/>
              </a:spcAft>
              <a:buSzPts val="2500"/>
              <a:buFont typeface="Philosopher"/>
              <a:buNone/>
              <a:defRPr sz="2500">
                <a:latin typeface="Philosopher"/>
                <a:ea typeface="Philosopher"/>
                <a:cs typeface="Philosopher"/>
                <a:sym typeface="Philosopher"/>
              </a:defRPr>
            </a:lvl2pPr>
            <a:lvl3pPr lvl="2" rtl="0">
              <a:spcBef>
                <a:spcPts val="0"/>
              </a:spcBef>
              <a:spcAft>
                <a:spcPts val="0"/>
              </a:spcAft>
              <a:buSzPts val="2500"/>
              <a:buFont typeface="Philosopher"/>
              <a:buNone/>
              <a:defRPr sz="2500">
                <a:latin typeface="Philosopher"/>
                <a:ea typeface="Philosopher"/>
                <a:cs typeface="Philosopher"/>
                <a:sym typeface="Philosopher"/>
              </a:defRPr>
            </a:lvl3pPr>
            <a:lvl4pPr lvl="3" rtl="0">
              <a:spcBef>
                <a:spcPts val="0"/>
              </a:spcBef>
              <a:spcAft>
                <a:spcPts val="0"/>
              </a:spcAft>
              <a:buSzPts val="2500"/>
              <a:buFont typeface="Philosopher"/>
              <a:buNone/>
              <a:defRPr sz="2500">
                <a:latin typeface="Philosopher"/>
                <a:ea typeface="Philosopher"/>
                <a:cs typeface="Philosopher"/>
                <a:sym typeface="Philosopher"/>
              </a:defRPr>
            </a:lvl4pPr>
            <a:lvl5pPr lvl="4" rtl="0">
              <a:spcBef>
                <a:spcPts val="0"/>
              </a:spcBef>
              <a:spcAft>
                <a:spcPts val="0"/>
              </a:spcAft>
              <a:buSzPts val="2500"/>
              <a:buFont typeface="Philosopher"/>
              <a:buNone/>
              <a:defRPr sz="2500">
                <a:latin typeface="Philosopher"/>
                <a:ea typeface="Philosopher"/>
                <a:cs typeface="Philosopher"/>
                <a:sym typeface="Philosopher"/>
              </a:defRPr>
            </a:lvl5pPr>
            <a:lvl6pPr lvl="5" rtl="0">
              <a:spcBef>
                <a:spcPts val="0"/>
              </a:spcBef>
              <a:spcAft>
                <a:spcPts val="0"/>
              </a:spcAft>
              <a:buSzPts val="2500"/>
              <a:buFont typeface="Philosopher"/>
              <a:buNone/>
              <a:defRPr sz="2500">
                <a:latin typeface="Philosopher"/>
                <a:ea typeface="Philosopher"/>
                <a:cs typeface="Philosopher"/>
                <a:sym typeface="Philosopher"/>
              </a:defRPr>
            </a:lvl6pPr>
            <a:lvl7pPr lvl="6" rtl="0">
              <a:spcBef>
                <a:spcPts val="0"/>
              </a:spcBef>
              <a:spcAft>
                <a:spcPts val="0"/>
              </a:spcAft>
              <a:buSzPts val="2500"/>
              <a:buFont typeface="Philosopher"/>
              <a:buNone/>
              <a:defRPr sz="2500">
                <a:latin typeface="Philosopher"/>
                <a:ea typeface="Philosopher"/>
                <a:cs typeface="Philosopher"/>
                <a:sym typeface="Philosopher"/>
              </a:defRPr>
            </a:lvl7pPr>
            <a:lvl8pPr lvl="7" rtl="0">
              <a:spcBef>
                <a:spcPts val="0"/>
              </a:spcBef>
              <a:spcAft>
                <a:spcPts val="0"/>
              </a:spcAft>
              <a:buSzPts val="2500"/>
              <a:buFont typeface="Philosopher"/>
              <a:buNone/>
              <a:defRPr sz="2500">
                <a:latin typeface="Philosopher"/>
                <a:ea typeface="Philosopher"/>
                <a:cs typeface="Philosopher"/>
                <a:sym typeface="Philosopher"/>
              </a:defRPr>
            </a:lvl8pPr>
            <a:lvl9pPr lvl="8" rtl="0">
              <a:spcBef>
                <a:spcPts val="0"/>
              </a:spcBef>
              <a:spcAft>
                <a:spcPts val="0"/>
              </a:spcAft>
              <a:buSzPts val="2500"/>
              <a:buFont typeface="Philosopher"/>
              <a:buNone/>
              <a:defRPr sz="2500">
                <a:latin typeface="Philosopher"/>
                <a:ea typeface="Philosopher"/>
                <a:cs typeface="Philosopher"/>
                <a:sym typeface="Philosopher"/>
              </a:defRPr>
            </a:lvl9pPr>
          </a:lstStyle>
          <a:p/>
        </p:txBody>
      </p:sp>
      <p:sp>
        <p:nvSpPr>
          <p:cNvPr id="494" name="Google Shape;494;p5"/>
          <p:cNvSpPr txBox="1"/>
          <p:nvPr>
            <p:ph idx="1" type="subTitle"/>
          </p:nvPr>
        </p:nvSpPr>
        <p:spPr>
          <a:xfrm>
            <a:off x="1245417" y="3231708"/>
            <a:ext cx="2842500" cy="8193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5" name="Google Shape;495;p5"/>
          <p:cNvSpPr txBox="1"/>
          <p:nvPr>
            <p:ph idx="4" type="subTitle"/>
          </p:nvPr>
        </p:nvSpPr>
        <p:spPr>
          <a:xfrm>
            <a:off x="5056164" y="3231704"/>
            <a:ext cx="2842500" cy="81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6" name="Shape 496"/>
        <p:cNvGrpSpPr/>
        <p:nvPr/>
      </p:nvGrpSpPr>
      <p:grpSpPr>
        <a:xfrm>
          <a:off x="0" y="0"/>
          <a:ext cx="0" cy="0"/>
          <a:chOff x="0" y="0"/>
          <a:chExt cx="0" cy="0"/>
        </a:xfrm>
      </p:grpSpPr>
      <p:grpSp>
        <p:nvGrpSpPr>
          <p:cNvPr id="497" name="Google Shape;497;p6"/>
          <p:cNvGrpSpPr/>
          <p:nvPr/>
        </p:nvGrpSpPr>
        <p:grpSpPr>
          <a:xfrm>
            <a:off x="0" y="-3302"/>
            <a:ext cx="9147244" cy="5143660"/>
            <a:chOff x="0" y="-3302"/>
            <a:chExt cx="9147244" cy="5143660"/>
          </a:xfrm>
        </p:grpSpPr>
        <p:sp>
          <p:nvSpPr>
            <p:cNvPr id="498" name="Google Shape;498;p6"/>
            <p:cNvSpPr/>
            <p:nvPr/>
          </p:nvSpPr>
          <p:spPr>
            <a:xfrm>
              <a:off x="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
            <p:cNvSpPr/>
            <p:nvPr/>
          </p:nvSpPr>
          <p:spPr>
            <a:xfrm>
              <a:off x="65522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
            <p:cNvSpPr/>
            <p:nvPr/>
          </p:nvSpPr>
          <p:spPr>
            <a:xfrm>
              <a:off x="131044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
            <p:cNvSpPr/>
            <p:nvPr/>
          </p:nvSpPr>
          <p:spPr>
            <a:xfrm>
              <a:off x="196566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
            <p:cNvSpPr/>
            <p:nvPr/>
          </p:nvSpPr>
          <p:spPr>
            <a:xfrm>
              <a:off x="262088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
            <p:cNvSpPr/>
            <p:nvPr/>
          </p:nvSpPr>
          <p:spPr>
            <a:xfrm>
              <a:off x="327609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
            <p:cNvSpPr/>
            <p:nvPr/>
          </p:nvSpPr>
          <p:spPr>
            <a:xfrm>
              <a:off x="393131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
            <p:cNvSpPr/>
            <p:nvPr/>
          </p:nvSpPr>
          <p:spPr>
            <a:xfrm>
              <a:off x="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
            <p:cNvSpPr/>
            <p:nvPr/>
          </p:nvSpPr>
          <p:spPr>
            <a:xfrm>
              <a:off x="65522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6"/>
            <p:cNvSpPr/>
            <p:nvPr/>
          </p:nvSpPr>
          <p:spPr>
            <a:xfrm>
              <a:off x="131044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
            <p:cNvSpPr/>
            <p:nvPr/>
          </p:nvSpPr>
          <p:spPr>
            <a:xfrm>
              <a:off x="196566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
            <p:cNvSpPr/>
            <p:nvPr/>
          </p:nvSpPr>
          <p:spPr>
            <a:xfrm>
              <a:off x="262088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
            <p:cNvSpPr/>
            <p:nvPr/>
          </p:nvSpPr>
          <p:spPr>
            <a:xfrm>
              <a:off x="327609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
            <p:cNvSpPr/>
            <p:nvPr/>
          </p:nvSpPr>
          <p:spPr>
            <a:xfrm>
              <a:off x="393131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
            <p:cNvSpPr/>
            <p:nvPr/>
          </p:nvSpPr>
          <p:spPr>
            <a:xfrm>
              <a:off x="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6"/>
            <p:cNvSpPr/>
            <p:nvPr/>
          </p:nvSpPr>
          <p:spPr>
            <a:xfrm>
              <a:off x="65522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
            <p:cNvSpPr/>
            <p:nvPr/>
          </p:nvSpPr>
          <p:spPr>
            <a:xfrm>
              <a:off x="131044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6"/>
            <p:cNvSpPr/>
            <p:nvPr/>
          </p:nvSpPr>
          <p:spPr>
            <a:xfrm>
              <a:off x="196566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
            <p:cNvSpPr/>
            <p:nvPr/>
          </p:nvSpPr>
          <p:spPr>
            <a:xfrm>
              <a:off x="262088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6"/>
            <p:cNvSpPr/>
            <p:nvPr/>
          </p:nvSpPr>
          <p:spPr>
            <a:xfrm>
              <a:off x="327609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
            <p:cNvSpPr/>
            <p:nvPr/>
          </p:nvSpPr>
          <p:spPr>
            <a:xfrm>
              <a:off x="393131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
            <p:cNvSpPr/>
            <p:nvPr/>
          </p:nvSpPr>
          <p:spPr>
            <a:xfrm>
              <a:off x="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
            <p:cNvSpPr/>
            <p:nvPr/>
          </p:nvSpPr>
          <p:spPr>
            <a:xfrm>
              <a:off x="65522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
            <p:cNvSpPr/>
            <p:nvPr/>
          </p:nvSpPr>
          <p:spPr>
            <a:xfrm>
              <a:off x="131044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
            <p:cNvSpPr/>
            <p:nvPr/>
          </p:nvSpPr>
          <p:spPr>
            <a:xfrm>
              <a:off x="196566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
            <p:cNvSpPr/>
            <p:nvPr/>
          </p:nvSpPr>
          <p:spPr>
            <a:xfrm>
              <a:off x="262088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
            <p:cNvSpPr/>
            <p:nvPr/>
          </p:nvSpPr>
          <p:spPr>
            <a:xfrm>
              <a:off x="327609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6"/>
            <p:cNvSpPr/>
            <p:nvPr/>
          </p:nvSpPr>
          <p:spPr>
            <a:xfrm>
              <a:off x="393131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6"/>
            <p:cNvSpPr/>
            <p:nvPr/>
          </p:nvSpPr>
          <p:spPr>
            <a:xfrm>
              <a:off x="457362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
            <p:cNvSpPr/>
            <p:nvPr/>
          </p:nvSpPr>
          <p:spPr>
            <a:xfrm>
              <a:off x="522884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6"/>
            <p:cNvSpPr/>
            <p:nvPr/>
          </p:nvSpPr>
          <p:spPr>
            <a:xfrm>
              <a:off x="588406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6"/>
            <p:cNvSpPr/>
            <p:nvPr/>
          </p:nvSpPr>
          <p:spPr>
            <a:xfrm>
              <a:off x="653928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6"/>
            <p:cNvSpPr/>
            <p:nvPr/>
          </p:nvSpPr>
          <p:spPr>
            <a:xfrm>
              <a:off x="719450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
            <p:cNvSpPr/>
            <p:nvPr/>
          </p:nvSpPr>
          <p:spPr>
            <a:xfrm>
              <a:off x="784972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
            <p:cNvSpPr/>
            <p:nvPr/>
          </p:nvSpPr>
          <p:spPr>
            <a:xfrm>
              <a:off x="850494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6"/>
            <p:cNvSpPr/>
            <p:nvPr/>
          </p:nvSpPr>
          <p:spPr>
            <a:xfrm>
              <a:off x="457362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
            <p:cNvSpPr/>
            <p:nvPr/>
          </p:nvSpPr>
          <p:spPr>
            <a:xfrm>
              <a:off x="522884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6"/>
            <p:cNvSpPr/>
            <p:nvPr/>
          </p:nvSpPr>
          <p:spPr>
            <a:xfrm>
              <a:off x="588406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6"/>
            <p:cNvSpPr/>
            <p:nvPr/>
          </p:nvSpPr>
          <p:spPr>
            <a:xfrm>
              <a:off x="653928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6"/>
            <p:cNvSpPr/>
            <p:nvPr/>
          </p:nvSpPr>
          <p:spPr>
            <a:xfrm>
              <a:off x="719450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
            <p:cNvSpPr/>
            <p:nvPr/>
          </p:nvSpPr>
          <p:spPr>
            <a:xfrm>
              <a:off x="784972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
            <p:cNvSpPr/>
            <p:nvPr/>
          </p:nvSpPr>
          <p:spPr>
            <a:xfrm>
              <a:off x="850494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
            <p:cNvSpPr/>
            <p:nvPr/>
          </p:nvSpPr>
          <p:spPr>
            <a:xfrm>
              <a:off x="457362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
            <p:cNvSpPr/>
            <p:nvPr/>
          </p:nvSpPr>
          <p:spPr>
            <a:xfrm>
              <a:off x="522884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
            <p:cNvSpPr/>
            <p:nvPr/>
          </p:nvSpPr>
          <p:spPr>
            <a:xfrm>
              <a:off x="588406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6"/>
            <p:cNvSpPr/>
            <p:nvPr/>
          </p:nvSpPr>
          <p:spPr>
            <a:xfrm>
              <a:off x="653928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
            <p:cNvSpPr/>
            <p:nvPr/>
          </p:nvSpPr>
          <p:spPr>
            <a:xfrm>
              <a:off x="719450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
            <p:cNvSpPr/>
            <p:nvPr/>
          </p:nvSpPr>
          <p:spPr>
            <a:xfrm>
              <a:off x="784972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
            <p:cNvSpPr/>
            <p:nvPr/>
          </p:nvSpPr>
          <p:spPr>
            <a:xfrm>
              <a:off x="850494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
            <p:cNvSpPr/>
            <p:nvPr/>
          </p:nvSpPr>
          <p:spPr>
            <a:xfrm>
              <a:off x="457362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
            <p:cNvSpPr/>
            <p:nvPr/>
          </p:nvSpPr>
          <p:spPr>
            <a:xfrm>
              <a:off x="522884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6"/>
            <p:cNvSpPr/>
            <p:nvPr/>
          </p:nvSpPr>
          <p:spPr>
            <a:xfrm>
              <a:off x="588406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
            <p:cNvSpPr/>
            <p:nvPr/>
          </p:nvSpPr>
          <p:spPr>
            <a:xfrm>
              <a:off x="653928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6"/>
            <p:cNvSpPr/>
            <p:nvPr/>
          </p:nvSpPr>
          <p:spPr>
            <a:xfrm>
              <a:off x="719450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
            <p:cNvSpPr/>
            <p:nvPr/>
          </p:nvSpPr>
          <p:spPr>
            <a:xfrm>
              <a:off x="784972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6"/>
            <p:cNvSpPr/>
            <p:nvPr/>
          </p:nvSpPr>
          <p:spPr>
            <a:xfrm>
              <a:off x="850494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6"/>
            <p:cNvSpPr/>
            <p:nvPr/>
          </p:nvSpPr>
          <p:spPr>
            <a:xfrm>
              <a:off x="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
            <p:cNvSpPr/>
            <p:nvPr/>
          </p:nvSpPr>
          <p:spPr>
            <a:xfrm>
              <a:off x="65522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6"/>
            <p:cNvSpPr/>
            <p:nvPr/>
          </p:nvSpPr>
          <p:spPr>
            <a:xfrm>
              <a:off x="131044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6"/>
            <p:cNvSpPr/>
            <p:nvPr/>
          </p:nvSpPr>
          <p:spPr>
            <a:xfrm>
              <a:off x="196566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
            <p:cNvSpPr/>
            <p:nvPr/>
          </p:nvSpPr>
          <p:spPr>
            <a:xfrm>
              <a:off x="262088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
            <p:cNvSpPr/>
            <p:nvPr/>
          </p:nvSpPr>
          <p:spPr>
            <a:xfrm>
              <a:off x="327609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
            <p:cNvSpPr/>
            <p:nvPr/>
          </p:nvSpPr>
          <p:spPr>
            <a:xfrm>
              <a:off x="393131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6"/>
            <p:cNvSpPr/>
            <p:nvPr/>
          </p:nvSpPr>
          <p:spPr>
            <a:xfrm>
              <a:off x="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
            <p:cNvSpPr/>
            <p:nvPr/>
          </p:nvSpPr>
          <p:spPr>
            <a:xfrm>
              <a:off x="65522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6"/>
            <p:cNvSpPr/>
            <p:nvPr/>
          </p:nvSpPr>
          <p:spPr>
            <a:xfrm>
              <a:off x="131044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
            <p:cNvSpPr/>
            <p:nvPr/>
          </p:nvSpPr>
          <p:spPr>
            <a:xfrm>
              <a:off x="196566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
            <p:cNvSpPr/>
            <p:nvPr/>
          </p:nvSpPr>
          <p:spPr>
            <a:xfrm>
              <a:off x="262088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6"/>
            <p:cNvSpPr/>
            <p:nvPr/>
          </p:nvSpPr>
          <p:spPr>
            <a:xfrm>
              <a:off x="327609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
            <p:cNvSpPr/>
            <p:nvPr/>
          </p:nvSpPr>
          <p:spPr>
            <a:xfrm>
              <a:off x="393131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
            <p:cNvSpPr/>
            <p:nvPr/>
          </p:nvSpPr>
          <p:spPr>
            <a:xfrm>
              <a:off x="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
            <p:cNvSpPr/>
            <p:nvPr/>
          </p:nvSpPr>
          <p:spPr>
            <a:xfrm>
              <a:off x="65522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
            <p:cNvSpPr/>
            <p:nvPr/>
          </p:nvSpPr>
          <p:spPr>
            <a:xfrm>
              <a:off x="131044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
            <p:cNvSpPr/>
            <p:nvPr/>
          </p:nvSpPr>
          <p:spPr>
            <a:xfrm>
              <a:off x="196566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
            <p:cNvSpPr/>
            <p:nvPr/>
          </p:nvSpPr>
          <p:spPr>
            <a:xfrm>
              <a:off x="262088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
            <p:cNvSpPr/>
            <p:nvPr/>
          </p:nvSpPr>
          <p:spPr>
            <a:xfrm>
              <a:off x="327609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
            <p:cNvSpPr/>
            <p:nvPr/>
          </p:nvSpPr>
          <p:spPr>
            <a:xfrm>
              <a:off x="393131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
            <p:cNvSpPr/>
            <p:nvPr/>
          </p:nvSpPr>
          <p:spPr>
            <a:xfrm>
              <a:off x="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
            <p:cNvSpPr/>
            <p:nvPr/>
          </p:nvSpPr>
          <p:spPr>
            <a:xfrm>
              <a:off x="65522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
            <p:cNvSpPr/>
            <p:nvPr/>
          </p:nvSpPr>
          <p:spPr>
            <a:xfrm>
              <a:off x="131044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
            <p:cNvSpPr/>
            <p:nvPr/>
          </p:nvSpPr>
          <p:spPr>
            <a:xfrm>
              <a:off x="196566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6"/>
            <p:cNvSpPr/>
            <p:nvPr/>
          </p:nvSpPr>
          <p:spPr>
            <a:xfrm>
              <a:off x="262088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
            <p:cNvSpPr/>
            <p:nvPr/>
          </p:nvSpPr>
          <p:spPr>
            <a:xfrm>
              <a:off x="327609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
            <p:cNvSpPr/>
            <p:nvPr/>
          </p:nvSpPr>
          <p:spPr>
            <a:xfrm>
              <a:off x="393131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
            <p:cNvSpPr/>
            <p:nvPr/>
          </p:nvSpPr>
          <p:spPr>
            <a:xfrm>
              <a:off x="457362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
            <p:cNvSpPr/>
            <p:nvPr/>
          </p:nvSpPr>
          <p:spPr>
            <a:xfrm>
              <a:off x="522884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
            <p:cNvSpPr/>
            <p:nvPr/>
          </p:nvSpPr>
          <p:spPr>
            <a:xfrm>
              <a:off x="588406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
            <p:cNvSpPr/>
            <p:nvPr/>
          </p:nvSpPr>
          <p:spPr>
            <a:xfrm>
              <a:off x="653928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
            <p:cNvSpPr/>
            <p:nvPr/>
          </p:nvSpPr>
          <p:spPr>
            <a:xfrm>
              <a:off x="719450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
            <p:cNvSpPr/>
            <p:nvPr/>
          </p:nvSpPr>
          <p:spPr>
            <a:xfrm>
              <a:off x="784972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
            <p:cNvSpPr/>
            <p:nvPr/>
          </p:nvSpPr>
          <p:spPr>
            <a:xfrm>
              <a:off x="850494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
            <p:cNvSpPr/>
            <p:nvPr/>
          </p:nvSpPr>
          <p:spPr>
            <a:xfrm>
              <a:off x="457362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
            <p:cNvSpPr/>
            <p:nvPr/>
          </p:nvSpPr>
          <p:spPr>
            <a:xfrm>
              <a:off x="522884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
            <p:cNvSpPr/>
            <p:nvPr/>
          </p:nvSpPr>
          <p:spPr>
            <a:xfrm>
              <a:off x="588406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
            <p:cNvSpPr/>
            <p:nvPr/>
          </p:nvSpPr>
          <p:spPr>
            <a:xfrm>
              <a:off x="653928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
            <p:cNvSpPr/>
            <p:nvPr/>
          </p:nvSpPr>
          <p:spPr>
            <a:xfrm>
              <a:off x="719450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
            <p:cNvSpPr/>
            <p:nvPr/>
          </p:nvSpPr>
          <p:spPr>
            <a:xfrm>
              <a:off x="784972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
            <p:cNvSpPr/>
            <p:nvPr/>
          </p:nvSpPr>
          <p:spPr>
            <a:xfrm>
              <a:off x="850494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
            <p:cNvSpPr/>
            <p:nvPr/>
          </p:nvSpPr>
          <p:spPr>
            <a:xfrm>
              <a:off x="457362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
            <p:cNvSpPr/>
            <p:nvPr/>
          </p:nvSpPr>
          <p:spPr>
            <a:xfrm>
              <a:off x="522884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
            <p:cNvSpPr/>
            <p:nvPr/>
          </p:nvSpPr>
          <p:spPr>
            <a:xfrm>
              <a:off x="588406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
            <p:cNvSpPr/>
            <p:nvPr/>
          </p:nvSpPr>
          <p:spPr>
            <a:xfrm>
              <a:off x="653928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
            <p:cNvSpPr/>
            <p:nvPr/>
          </p:nvSpPr>
          <p:spPr>
            <a:xfrm>
              <a:off x="719450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
            <p:cNvSpPr/>
            <p:nvPr/>
          </p:nvSpPr>
          <p:spPr>
            <a:xfrm>
              <a:off x="784972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
            <p:cNvSpPr/>
            <p:nvPr/>
          </p:nvSpPr>
          <p:spPr>
            <a:xfrm>
              <a:off x="850494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
            <p:cNvSpPr/>
            <p:nvPr/>
          </p:nvSpPr>
          <p:spPr>
            <a:xfrm>
              <a:off x="457362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
            <p:cNvSpPr/>
            <p:nvPr/>
          </p:nvSpPr>
          <p:spPr>
            <a:xfrm>
              <a:off x="522884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6"/>
            <p:cNvSpPr/>
            <p:nvPr/>
          </p:nvSpPr>
          <p:spPr>
            <a:xfrm>
              <a:off x="588406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
            <p:cNvSpPr/>
            <p:nvPr/>
          </p:nvSpPr>
          <p:spPr>
            <a:xfrm>
              <a:off x="653928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
            <p:cNvSpPr/>
            <p:nvPr/>
          </p:nvSpPr>
          <p:spPr>
            <a:xfrm>
              <a:off x="719450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6"/>
            <p:cNvSpPr/>
            <p:nvPr/>
          </p:nvSpPr>
          <p:spPr>
            <a:xfrm>
              <a:off x="784972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
            <p:cNvSpPr/>
            <p:nvPr/>
          </p:nvSpPr>
          <p:spPr>
            <a:xfrm>
              <a:off x="850494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 name="Google Shape;610;p6"/>
          <p:cNvGrpSpPr/>
          <p:nvPr/>
        </p:nvGrpSpPr>
        <p:grpSpPr>
          <a:xfrm>
            <a:off x="-3450" y="-5300"/>
            <a:ext cx="9150700" cy="5148800"/>
            <a:chOff x="-3450" y="-5300"/>
            <a:chExt cx="9150700" cy="5148800"/>
          </a:xfrm>
        </p:grpSpPr>
        <p:sp>
          <p:nvSpPr>
            <p:cNvPr id="611" name="Google Shape;611;p6"/>
            <p:cNvSpPr/>
            <p:nvPr/>
          </p:nvSpPr>
          <p:spPr>
            <a:xfrm>
              <a:off x="-34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
            <p:cNvSpPr/>
            <p:nvPr/>
          </p:nvSpPr>
          <p:spPr>
            <a:xfrm rot="10800000">
              <a:off x="84098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
            <p:cNvSpPr/>
            <p:nvPr/>
          </p:nvSpPr>
          <p:spPr>
            <a:xfrm rot="5400000">
              <a:off x="4204625" y="-42030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
            <p:cNvSpPr/>
            <p:nvPr/>
          </p:nvSpPr>
          <p:spPr>
            <a:xfrm flipH="1" rot="5400000">
              <a:off x="4204625" y="2025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6"/>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2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16" name="Shape 616"/>
        <p:cNvGrpSpPr/>
        <p:nvPr/>
      </p:nvGrpSpPr>
      <p:grpSpPr>
        <a:xfrm>
          <a:off x="0" y="0"/>
          <a:ext cx="0" cy="0"/>
          <a:chOff x="0" y="0"/>
          <a:chExt cx="0" cy="0"/>
        </a:xfrm>
      </p:grpSpPr>
      <p:grpSp>
        <p:nvGrpSpPr>
          <p:cNvPr id="617" name="Google Shape;617;p7"/>
          <p:cNvGrpSpPr/>
          <p:nvPr/>
        </p:nvGrpSpPr>
        <p:grpSpPr>
          <a:xfrm>
            <a:off x="0" y="-3302"/>
            <a:ext cx="9147244" cy="5143660"/>
            <a:chOff x="0" y="-3302"/>
            <a:chExt cx="9147244" cy="5143660"/>
          </a:xfrm>
        </p:grpSpPr>
        <p:sp>
          <p:nvSpPr>
            <p:cNvPr id="618" name="Google Shape;618;p7"/>
            <p:cNvSpPr/>
            <p:nvPr/>
          </p:nvSpPr>
          <p:spPr>
            <a:xfrm>
              <a:off x="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7"/>
            <p:cNvSpPr/>
            <p:nvPr/>
          </p:nvSpPr>
          <p:spPr>
            <a:xfrm>
              <a:off x="65522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7"/>
            <p:cNvSpPr/>
            <p:nvPr/>
          </p:nvSpPr>
          <p:spPr>
            <a:xfrm>
              <a:off x="131044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7"/>
            <p:cNvSpPr/>
            <p:nvPr/>
          </p:nvSpPr>
          <p:spPr>
            <a:xfrm>
              <a:off x="196566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7"/>
            <p:cNvSpPr/>
            <p:nvPr/>
          </p:nvSpPr>
          <p:spPr>
            <a:xfrm>
              <a:off x="262088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7"/>
            <p:cNvSpPr/>
            <p:nvPr/>
          </p:nvSpPr>
          <p:spPr>
            <a:xfrm>
              <a:off x="327609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7"/>
            <p:cNvSpPr/>
            <p:nvPr/>
          </p:nvSpPr>
          <p:spPr>
            <a:xfrm>
              <a:off x="393131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7"/>
            <p:cNvSpPr/>
            <p:nvPr/>
          </p:nvSpPr>
          <p:spPr>
            <a:xfrm>
              <a:off x="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7"/>
            <p:cNvSpPr/>
            <p:nvPr/>
          </p:nvSpPr>
          <p:spPr>
            <a:xfrm>
              <a:off x="65522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7"/>
            <p:cNvSpPr/>
            <p:nvPr/>
          </p:nvSpPr>
          <p:spPr>
            <a:xfrm>
              <a:off x="131044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7"/>
            <p:cNvSpPr/>
            <p:nvPr/>
          </p:nvSpPr>
          <p:spPr>
            <a:xfrm>
              <a:off x="196566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7"/>
            <p:cNvSpPr/>
            <p:nvPr/>
          </p:nvSpPr>
          <p:spPr>
            <a:xfrm>
              <a:off x="262088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7"/>
            <p:cNvSpPr/>
            <p:nvPr/>
          </p:nvSpPr>
          <p:spPr>
            <a:xfrm>
              <a:off x="327609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7"/>
            <p:cNvSpPr/>
            <p:nvPr/>
          </p:nvSpPr>
          <p:spPr>
            <a:xfrm>
              <a:off x="393131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7"/>
            <p:cNvSpPr/>
            <p:nvPr/>
          </p:nvSpPr>
          <p:spPr>
            <a:xfrm>
              <a:off x="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
            <p:cNvSpPr/>
            <p:nvPr/>
          </p:nvSpPr>
          <p:spPr>
            <a:xfrm>
              <a:off x="65522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7"/>
            <p:cNvSpPr/>
            <p:nvPr/>
          </p:nvSpPr>
          <p:spPr>
            <a:xfrm>
              <a:off x="131044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7"/>
            <p:cNvSpPr/>
            <p:nvPr/>
          </p:nvSpPr>
          <p:spPr>
            <a:xfrm>
              <a:off x="196566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7"/>
            <p:cNvSpPr/>
            <p:nvPr/>
          </p:nvSpPr>
          <p:spPr>
            <a:xfrm>
              <a:off x="262088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7"/>
            <p:cNvSpPr/>
            <p:nvPr/>
          </p:nvSpPr>
          <p:spPr>
            <a:xfrm>
              <a:off x="327609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7"/>
            <p:cNvSpPr/>
            <p:nvPr/>
          </p:nvSpPr>
          <p:spPr>
            <a:xfrm>
              <a:off x="393131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7"/>
            <p:cNvSpPr/>
            <p:nvPr/>
          </p:nvSpPr>
          <p:spPr>
            <a:xfrm>
              <a:off x="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7"/>
            <p:cNvSpPr/>
            <p:nvPr/>
          </p:nvSpPr>
          <p:spPr>
            <a:xfrm>
              <a:off x="65522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7"/>
            <p:cNvSpPr/>
            <p:nvPr/>
          </p:nvSpPr>
          <p:spPr>
            <a:xfrm>
              <a:off x="131044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
            <p:cNvSpPr/>
            <p:nvPr/>
          </p:nvSpPr>
          <p:spPr>
            <a:xfrm>
              <a:off x="196566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7"/>
            <p:cNvSpPr/>
            <p:nvPr/>
          </p:nvSpPr>
          <p:spPr>
            <a:xfrm>
              <a:off x="262088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7"/>
            <p:cNvSpPr/>
            <p:nvPr/>
          </p:nvSpPr>
          <p:spPr>
            <a:xfrm>
              <a:off x="327609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7"/>
            <p:cNvSpPr/>
            <p:nvPr/>
          </p:nvSpPr>
          <p:spPr>
            <a:xfrm>
              <a:off x="393131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7"/>
            <p:cNvSpPr/>
            <p:nvPr/>
          </p:nvSpPr>
          <p:spPr>
            <a:xfrm>
              <a:off x="457362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7"/>
            <p:cNvSpPr/>
            <p:nvPr/>
          </p:nvSpPr>
          <p:spPr>
            <a:xfrm>
              <a:off x="522884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7"/>
            <p:cNvSpPr/>
            <p:nvPr/>
          </p:nvSpPr>
          <p:spPr>
            <a:xfrm>
              <a:off x="588406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7"/>
            <p:cNvSpPr/>
            <p:nvPr/>
          </p:nvSpPr>
          <p:spPr>
            <a:xfrm>
              <a:off x="653928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7"/>
            <p:cNvSpPr/>
            <p:nvPr/>
          </p:nvSpPr>
          <p:spPr>
            <a:xfrm>
              <a:off x="719450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7"/>
            <p:cNvSpPr/>
            <p:nvPr/>
          </p:nvSpPr>
          <p:spPr>
            <a:xfrm>
              <a:off x="784972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7"/>
            <p:cNvSpPr/>
            <p:nvPr/>
          </p:nvSpPr>
          <p:spPr>
            <a:xfrm>
              <a:off x="850494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
            <p:cNvSpPr/>
            <p:nvPr/>
          </p:nvSpPr>
          <p:spPr>
            <a:xfrm>
              <a:off x="457362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
            <p:cNvSpPr/>
            <p:nvPr/>
          </p:nvSpPr>
          <p:spPr>
            <a:xfrm>
              <a:off x="522884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
            <p:cNvSpPr/>
            <p:nvPr/>
          </p:nvSpPr>
          <p:spPr>
            <a:xfrm>
              <a:off x="588406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
            <p:cNvSpPr/>
            <p:nvPr/>
          </p:nvSpPr>
          <p:spPr>
            <a:xfrm>
              <a:off x="653928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7"/>
            <p:cNvSpPr/>
            <p:nvPr/>
          </p:nvSpPr>
          <p:spPr>
            <a:xfrm>
              <a:off x="719450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7"/>
            <p:cNvSpPr/>
            <p:nvPr/>
          </p:nvSpPr>
          <p:spPr>
            <a:xfrm>
              <a:off x="784972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7"/>
            <p:cNvSpPr/>
            <p:nvPr/>
          </p:nvSpPr>
          <p:spPr>
            <a:xfrm>
              <a:off x="850494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7"/>
            <p:cNvSpPr/>
            <p:nvPr/>
          </p:nvSpPr>
          <p:spPr>
            <a:xfrm>
              <a:off x="457362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7"/>
            <p:cNvSpPr/>
            <p:nvPr/>
          </p:nvSpPr>
          <p:spPr>
            <a:xfrm>
              <a:off x="522884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7"/>
            <p:cNvSpPr/>
            <p:nvPr/>
          </p:nvSpPr>
          <p:spPr>
            <a:xfrm>
              <a:off x="588406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7"/>
            <p:cNvSpPr/>
            <p:nvPr/>
          </p:nvSpPr>
          <p:spPr>
            <a:xfrm>
              <a:off x="653928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7"/>
            <p:cNvSpPr/>
            <p:nvPr/>
          </p:nvSpPr>
          <p:spPr>
            <a:xfrm>
              <a:off x="719450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7"/>
            <p:cNvSpPr/>
            <p:nvPr/>
          </p:nvSpPr>
          <p:spPr>
            <a:xfrm>
              <a:off x="784972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7"/>
            <p:cNvSpPr/>
            <p:nvPr/>
          </p:nvSpPr>
          <p:spPr>
            <a:xfrm>
              <a:off x="850494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7"/>
            <p:cNvSpPr/>
            <p:nvPr/>
          </p:nvSpPr>
          <p:spPr>
            <a:xfrm>
              <a:off x="457362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7"/>
            <p:cNvSpPr/>
            <p:nvPr/>
          </p:nvSpPr>
          <p:spPr>
            <a:xfrm>
              <a:off x="522884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7"/>
            <p:cNvSpPr/>
            <p:nvPr/>
          </p:nvSpPr>
          <p:spPr>
            <a:xfrm>
              <a:off x="588406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7"/>
            <p:cNvSpPr/>
            <p:nvPr/>
          </p:nvSpPr>
          <p:spPr>
            <a:xfrm>
              <a:off x="653928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7"/>
            <p:cNvSpPr/>
            <p:nvPr/>
          </p:nvSpPr>
          <p:spPr>
            <a:xfrm>
              <a:off x="719450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7"/>
            <p:cNvSpPr/>
            <p:nvPr/>
          </p:nvSpPr>
          <p:spPr>
            <a:xfrm>
              <a:off x="784972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7"/>
            <p:cNvSpPr/>
            <p:nvPr/>
          </p:nvSpPr>
          <p:spPr>
            <a:xfrm>
              <a:off x="850494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7"/>
            <p:cNvSpPr/>
            <p:nvPr/>
          </p:nvSpPr>
          <p:spPr>
            <a:xfrm>
              <a:off x="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7"/>
            <p:cNvSpPr/>
            <p:nvPr/>
          </p:nvSpPr>
          <p:spPr>
            <a:xfrm>
              <a:off x="65522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7"/>
            <p:cNvSpPr/>
            <p:nvPr/>
          </p:nvSpPr>
          <p:spPr>
            <a:xfrm>
              <a:off x="131044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7"/>
            <p:cNvSpPr/>
            <p:nvPr/>
          </p:nvSpPr>
          <p:spPr>
            <a:xfrm>
              <a:off x="196566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7"/>
            <p:cNvSpPr/>
            <p:nvPr/>
          </p:nvSpPr>
          <p:spPr>
            <a:xfrm>
              <a:off x="262088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7"/>
            <p:cNvSpPr/>
            <p:nvPr/>
          </p:nvSpPr>
          <p:spPr>
            <a:xfrm>
              <a:off x="327609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
            <p:cNvSpPr/>
            <p:nvPr/>
          </p:nvSpPr>
          <p:spPr>
            <a:xfrm>
              <a:off x="393131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
            <p:cNvSpPr/>
            <p:nvPr/>
          </p:nvSpPr>
          <p:spPr>
            <a:xfrm>
              <a:off x="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7"/>
            <p:cNvSpPr/>
            <p:nvPr/>
          </p:nvSpPr>
          <p:spPr>
            <a:xfrm>
              <a:off x="65522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7"/>
            <p:cNvSpPr/>
            <p:nvPr/>
          </p:nvSpPr>
          <p:spPr>
            <a:xfrm>
              <a:off x="131044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7"/>
            <p:cNvSpPr/>
            <p:nvPr/>
          </p:nvSpPr>
          <p:spPr>
            <a:xfrm>
              <a:off x="196566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7"/>
            <p:cNvSpPr/>
            <p:nvPr/>
          </p:nvSpPr>
          <p:spPr>
            <a:xfrm>
              <a:off x="262088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7"/>
            <p:cNvSpPr/>
            <p:nvPr/>
          </p:nvSpPr>
          <p:spPr>
            <a:xfrm>
              <a:off x="327609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7"/>
            <p:cNvSpPr/>
            <p:nvPr/>
          </p:nvSpPr>
          <p:spPr>
            <a:xfrm>
              <a:off x="393131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7"/>
            <p:cNvSpPr/>
            <p:nvPr/>
          </p:nvSpPr>
          <p:spPr>
            <a:xfrm>
              <a:off x="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7"/>
            <p:cNvSpPr/>
            <p:nvPr/>
          </p:nvSpPr>
          <p:spPr>
            <a:xfrm>
              <a:off x="65522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7"/>
            <p:cNvSpPr/>
            <p:nvPr/>
          </p:nvSpPr>
          <p:spPr>
            <a:xfrm>
              <a:off x="131044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7"/>
            <p:cNvSpPr/>
            <p:nvPr/>
          </p:nvSpPr>
          <p:spPr>
            <a:xfrm>
              <a:off x="196566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7"/>
            <p:cNvSpPr/>
            <p:nvPr/>
          </p:nvSpPr>
          <p:spPr>
            <a:xfrm>
              <a:off x="262088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7"/>
            <p:cNvSpPr/>
            <p:nvPr/>
          </p:nvSpPr>
          <p:spPr>
            <a:xfrm>
              <a:off x="327609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7"/>
            <p:cNvSpPr/>
            <p:nvPr/>
          </p:nvSpPr>
          <p:spPr>
            <a:xfrm>
              <a:off x="393131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7"/>
            <p:cNvSpPr/>
            <p:nvPr/>
          </p:nvSpPr>
          <p:spPr>
            <a:xfrm>
              <a:off x="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7"/>
            <p:cNvSpPr/>
            <p:nvPr/>
          </p:nvSpPr>
          <p:spPr>
            <a:xfrm>
              <a:off x="65522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7"/>
            <p:cNvSpPr/>
            <p:nvPr/>
          </p:nvSpPr>
          <p:spPr>
            <a:xfrm>
              <a:off x="131044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7"/>
            <p:cNvSpPr/>
            <p:nvPr/>
          </p:nvSpPr>
          <p:spPr>
            <a:xfrm>
              <a:off x="196566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7"/>
            <p:cNvSpPr/>
            <p:nvPr/>
          </p:nvSpPr>
          <p:spPr>
            <a:xfrm>
              <a:off x="262088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7"/>
            <p:cNvSpPr/>
            <p:nvPr/>
          </p:nvSpPr>
          <p:spPr>
            <a:xfrm>
              <a:off x="327609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7"/>
            <p:cNvSpPr/>
            <p:nvPr/>
          </p:nvSpPr>
          <p:spPr>
            <a:xfrm>
              <a:off x="393131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7"/>
            <p:cNvSpPr/>
            <p:nvPr/>
          </p:nvSpPr>
          <p:spPr>
            <a:xfrm>
              <a:off x="457362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7"/>
            <p:cNvSpPr/>
            <p:nvPr/>
          </p:nvSpPr>
          <p:spPr>
            <a:xfrm>
              <a:off x="522884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7"/>
            <p:cNvSpPr/>
            <p:nvPr/>
          </p:nvSpPr>
          <p:spPr>
            <a:xfrm>
              <a:off x="588406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7"/>
            <p:cNvSpPr/>
            <p:nvPr/>
          </p:nvSpPr>
          <p:spPr>
            <a:xfrm>
              <a:off x="653928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7"/>
            <p:cNvSpPr/>
            <p:nvPr/>
          </p:nvSpPr>
          <p:spPr>
            <a:xfrm>
              <a:off x="719450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7"/>
            <p:cNvSpPr/>
            <p:nvPr/>
          </p:nvSpPr>
          <p:spPr>
            <a:xfrm>
              <a:off x="784972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7"/>
            <p:cNvSpPr/>
            <p:nvPr/>
          </p:nvSpPr>
          <p:spPr>
            <a:xfrm>
              <a:off x="850494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7"/>
            <p:cNvSpPr/>
            <p:nvPr/>
          </p:nvSpPr>
          <p:spPr>
            <a:xfrm>
              <a:off x="457362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7"/>
            <p:cNvSpPr/>
            <p:nvPr/>
          </p:nvSpPr>
          <p:spPr>
            <a:xfrm>
              <a:off x="522884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7"/>
            <p:cNvSpPr/>
            <p:nvPr/>
          </p:nvSpPr>
          <p:spPr>
            <a:xfrm>
              <a:off x="588406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7"/>
            <p:cNvSpPr/>
            <p:nvPr/>
          </p:nvSpPr>
          <p:spPr>
            <a:xfrm>
              <a:off x="653928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7"/>
            <p:cNvSpPr/>
            <p:nvPr/>
          </p:nvSpPr>
          <p:spPr>
            <a:xfrm>
              <a:off x="719450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7"/>
            <p:cNvSpPr/>
            <p:nvPr/>
          </p:nvSpPr>
          <p:spPr>
            <a:xfrm>
              <a:off x="784972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7"/>
            <p:cNvSpPr/>
            <p:nvPr/>
          </p:nvSpPr>
          <p:spPr>
            <a:xfrm>
              <a:off x="850494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7"/>
            <p:cNvSpPr/>
            <p:nvPr/>
          </p:nvSpPr>
          <p:spPr>
            <a:xfrm>
              <a:off x="457362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7"/>
            <p:cNvSpPr/>
            <p:nvPr/>
          </p:nvSpPr>
          <p:spPr>
            <a:xfrm>
              <a:off x="522884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7"/>
            <p:cNvSpPr/>
            <p:nvPr/>
          </p:nvSpPr>
          <p:spPr>
            <a:xfrm>
              <a:off x="588406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7"/>
            <p:cNvSpPr/>
            <p:nvPr/>
          </p:nvSpPr>
          <p:spPr>
            <a:xfrm>
              <a:off x="653928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7"/>
            <p:cNvSpPr/>
            <p:nvPr/>
          </p:nvSpPr>
          <p:spPr>
            <a:xfrm>
              <a:off x="719450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7"/>
            <p:cNvSpPr/>
            <p:nvPr/>
          </p:nvSpPr>
          <p:spPr>
            <a:xfrm>
              <a:off x="784972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7"/>
            <p:cNvSpPr/>
            <p:nvPr/>
          </p:nvSpPr>
          <p:spPr>
            <a:xfrm>
              <a:off x="850494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7"/>
            <p:cNvSpPr/>
            <p:nvPr/>
          </p:nvSpPr>
          <p:spPr>
            <a:xfrm>
              <a:off x="457362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7"/>
            <p:cNvSpPr/>
            <p:nvPr/>
          </p:nvSpPr>
          <p:spPr>
            <a:xfrm>
              <a:off x="522884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7"/>
            <p:cNvSpPr/>
            <p:nvPr/>
          </p:nvSpPr>
          <p:spPr>
            <a:xfrm>
              <a:off x="588406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7"/>
            <p:cNvSpPr/>
            <p:nvPr/>
          </p:nvSpPr>
          <p:spPr>
            <a:xfrm>
              <a:off x="653928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7"/>
            <p:cNvSpPr/>
            <p:nvPr/>
          </p:nvSpPr>
          <p:spPr>
            <a:xfrm>
              <a:off x="719450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7"/>
            <p:cNvSpPr/>
            <p:nvPr/>
          </p:nvSpPr>
          <p:spPr>
            <a:xfrm>
              <a:off x="784972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7"/>
            <p:cNvSpPr/>
            <p:nvPr/>
          </p:nvSpPr>
          <p:spPr>
            <a:xfrm>
              <a:off x="850494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7"/>
          <p:cNvGrpSpPr/>
          <p:nvPr/>
        </p:nvGrpSpPr>
        <p:grpSpPr>
          <a:xfrm>
            <a:off x="-3450" y="-5300"/>
            <a:ext cx="9150700" cy="5148800"/>
            <a:chOff x="-3450" y="-5300"/>
            <a:chExt cx="9150700" cy="5148800"/>
          </a:xfrm>
        </p:grpSpPr>
        <p:sp>
          <p:nvSpPr>
            <p:cNvPr id="731" name="Google Shape;731;p7"/>
            <p:cNvSpPr/>
            <p:nvPr/>
          </p:nvSpPr>
          <p:spPr>
            <a:xfrm>
              <a:off x="-34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7"/>
            <p:cNvSpPr/>
            <p:nvPr/>
          </p:nvSpPr>
          <p:spPr>
            <a:xfrm rot="10800000">
              <a:off x="84098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7"/>
            <p:cNvSpPr/>
            <p:nvPr/>
          </p:nvSpPr>
          <p:spPr>
            <a:xfrm rot="5400000">
              <a:off x="4204625" y="-42030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7"/>
            <p:cNvSpPr/>
            <p:nvPr/>
          </p:nvSpPr>
          <p:spPr>
            <a:xfrm flipH="1" rot="5400000">
              <a:off x="4204625" y="2025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5" name="Google Shape;735;p7"/>
          <p:cNvSpPr txBox="1"/>
          <p:nvPr>
            <p:ph type="title"/>
          </p:nvPr>
        </p:nvSpPr>
        <p:spPr>
          <a:xfrm>
            <a:off x="720000" y="540000"/>
            <a:ext cx="7704000" cy="572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5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36" name="Google Shape;736;p7"/>
          <p:cNvSpPr txBox="1"/>
          <p:nvPr>
            <p:ph idx="1" type="body"/>
          </p:nvPr>
        </p:nvSpPr>
        <p:spPr>
          <a:xfrm>
            <a:off x="3546550" y="1643975"/>
            <a:ext cx="4573200" cy="24105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7" name="Shape 737"/>
        <p:cNvGrpSpPr/>
        <p:nvPr/>
      </p:nvGrpSpPr>
      <p:grpSpPr>
        <a:xfrm>
          <a:off x="0" y="0"/>
          <a:ext cx="0" cy="0"/>
          <a:chOff x="0" y="0"/>
          <a:chExt cx="0" cy="0"/>
        </a:xfrm>
      </p:grpSpPr>
      <p:grpSp>
        <p:nvGrpSpPr>
          <p:cNvPr id="738" name="Google Shape;738;p8"/>
          <p:cNvGrpSpPr/>
          <p:nvPr/>
        </p:nvGrpSpPr>
        <p:grpSpPr>
          <a:xfrm>
            <a:off x="0" y="-3302"/>
            <a:ext cx="9147244" cy="5143660"/>
            <a:chOff x="0" y="-3302"/>
            <a:chExt cx="9147244" cy="5143660"/>
          </a:xfrm>
        </p:grpSpPr>
        <p:sp>
          <p:nvSpPr>
            <p:cNvPr id="739" name="Google Shape;739;p8"/>
            <p:cNvSpPr/>
            <p:nvPr/>
          </p:nvSpPr>
          <p:spPr>
            <a:xfrm>
              <a:off x="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8"/>
            <p:cNvSpPr/>
            <p:nvPr/>
          </p:nvSpPr>
          <p:spPr>
            <a:xfrm>
              <a:off x="65522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8"/>
            <p:cNvSpPr/>
            <p:nvPr/>
          </p:nvSpPr>
          <p:spPr>
            <a:xfrm>
              <a:off x="131044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8"/>
            <p:cNvSpPr/>
            <p:nvPr/>
          </p:nvSpPr>
          <p:spPr>
            <a:xfrm>
              <a:off x="196566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8"/>
            <p:cNvSpPr/>
            <p:nvPr/>
          </p:nvSpPr>
          <p:spPr>
            <a:xfrm>
              <a:off x="262088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8"/>
            <p:cNvSpPr/>
            <p:nvPr/>
          </p:nvSpPr>
          <p:spPr>
            <a:xfrm>
              <a:off x="327609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8"/>
            <p:cNvSpPr/>
            <p:nvPr/>
          </p:nvSpPr>
          <p:spPr>
            <a:xfrm>
              <a:off x="393131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8"/>
            <p:cNvSpPr/>
            <p:nvPr/>
          </p:nvSpPr>
          <p:spPr>
            <a:xfrm>
              <a:off x="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8"/>
            <p:cNvSpPr/>
            <p:nvPr/>
          </p:nvSpPr>
          <p:spPr>
            <a:xfrm>
              <a:off x="65522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8"/>
            <p:cNvSpPr/>
            <p:nvPr/>
          </p:nvSpPr>
          <p:spPr>
            <a:xfrm>
              <a:off x="131044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8"/>
            <p:cNvSpPr/>
            <p:nvPr/>
          </p:nvSpPr>
          <p:spPr>
            <a:xfrm>
              <a:off x="196566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8"/>
            <p:cNvSpPr/>
            <p:nvPr/>
          </p:nvSpPr>
          <p:spPr>
            <a:xfrm>
              <a:off x="262088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8"/>
            <p:cNvSpPr/>
            <p:nvPr/>
          </p:nvSpPr>
          <p:spPr>
            <a:xfrm>
              <a:off x="327609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8"/>
            <p:cNvSpPr/>
            <p:nvPr/>
          </p:nvSpPr>
          <p:spPr>
            <a:xfrm>
              <a:off x="393131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8"/>
            <p:cNvSpPr/>
            <p:nvPr/>
          </p:nvSpPr>
          <p:spPr>
            <a:xfrm>
              <a:off x="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8"/>
            <p:cNvSpPr/>
            <p:nvPr/>
          </p:nvSpPr>
          <p:spPr>
            <a:xfrm>
              <a:off x="65522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8"/>
            <p:cNvSpPr/>
            <p:nvPr/>
          </p:nvSpPr>
          <p:spPr>
            <a:xfrm>
              <a:off x="131044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8"/>
            <p:cNvSpPr/>
            <p:nvPr/>
          </p:nvSpPr>
          <p:spPr>
            <a:xfrm>
              <a:off x="196566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8"/>
            <p:cNvSpPr/>
            <p:nvPr/>
          </p:nvSpPr>
          <p:spPr>
            <a:xfrm>
              <a:off x="262088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8"/>
            <p:cNvSpPr/>
            <p:nvPr/>
          </p:nvSpPr>
          <p:spPr>
            <a:xfrm>
              <a:off x="327609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8"/>
            <p:cNvSpPr/>
            <p:nvPr/>
          </p:nvSpPr>
          <p:spPr>
            <a:xfrm>
              <a:off x="393131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8"/>
            <p:cNvSpPr/>
            <p:nvPr/>
          </p:nvSpPr>
          <p:spPr>
            <a:xfrm>
              <a:off x="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8"/>
            <p:cNvSpPr/>
            <p:nvPr/>
          </p:nvSpPr>
          <p:spPr>
            <a:xfrm>
              <a:off x="65522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8"/>
            <p:cNvSpPr/>
            <p:nvPr/>
          </p:nvSpPr>
          <p:spPr>
            <a:xfrm>
              <a:off x="131044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8"/>
            <p:cNvSpPr/>
            <p:nvPr/>
          </p:nvSpPr>
          <p:spPr>
            <a:xfrm>
              <a:off x="196566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8"/>
            <p:cNvSpPr/>
            <p:nvPr/>
          </p:nvSpPr>
          <p:spPr>
            <a:xfrm>
              <a:off x="262088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8"/>
            <p:cNvSpPr/>
            <p:nvPr/>
          </p:nvSpPr>
          <p:spPr>
            <a:xfrm>
              <a:off x="327609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8"/>
            <p:cNvSpPr/>
            <p:nvPr/>
          </p:nvSpPr>
          <p:spPr>
            <a:xfrm>
              <a:off x="393131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8"/>
            <p:cNvSpPr/>
            <p:nvPr/>
          </p:nvSpPr>
          <p:spPr>
            <a:xfrm>
              <a:off x="457362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8"/>
            <p:cNvSpPr/>
            <p:nvPr/>
          </p:nvSpPr>
          <p:spPr>
            <a:xfrm>
              <a:off x="522884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8"/>
            <p:cNvSpPr/>
            <p:nvPr/>
          </p:nvSpPr>
          <p:spPr>
            <a:xfrm>
              <a:off x="588406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8"/>
            <p:cNvSpPr/>
            <p:nvPr/>
          </p:nvSpPr>
          <p:spPr>
            <a:xfrm>
              <a:off x="653928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8"/>
            <p:cNvSpPr/>
            <p:nvPr/>
          </p:nvSpPr>
          <p:spPr>
            <a:xfrm>
              <a:off x="719450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8"/>
            <p:cNvSpPr/>
            <p:nvPr/>
          </p:nvSpPr>
          <p:spPr>
            <a:xfrm>
              <a:off x="784972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8"/>
            <p:cNvSpPr/>
            <p:nvPr/>
          </p:nvSpPr>
          <p:spPr>
            <a:xfrm>
              <a:off x="850494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8"/>
            <p:cNvSpPr/>
            <p:nvPr/>
          </p:nvSpPr>
          <p:spPr>
            <a:xfrm>
              <a:off x="457362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8"/>
            <p:cNvSpPr/>
            <p:nvPr/>
          </p:nvSpPr>
          <p:spPr>
            <a:xfrm>
              <a:off x="522884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8"/>
            <p:cNvSpPr/>
            <p:nvPr/>
          </p:nvSpPr>
          <p:spPr>
            <a:xfrm>
              <a:off x="588406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8"/>
            <p:cNvSpPr/>
            <p:nvPr/>
          </p:nvSpPr>
          <p:spPr>
            <a:xfrm>
              <a:off x="653928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8"/>
            <p:cNvSpPr/>
            <p:nvPr/>
          </p:nvSpPr>
          <p:spPr>
            <a:xfrm>
              <a:off x="719450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8"/>
            <p:cNvSpPr/>
            <p:nvPr/>
          </p:nvSpPr>
          <p:spPr>
            <a:xfrm>
              <a:off x="784972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8"/>
            <p:cNvSpPr/>
            <p:nvPr/>
          </p:nvSpPr>
          <p:spPr>
            <a:xfrm>
              <a:off x="850494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8"/>
            <p:cNvSpPr/>
            <p:nvPr/>
          </p:nvSpPr>
          <p:spPr>
            <a:xfrm>
              <a:off x="457362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8"/>
            <p:cNvSpPr/>
            <p:nvPr/>
          </p:nvSpPr>
          <p:spPr>
            <a:xfrm>
              <a:off x="522884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8"/>
            <p:cNvSpPr/>
            <p:nvPr/>
          </p:nvSpPr>
          <p:spPr>
            <a:xfrm>
              <a:off x="588406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8"/>
            <p:cNvSpPr/>
            <p:nvPr/>
          </p:nvSpPr>
          <p:spPr>
            <a:xfrm>
              <a:off x="653928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8"/>
            <p:cNvSpPr/>
            <p:nvPr/>
          </p:nvSpPr>
          <p:spPr>
            <a:xfrm>
              <a:off x="719450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8"/>
            <p:cNvSpPr/>
            <p:nvPr/>
          </p:nvSpPr>
          <p:spPr>
            <a:xfrm>
              <a:off x="784972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8"/>
            <p:cNvSpPr/>
            <p:nvPr/>
          </p:nvSpPr>
          <p:spPr>
            <a:xfrm>
              <a:off x="850494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8"/>
            <p:cNvSpPr/>
            <p:nvPr/>
          </p:nvSpPr>
          <p:spPr>
            <a:xfrm>
              <a:off x="457362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8"/>
            <p:cNvSpPr/>
            <p:nvPr/>
          </p:nvSpPr>
          <p:spPr>
            <a:xfrm>
              <a:off x="522884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8"/>
            <p:cNvSpPr/>
            <p:nvPr/>
          </p:nvSpPr>
          <p:spPr>
            <a:xfrm>
              <a:off x="588406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8"/>
            <p:cNvSpPr/>
            <p:nvPr/>
          </p:nvSpPr>
          <p:spPr>
            <a:xfrm>
              <a:off x="653928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8"/>
            <p:cNvSpPr/>
            <p:nvPr/>
          </p:nvSpPr>
          <p:spPr>
            <a:xfrm>
              <a:off x="719450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8"/>
            <p:cNvSpPr/>
            <p:nvPr/>
          </p:nvSpPr>
          <p:spPr>
            <a:xfrm>
              <a:off x="784972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8"/>
            <p:cNvSpPr/>
            <p:nvPr/>
          </p:nvSpPr>
          <p:spPr>
            <a:xfrm>
              <a:off x="850494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8"/>
            <p:cNvSpPr/>
            <p:nvPr/>
          </p:nvSpPr>
          <p:spPr>
            <a:xfrm>
              <a:off x="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8"/>
            <p:cNvSpPr/>
            <p:nvPr/>
          </p:nvSpPr>
          <p:spPr>
            <a:xfrm>
              <a:off x="65522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8"/>
            <p:cNvSpPr/>
            <p:nvPr/>
          </p:nvSpPr>
          <p:spPr>
            <a:xfrm>
              <a:off x="131044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8"/>
            <p:cNvSpPr/>
            <p:nvPr/>
          </p:nvSpPr>
          <p:spPr>
            <a:xfrm>
              <a:off x="196566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8"/>
            <p:cNvSpPr/>
            <p:nvPr/>
          </p:nvSpPr>
          <p:spPr>
            <a:xfrm>
              <a:off x="262088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8"/>
            <p:cNvSpPr/>
            <p:nvPr/>
          </p:nvSpPr>
          <p:spPr>
            <a:xfrm>
              <a:off x="327609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8"/>
            <p:cNvSpPr/>
            <p:nvPr/>
          </p:nvSpPr>
          <p:spPr>
            <a:xfrm>
              <a:off x="393131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8"/>
            <p:cNvSpPr/>
            <p:nvPr/>
          </p:nvSpPr>
          <p:spPr>
            <a:xfrm>
              <a:off x="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8"/>
            <p:cNvSpPr/>
            <p:nvPr/>
          </p:nvSpPr>
          <p:spPr>
            <a:xfrm>
              <a:off x="65522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8"/>
            <p:cNvSpPr/>
            <p:nvPr/>
          </p:nvSpPr>
          <p:spPr>
            <a:xfrm>
              <a:off x="131044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8"/>
            <p:cNvSpPr/>
            <p:nvPr/>
          </p:nvSpPr>
          <p:spPr>
            <a:xfrm>
              <a:off x="196566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8"/>
            <p:cNvSpPr/>
            <p:nvPr/>
          </p:nvSpPr>
          <p:spPr>
            <a:xfrm>
              <a:off x="262088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8"/>
            <p:cNvSpPr/>
            <p:nvPr/>
          </p:nvSpPr>
          <p:spPr>
            <a:xfrm>
              <a:off x="327609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8"/>
            <p:cNvSpPr/>
            <p:nvPr/>
          </p:nvSpPr>
          <p:spPr>
            <a:xfrm>
              <a:off x="393131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8"/>
            <p:cNvSpPr/>
            <p:nvPr/>
          </p:nvSpPr>
          <p:spPr>
            <a:xfrm>
              <a:off x="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8"/>
            <p:cNvSpPr/>
            <p:nvPr/>
          </p:nvSpPr>
          <p:spPr>
            <a:xfrm>
              <a:off x="65522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8"/>
            <p:cNvSpPr/>
            <p:nvPr/>
          </p:nvSpPr>
          <p:spPr>
            <a:xfrm>
              <a:off x="131044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8"/>
            <p:cNvSpPr/>
            <p:nvPr/>
          </p:nvSpPr>
          <p:spPr>
            <a:xfrm>
              <a:off x="196566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8"/>
            <p:cNvSpPr/>
            <p:nvPr/>
          </p:nvSpPr>
          <p:spPr>
            <a:xfrm>
              <a:off x="262088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8"/>
            <p:cNvSpPr/>
            <p:nvPr/>
          </p:nvSpPr>
          <p:spPr>
            <a:xfrm>
              <a:off x="327609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8"/>
            <p:cNvSpPr/>
            <p:nvPr/>
          </p:nvSpPr>
          <p:spPr>
            <a:xfrm>
              <a:off x="393131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8"/>
            <p:cNvSpPr/>
            <p:nvPr/>
          </p:nvSpPr>
          <p:spPr>
            <a:xfrm>
              <a:off x="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8"/>
            <p:cNvSpPr/>
            <p:nvPr/>
          </p:nvSpPr>
          <p:spPr>
            <a:xfrm>
              <a:off x="65522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8"/>
            <p:cNvSpPr/>
            <p:nvPr/>
          </p:nvSpPr>
          <p:spPr>
            <a:xfrm>
              <a:off x="131044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8"/>
            <p:cNvSpPr/>
            <p:nvPr/>
          </p:nvSpPr>
          <p:spPr>
            <a:xfrm>
              <a:off x="196566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8"/>
            <p:cNvSpPr/>
            <p:nvPr/>
          </p:nvSpPr>
          <p:spPr>
            <a:xfrm>
              <a:off x="262088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8"/>
            <p:cNvSpPr/>
            <p:nvPr/>
          </p:nvSpPr>
          <p:spPr>
            <a:xfrm>
              <a:off x="327609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8"/>
            <p:cNvSpPr/>
            <p:nvPr/>
          </p:nvSpPr>
          <p:spPr>
            <a:xfrm>
              <a:off x="393131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8"/>
            <p:cNvSpPr/>
            <p:nvPr/>
          </p:nvSpPr>
          <p:spPr>
            <a:xfrm>
              <a:off x="457362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8"/>
            <p:cNvSpPr/>
            <p:nvPr/>
          </p:nvSpPr>
          <p:spPr>
            <a:xfrm>
              <a:off x="522884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8"/>
            <p:cNvSpPr/>
            <p:nvPr/>
          </p:nvSpPr>
          <p:spPr>
            <a:xfrm>
              <a:off x="588406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8"/>
            <p:cNvSpPr/>
            <p:nvPr/>
          </p:nvSpPr>
          <p:spPr>
            <a:xfrm>
              <a:off x="653928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8"/>
            <p:cNvSpPr/>
            <p:nvPr/>
          </p:nvSpPr>
          <p:spPr>
            <a:xfrm>
              <a:off x="719450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8"/>
            <p:cNvSpPr/>
            <p:nvPr/>
          </p:nvSpPr>
          <p:spPr>
            <a:xfrm>
              <a:off x="784972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8"/>
            <p:cNvSpPr/>
            <p:nvPr/>
          </p:nvSpPr>
          <p:spPr>
            <a:xfrm>
              <a:off x="850494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8"/>
            <p:cNvSpPr/>
            <p:nvPr/>
          </p:nvSpPr>
          <p:spPr>
            <a:xfrm>
              <a:off x="457362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8"/>
            <p:cNvSpPr/>
            <p:nvPr/>
          </p:nvSpPr>
          <p:spPr>
            <a:xfrm>
              <a:off x="522884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8"/>
            <p:cNvSpPr/>
            <p:nvPr/>
          </p:nvSpPr>
          <p:spPr>
            <a:xfrm>
              <a:off x="588406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8"/>
            <p:cNvSpPr/>
            <p:nvPr/>
          </p:nvSpPr>
          <p:spPr>
            <a:xfrm>
              <a:off x="653928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8"/>
            <p:cNvSpPr/>
            <p:nvPr/>
          </p:nvSpPr>
          <p:spPr>
            <a:xfrm>
              <a:off x="719450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8"/>
            <p:cNvSpPr/>
            <p:nvPr/>
          </p:nvSpPr>
          <p:spPr>
            <a:xfrm>
              <a:off x="784972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8"/>
            <p:cNvSpPr/>
            <p:nvPr/>
          </p:nvSpPr>
          <p:spPr>
            <a:xfrm>
              <a:off x="850494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8"/>
            <p:cNvSpPr/>
            <p:nvPr/>
          </p:nvSpPr>
          <p:spPr>
            <a:xfrm>
              <a:off x="457362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8"/>
            <p:cNvSpPr/>
            <p:nvPr/>
          </p:nvSpPr>
          <p:spPr>
            <a:xfrm>
              <a:off x="522884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8"/>
            <p:cNvSpPr/>
            <p:nvPr/>
          </p:nvSpPr>
          <p:spPr>
            <a:xfrm>
              <a:off x="588406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8"/>
            <p:cNvSpPr/>
            <p:nvPr/>
          </p:nvSpPr>
          <p:spPr>
            <a:xfrm>
              <a:off x="653928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8"/>
            <p:cNvSpPr/>
            <p:nvPr/>
          </p:nvSpPr>
          <p:spPr>
            <a:xfrm>
              <a:off x="719450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8"/>
            <p:cNvSpPr/>
            <p:nvPr/>
          </p:nvSpPr>
          <p:spPr>
            <a:xfrm>
              <a:off x="784972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8"/>
            <p:cNvSpPr/>
            <p:nvPr/>
          </p:nvSpPr>
          <p:spPr>
            <a:xfrm>
              <a:off x="850494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8"/>
            <p:cNvSpPr/>
            <p:nvPr/>
          </p:nvSpPr>
          <p:spPr>
            <a:xfrm>
              <a:off x="457362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8"/>
            <p:cNvSpPr/>
            <p:nvPr/>
          </p:nvSpPr>
          <p:spPr>
            <a:xfrm>
              <a:off x="522884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8"/>
            <p:cNvSpPr/>
            <p:nvPr/>
          </p:nvSpPr>
          <p:spPr>
            <a:xfrm>
              <a:off x="588406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8"/>
            <p:cNvSpPr/>
            <p:nvPr/>
          </p:nvSpPr>
          <p:spPr>
            <a:xfrm>
              <a:off x="653928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8"/>
            <p:cNvSpPr/>
            <p:nvPr/>
          </p:nvSpPr>
          <p:spPr>
            <a:xfrm>
              <a:off x="719450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8"/>
            <p:cNvSpPr/>
            <p:nvPr/>
          </p:nvSpPr>
          <p:spPr>
            <a:xfrm>
              <a:off x="784972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8"/>
            <p:cNvSpPr/>
            <p:nvPr/>
          </p:nvSpPr>
          <p:spPr>
            <a:xfrm>
              <a:off x="850494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8"/>
          <p:cNvGrpSpPr/>
          <p:nvPr/>
        </p:nvGrpSpPr>
        <p:grpSpPr>
          <a:xfrm>
            <a:off x="-3450" y="-5300"/>
            <a:ext cx="9150700" cy="5148800"/>
            <a:chOff x="-3450" y="-5300"/>
            <a:chExt cx="9150700" cy="5148800"/>
          </a:xfrm>
        </p:grpSpPr>
        <p:sp>
          <p:nvSpPr>
            <p:cNvPr id="852" name="Google Shape;852;p8"/>
            <p:cNvSpPr/>
            <p:nvPr/>
          </p:nvSpPr>
          <p:spPr>
            <a:xfrm>
              <a:off x="-34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8"/>
            <p:cNvSpPr/>
            <p:nvPr/>
          </p:nvSpPr>
          <p:spPr>
            <a:xfrm rot="10800000">
              <a:off x="84098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8"/>
            <p:cNvSpPr/>
            <p:nvPr/>
          </p:nvSpPr>
          <p:spPr>
            <a:xfrm rot="5400000">
              <a:off x="4204625" y="-42030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8"/>
            <p:cNvSpPr/>
            <p:nvPr/>
          </p:nvSpPr>
          <p:spPr>
            <a:xfrm flipH="1" rot="5400000">
              <a:off x="4204625" y="2025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6" name="Google Shape;856;p8"/>
          <p:cNvSpPr txBox="1"/>
          <p:nvPr>
            <p:ph type="title"/>
          </p:nvPr>
        </p:nvSpPr>
        <p:spPr>
          <a:xfrm>
            <a:off x="2016150" y="1375275"/>
            <a:ext cx="5111700" cy="2392800"/>
          </a:xfrm>
          <a:prstGeom prst="rect">
            <a:avLst/>
          </a:prstGeom>
        </p:spPr>
        <p:txBody>
          <a:bodyPr anchorCtr="0" anchor="ctr" bIns="91425" lIns="91425" spcFirstLastPara="1" rIns="91425" wrap="square" tIns="91425">
            <a:noAutofit/>
          </a:bodyPr>
          <a:lstStyle>
            <a:lvl1pPr lvl="0" algn="l">
              <a:spcBef>
                <a:spcPts val="0"/>
              </a:spcBef>
              <a:spcAft>
                <a:spcPts val="0"/>
              </a:spcAft>
              <a:buSzPts val="4800"/>
              <a:buNone/>
              <a:defRPr sz="5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57" name="Shape 857"/>
        <p:cNvGrpSpPr/>
        <p:nvPr/>
      </p:nvGrpSpPr>
      <p:grpSpPr>
        <a:xfrm>
          <a:off x="0" y="0"/>
          <a:ext cx="0" cy="0"/>
          <a:chOff x="0" y="0"/>
          <a:chExt cx="0" cy="0"/>
        </a:xfrm>
      </p:grpSpPr>
      <p:grpSp>
        <p:nvGrpSpPr>
          <p:cNvPr id="858" name="Google Shape;858;p9"/>
          <p:cNvGrpSpPr/>
          <p:nvPr/>
        </p:nvGrpSpPr>
        <p:grpSpPr>
          <a:xfrm>
            <a:off x="0" y="-3302"/>
            <a:ext cx="9147244" cy="5143660"/>
            <a:chOff x="0" y="-3302"/>
            <a:chExt cx="9147244" cy="5143660"/>
          </a:xfrm>
        </p:grpSpPr>
        <p:sp>
          <p:nvSpPr>
            <p:cNvPr id="859" name="Google Shape;859;p9"/>
            <p:cNvSpPr/>
            <p:nvPr/>
          </p:nvSpPr>
          <p:spPr>
            <a:xfrm>
              <a:off x="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9"/>
            <p:cNvSpPr/>
            <p:nvPr/>
          </p:nvSpPr>
          <p:spPr>
            <a:xfrm>
              <a:off x="65522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9"/>
            <p:cNvSpPr/>
            <p:nvPr/>
          </p:nvSpPr>
          <p:spPr>
            <a:xfrm>
              <a:off x="131044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9"/>
            <p:cNvSpPr/>
            <p:nvPr/>
          </p:nvSpPr>
          <p:spPr>
            <a:xfrm>
              <a:off x="196566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9"/>
            <p:cNvSpPr/>
            <p:nvPr/>
          </p:nvSpPr>
          <p:spPr>
            <a:xfrm>
              <a:off x="2620880"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9"/>
            <p:cNvSpPr/>
            <p:nvPr/>
          </p:nvSpPr>
          <p:spPr>
            <a:xfrm>
              <a:off x="327609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9"/>
            <p:cNvSpPr/>
            <p:nvPr/>
          </p:nvSpPr>
          <p:spPr>
            <a:xfrm>
              <a:off x="3931319"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9"/>
            <p:cNvSpPr/>
            <p:nvPr/>
          </p:nvSpPr>
          <p:spPr>
            <a:xfrm>
              <a:off x="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9"/>
            <p:cNvSpPr/>
            <p:nvPr/>
          </p:nvSpPr>
          <p:spPr>
            <a:xfrm>
              <a:off x="65522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9"/>
            <p:cNvSpPr/>
            <p:nvPr/>
          </p:nvSpPr>
          <p:spPr>
            <a:xfrm>
              <a:off x="131044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9"/>
            <p:cNvSpPr/>
            <p:nvPr/>
          </p:nvSpPr>
          <p:spPr>
            <a:xfrm>
              <a:off x="196566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9"/>
            <p:cNvSpPr/>
            <p:nvPr/>
          </p:nvSpPr>
          <p:spPr>
            <a:xfrm>
              <a:off x="2620880"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9"/>
            <p:cNvSpPr/>
            <p:nvPr/>
          </p:nvSpPr>
          <p:spPr>
            <a:xfrm>
              <a:off x="327609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9"/>
            <p:cNvSpPr/>
            <p:nvPr/>
          </p:nvSpPr>
          <p:spPr>
            <a:xfrm>
              <a:off x="3931319"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9"/>
            <p:cNvSpPr/>
            <p:nvPr/>
          </p:nvSpPr>
          <p:spPr>
            <a:xfrm>
              <a:off x="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9"/>
            <p:cNvSpPr/>
            <p:nvPr/>
          </p:nvSpPr>
          <p:spPr>
            <a:xfrm>
              <a:off x="65522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9"/>
            <p:cNvSpPr/>
            <p:nvPr/>
          </p:nvSpPr>
          <p:spPr>
            <a:xfrm>
              <a:off x="131044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9"/>
            <p:cNvSpPr/>
            <p:nvPr/>
          </p:nvSpPr>
          <p:spPr>
            <a:xfrm>
              <a:off x="196566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9"/>
            <p:cNvSpPr/>
            <p:nvPr/>
          </p:nvSpPr>
          <p:spPr>
            <a:xfrm>
              <a:off x="2620880"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9"/>
            <p:cNvSpPr/>
            <p:nvPr/>
          </p:nvSpPr>
          <p:spPr>
            <a:xfrm>
              <a:off x="327609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9"/>
            <p:cNvSpPr/>
            <p:nvPr/>
          </p:nvSpPr>
          <p:spPr>
            <a:xfrm>
              <a:off x="3931319"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9"/>
            <p:cNvSpPr/>
            <p:nvPr/>
          </p:nvSpPr>
          <p:spPr>
            <a:xfrm>
              <a:off x="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9"/>
            <p:cNvSpPr/>
            <p:nvPr/>
          </p:nvSpPr>
          <p:spPr>
            <a:xfrm>
              <a:off x="65522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9"/>
            <p:cNvSpPr/>
            <p:nvPr/>
          </p:nvSpPr>
          <p:spPr>
            <a:xfrm>
              <a:off x="131044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9"/>
            <p:cNvSpPr/>
            <p:nvPr/>
          </p:nvSpPr>
          <p:spPr>
            <a:xfrm>
              <a:off x="196566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9"/>
            <p:cNvSpPr/>
            <p:nvPr/>
          </p:nvSpPr>
          <p:spPr>
            <a:xfrm>
              <a:off x="2620880"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9"/>
            <p:cNvSpPr/>
            <p:nvPr/>
          </p:nvSpPr>
          <p:spPr>
            <a:xfrm>
              <a:off x="327609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9"/>
            <p:cNvSpPr/>
            <p:nvPr/>
          </p:nvSpPr>
          <p:spPr>
            <a:xfrm>
              <a:off x="3931319"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9"/>
            <p:cNvSpPr/>
            <p:nvPr/>
          </p:nvSpPr>
          <p:spPr>
            <a:xfrm>
              <a:off x="457362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9"/>
            <p:cNvSpPr/>
            <p:nvPr/>
          </p:nvSpPr>
          <p:spPr>
            <a:xfrm>
              <a:off x="522884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9"/>
            <p:cNvSpPr/>
            <p:nvPr/>
          </p:nvSpPr>
          <p:spPr>
            <a:xfrm>
              <a:off x="588406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9"/>
            <p:cNvSpPr/>
            <p:nvPr/>
          </p:nvSpPr>
          <p:spPr>
            <a:xfrm>
              <a:off x="653928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9"/>
            <p:cNvSpPr/>
            <p:nvPr/>
          </p:nvSpPr>
          <p:spPr>
            <a:xfrm>
              <a:off x="7194505"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9"/>
            <p:cNvSpPr/>
            <p:nvPr/>
          </p:nvSpPr>
          <p:spPr>
            <a:xfrm>
              <a:off x="784972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9"/>
            <p:cNvSpPr/>
            <p:nvPr/>
          </p:nvSpPr>
          <p:spPr>
            <a:xfrm>
              <a:off x="8504944" y="192623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9"/>
            <p:cNvSpPr/>
            <p:nvPr/>
          </p:nvSpPr>
          <p:spPr>
            <a:xfrm>
              <a:off x="457362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9"/>
            <p:cNvSpPr/>
            <p:nvPr/>
          </p:nvSpPr>
          <p:spPr>
            <a:xfrm>
              <a:off x="522884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9"/>
            <p:cNvSpPr/>
            <p:nvPr/>
          </p:nvSpPr>
          <p:spPr>
            <a:xfrm>
              <a:off x="588406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9"/>
            <p:cNvSpPr/>
            <p:nvPr/>
          </p:nvSpPr>
          <p:spPr>
            <a:xfrm>
              <a:off x="653928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9"/>
            <p:cNvSpPr/>
            <p:nvPr/>
          </p:nvSpPr>
          <p:spPr>
            <a:xfrm>
              <a:off x="7194505"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9"/>
            <p:cNvSpPr/>
            <p:nvPr/>
          </p:nvSpPr>
          <p:spPr>
            <a:xfrm>
              <a:off x="784972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9"/>
            <p:cNvSpPr/>
            <p:nvPr/>
          </p:nvSpPr>
          <p:spPr>
            <a:xfrm>
              <a:off x="8504944" y="1283055"/>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9"/>
            <p:cNvSpPr/>
            <p:nvPr/>
          </p:nvSpPr>
          <p:spPr>
            <a:xfrm>
              <a:off x="457362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9"/>
            <p:cNvSpPr/>
            <p:nvPr/>
          </p:nvSpPr>
          <p:spPr>
            <a:xfrm>
              <a:off x="522884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9"/>
            <p:cNvSpPr/>
            <p:nvPr/>
          </p:nvSpPr>
          <p:spPr>
            <a:xfrm>
              <a:off x="588406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9"/>
            <p:cNvSpPr/>
            <p:nvPr/>
          </p:nvSpPr>
          <p:spPr>
            <a:xfrm>
              <a:off x="653928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9"/>
            <p:cNvSpPr/>
            <p:nvPr/>
          </p:nvSpPr>
          <p:spPr>
            <a:xfrm>
              <a:off x="7194505"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9"/>
            <p:cNvSpPr/>
            <p:nvPr/>
          </p:nvSpPr>
          <p:spPr>
            <a:xfrm>
              <a:off x="784972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9"/>
            <p:cNvSpPr/>
            <p:nvPr/>
          </p:nvSpPr>
          <p:spPr>
            <a:xfrm>
              <a:off x="8504944" y="639877"/>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9"/>
            <p:cNvSpPr/>
            <p:nvPr/>
          </p:nvSpPr>
          <p:spPr>
            <a:xfrm>
              <a:off x="457362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9"/>
            <p:cNvSpPr/>
            <p:nvPr/>
          </p:nvSpPr>
          <p:spPr>
            <a:xfrm>
              <a:off x="522884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9"/>
            <p:cNvSpPr/>
            <p:nvPr/>
          </p:nvSpPr>
          <p:spPr>
            <a:xfrm>
              <a:off x="588406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9"/>
            <p:cNvSpPr/>
            <p:nvPr/>
          </p:nvSpPr>
          <p:spPr>
            <a:xfrm>
              <a:off x="653928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9"/>
            <p:cNvSpPr/>
            <p:nvPr/>
          </p:nvSpPr>
          <p:spPr>
            <a:xfrm>
              <a:off x="7194505"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9"/>
            <p:cNvSpPr/>
            <p:nvPr/>
          </p:nvSpPr>
          <p:spPr>
            <a:xfrm>
              <a:off x="784972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9"/>
            <p:cNvSpPr/>
            <p:nvPr/>
          </p:nvSpPr>
          <p:spPr>
            <a:xfrm>
              <a:off x="8504944" y="-33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9"/>
            <p:cNvSpPr/>
            <p:nvPr/>
          </p:nvSpPr>
          <p:spPr>
            <a:xfrm>
              <a:off x="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9"/>
            <p:cNvSpPr/>
            <p:nvPr/>
          </p:nvSpPr>
          <p:spPr>
            <a:xfrm>
              <a:off x="65522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9"/>
            <p:cNvSpPr/>
            <p:nvPr/>
          </p:nvSpPr>
          <p:spPr>
            <a:xfrm>
              <a:off x="131044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9"/>
            <p:cNvSpPr/>
            <p:nvPr/>
          </p:nvSpPr>
          <p:spPr>
            <a:xfrm>
              <a:off x="196566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9"/>
            <p:cNvSpPr/>
            <p:nvPr/>
          </p:nvSpPr>
          <p:spPr>
            <a:xfrm>
              <a:off x="2620880"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9"/>
            <p:cNvSpPr/>
            <p:nvPr/>
          </p:nvSpPr>
          <p:spPr>
            <a:xfrm>
              <a:off x="327609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9"/>
            <p:cNvSpPr/>
            <p:nvPr/>
          </p:nvSpPr>
          <p:spPr>
            <a:xfrm>
              <a:off x="3931319"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9"/>
            <p:cNvSpPr/>
            <p:nvPr/>
          </p:nvSpPr>
          <p:spPr>
            <a:xfrm>
              <a:off x="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9"/>
            <p:cNvSpPr/>
            <p:nvPr/>
          </p:nvSpPr>
          <p:spPr>
            <a:xfrm>
              <a:off x="65522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9"/>
            <p:cNvSpPr/>
            <p:nvPr/>
          </p:nvSpPr>
          <p:spPr>
            <a:xfrm>
              <a:off x="131044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9"/>
            <p:cNvSpPr/>
            <p:nvPr/>
          </p:nvSpPr>
          <p:spPr>
            <a:xfrm>
              <a:off x="196566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9"/>
            <p:cNvSpPr/>
            <p:nvPr/>
          </p:nvSpPr>
          <p:spPr>
            <a:xfrm>
              <a:off x="2620880"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9"/>
            <p:cNvSpPr/>
            <p:nvPr/>
          </p:nvSpPr>
          <p:spPr>
            <a:xfrm>
              <a:off x="327609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9"/>
            <p:cNvSpPr/>
            <p:nvPr/>
          </p:nvSpPr>
          <p:spPr>
            <a:xfrm>
              <a:off x="3931319"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9"/>
            <p:cNvSpPr/>
            <p:nvPr/>
          </p:nvSpPr>
          <p:spPr>
            <a:xfrm>
              <a:off x="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9"/>
            <p:cNvSpPr/>
            <p:nvPr/>
          </p:nvSpPr>
          <p:spPr>
            <a:xfrm>
              <a:off x="65522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9"/>
            <p:cNvSpPr/>
            <p:nvPr/>
          </p:nvSpPr>
          <p:spPr>
            <a:xfrm>
              <a:off x="131044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9"/>
            <p:cNvSpPr/>
            <p:nvPr/>
          </p:nvSpPr>
          <p:spPr>
            <a:xfrm>
              <a:off x="196566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9"/>
            <p:cNvSpPr/>
            <p:nvPr/>
          </p:nvSpPr>
          <p:spPr>
            <a:xfrm>
              <a:off x="2620880"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9"/>
            <p:cNvSpPr/>
            <p:nvPr/>
          </p:nvSpPr>
          <p:spPr>
            <a:xfrm>
              <a:off x="327609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9"/>
            <p:cNvSpPr/>
            <p:nvPr/>
          </p:nvSpPr>
          <p:spPr>
            <a:xfrm>
              <a:off x="3931319"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9"/>
            <p:cNvSpPr/>
            <p:nvPr/>
          </p:nvSpPr>
          <p:spPr>
            <a:xfrm>
              <a:off x="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9"/>
            <p:cNvSpPr/>
            <p:nvPr/>
          </p:nvSpPr>
          <p:spPr>
            <a:xfrm>
              <a:off x="65522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9"/>
            <p:cNvSpPr/>
            <p:nvPr/>
          </p:nvSpPr>
          <p:spPr>
            <a:xfrm>
              <a:off x="131044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9"/>
            <p:cNvSpPr/>
            <p:nvPr/>
          </p:nvSpPr>
          <p:spPr>
            <a:xfrm>
              <a:off x="196566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9"/>
            <p:cNvSpPr/>
            <p:nvPr/>
          </p:nvSpPr>
          <p:spPr>
            <a:xfrm>
              <a:off x="2620880"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9"/>
            <p:cNvSpPr/>
            <p:nvPr/>
          </p:nvSpPr>
          <p:spPr>
            <a:xfrm>
              <a:off x="327609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9"/>
            <p:cNvSpPr/>
            <p:nvPr/>
          </p:nvSpPr>
          <p:spPr>
            <a:xfrm>
              <a:off x="3931319"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9"/>
            <p:cNvSpPr/>
            <p:nvPr/>
          </p:nvSpPr>
          <p:spPr>
            <a:xfrm>
              <a:off x="457362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9"/>
            <p:cNvSpPr/>
            <p:nvPr/>
          </p:nvSpPr>
          <p:spPr>
            <a:xfrm>
              <a:off x="522884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9"/>
            <p:cNvSpPr/>
            <p:nvPr/>
          </p:nvSpPr>
          <p:spPr>
            <a:xfrm>
              <a:off x="588406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9"/>
            <p:cNvSpPr/>
            <p:nvPr/>
          </p:nvSpPr>
          <p:spPr>
            <a:xfrm>
              <a:off x="653928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9"/>
            <p:cNvSpPr/>
            <p:nvPr/>
          </p:nvSpPr>
          <p:spPr>
            <a:xfrm>
              <a:off x="7194505"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9"/>
            <p:cNvSpPr/>
            <p:nvPr/>
          </p:nvSpPr>
          <p:spPr>
            <a:xfrm>
              <a:off x="784972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9"/>
            <p:cNvSpPr/>
            <p:nvPr/>
          </p:nvSpPr>
          <p:spPr>
            <a:xfrm>
              <a:off x="8504944" y="4498058"/>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9"/>
            <p:cNvSpPr/>
            <p:nvPr/>
          </p:nvSpPr>
          <p:spPr>
            <a:xfrm>
              <a:off x="457362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9"/>
            <p:cNvSpPr/>
            <p:nvPr/>
          </p:nvSpPr>
          <p:spPr>
            <a:xfrm>
              <a:off x="522884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9"/>
            <p:cNvSpPr/>
            <p:nvPr/>
          </p:nvSpPr>
          <p:spPr>
            <a:xfrm>
              <a:off x="588406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9"/>
            <p:cNvSpPr/>
            <p:nvPr/>
          </p:nvSpPr>
          <p:spPr>
            <a:xfrm>
              <a:off x="653928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9"/>
            <p:cNvSpPr/>
            <p:nvPr/>
          </p:nvSpPr>
          <p:spPr>
            <a:xfrm>
              <a:off x="7194505"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9"/>
            <p:cNvSpPr/>
            <p:nvPr/>
          </p:nvSpPr>
          <p:spPr>
            <a:xfrm>
              <a:off x="784972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9"/>
            <p:cNvSpPr/>
            <p:nvPr/>
          </p:nvSpPr>
          <p:spPr>
            <a:xfrm>
              <a:off x="8504944" y="3854880"/>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9"/>
            <p:cNvSpPr/>
            <p:nvPr/>
          </p:nvSpPr>
          <p:spPr>
            <a:xfrm>
              <a:off x="457362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9"/>
            <p:cNvSpPr/>
            <p:nvPr/>
          </p:nvSpPr>
          <p:spPr>
            <a:xfrm>
              <a:off x="522884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9"/>
            <p:cNvSpPr/>
            <p:nvPr/>
          </p:nvSpPr>
          <p:spPr>
            <a:xfrm>
              <a:off x="588406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9"/>
            <p:cNvSpPr/>
            <p:nvPr/>
          </p:nvSpPr>
          <p:spPr>
            <a:xfrm>
              <a:off x="653928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9"/>
            <p:cNvSpPr/>
            <p:nvPr/>
          </p:nvSpPr>
          <p:spPr>
            <a:xfrm>
              <a:off x="7194505"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9"/>
            <p:cNvSpPr/>
            <p:nvPr/>
          </p:nvSpPr>
          <p:spPr>
            <a:xfrm>
              <a:off x="784972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9"/>
            <p:cNvSpPr/>
            <p:nvPr/>
          </p:nvSpPr>
          <p:spPr>
            <a:xfrm>
              <a:off x="8504944" y="3211702"/>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9"/>
            <p:cNvSpPr/>
            <p:nvPr/>
          </p:nvSpPr>
          <p:spPr>
            <a:xfrm>
              <a:off x="457362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9"/>
            <p:cNvSpPr/>
            <p:nvPr/>
          </p:nvSpPr>
          <p:spPr>
            <a:xfrm>
              <a:off x="522884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9"/>
            <p:cNvSpPr/>
            <p:nvPr/>
          </p:nvSpPr>
          <p:spPr>
            <a:xfrm>
              <a:off x="588406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9"/>
            <p:cNvSpPr/>
            <p:nvPr/>
          </p:nvSpPr>
          <p:spPr>
            <a:xfrm>
              <a:off x="653928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9"/>
            <p:cNvSpPr/>
            <p:nvPr/>
          </p:nvSpPr>
          <p:spPr>
            <a:xfrm>
              <a:off x="7194505"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9"/>
            <p:cNvSpPr/>
            <p:nvPr/>
          </p:nvSpPr>
          <p:spPr>
            <a:xfrm>
              <a:off x="784972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9"/>
            <p:cNvSpPr/>
            <p:nvPr/>
          </p:nvSpPr>
          <p:spPr>
            <a:xfrm>
              <a:off x="8504944" y="2568523"/>
              <a:ext cx="642300" cy="642300"/>
            </a:xfrm>
            <a:prstGeom prst="plaque">
              <a:avLst>
                <a:gd fmla="val 50000" name="adj"/>
              </a:avLst>
            </a:prstGeom>
            <a:solidFill>
              <a:srgbClr val="000000">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1" name="Google Shape;971;p9"/>
          <p:cNvGrpSpPr/>
          <p:nvPr/>
        </p:nvGrpSpPr>
        <p:grpSpPr>
          <a:xfrm>
            <a:off x="-3450" y="-5300"/>
            <a:ext cx="9150700" cy="5148800"/>
            <a:chOff x="-3450" y="-5300"/>
            <a:chExt cx="9150700" cy="5148800"/>
          </a:xfrm>
        </p:grpSpPr>
        <p:sp>
          <p:nvSpPr>
            <p:cNvPr id="972" name="Google Shape;972;p9"/>
            <p:cNvSpPr/>
            <p:nvPr/>
          </p:nvSpPr>
          <p:spPr>
            <a:xfrm>
              <a:off x="-34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9"/>
            <p:cNvSpPr/>
            <p:nvPr/>
          </p:nvSpPr>
          <p:spPr>
            <a:xfrm rot="10800000">
              <a:off x="84098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9"/>
            <p:cNvSpPr/>
            <p:nvPr/>
          </p:nvSpPr>
          <p:spPr>
            <a:xfrm rot="5400000">
              <a:off x="4204625" y="-42030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9"/>
            <p:cNvSpPr/>
            <p:nvPr/>
          </p:nvSpPr>
          <p:spPr>
            <a:xfrm flipH="1" rot="5400000">
              <a:off x="4204625" y="2025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6" name="Google Shape;976;p9"/>
          <p:cNvSpPr txBox="1"/>
          <p:nvPr>
            <p:ph type="title"/>
          </p:nvPr>
        </p:nvSpPr>
        <p:spPr>
          <a:xfrm>
            <a:off x="2342125" y="1587750"/>
            <a:ext cx="4459800" cy="709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3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77" name="Google Shape;977;p9"/>
          <p:cNvSpPr txBox="1"/>
          <p:nvPr>
            <p:ph idx="1" type="subTitle"/>
          </p:nvPr>
        </p:nvSpPr>
        <p:spPr>
          <a:xfrm>
            <a:off x="2342075" y="2297250"/>
            <a:ext cx="4459800" cy="1258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8" name="Shape 978"/>
        <p:cNvGrpSpPr/>
        <p:nvPr/>
      </p:nvGrpSpPr>
      <p:grpSpPr>
        <a:xfrm>
          <a:off x="0" y="0"/>
          <a:ext cx="0" cy="0"/>
          <a:chOff x="0" y="0"/>
          <a:chExt cx="0" cy="0"/>
        </a:xfrm>
      </p:grpSpPr>
      <p:grpSp>
        <p:nvGrpSpPr>
          <p:cNvPr id="979" name="Google Shape;979;p10"/>
          <p:cNvGrpSpPr/>
          <p:nvPr/>
        </p:nvGrpSpPr>
        <p:grpSpPr>
          <a:xfrm>
            <a:off x="-3450" y="-5300"/>
            <a:ext cx="9150700" cy="5148800"/>
            <a:chOff x="-3450" y="-5300"/>
            <a:chExt cx="9150700" cy="5148800"/>
          </a:xfrm>
        </p:grpSpPr>
        <p:sp>
          <p:nvSpPr>
            <p:cNvPr id="980" name="Google Shape;980;p10"/>
            <p:cNvSpPr/>
            <p:nvPr/>
          </p:nvSpPr>
          <p:spPr>
            <a:xfrm>
              <a:off x="-34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0"/>
            <p:cNvSpPr/>
            <p:nvPr/>
          </p:nvSpPr>
          <p:spPr>
            <a:xfrm rot="10800000">
              <a:off x="8409850" y="-5300"/>
              <a:ext cx="737400" cy="51438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0"/>
            <p:cNvSpPr/>
            <p:nvPr/>
          </p:nvSpPr>
          <p:spPr>
            <a:xfrm rot="5400000">
              <a:off x="4204625" y="-42030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0"/>
            <p:cNvSpPr/>
            <p:nvPr/>
          </p:nvSpPr>
          <p:spPr>
            <a:xfrm flipH="1" rot="5400000">
              <a:off x="4204625" y="202500"/>
              <a:ext cx="738000" cy="9144000"/>
            </a:xfrm>
            <a:prstGeom prst="rect">
              <a:avLst/>
            </a:prstGeom>
            <a:gradFill>
              <a:gsLst>
                <a:gs pos="0">
                  <a:srgbClr val="FFC982">
                    <a:alpha val="0"/>
                  </a:srgbClr>
                </a:gs>
                <a:gs pos="100000">
                  <a:srgbClr val="F96F25">
                    <a:alpha val="2156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4" name="Google Shape;984;p10"/>
          <p:cNvSpPr txBox="1"/>
          <p:nvPr>
            <p:ph idx="1" type="body"/>
          </p:nvPr>
        </p:nvSpPr>
        <p:spPr>
          <a:xfrm>
            <a:off x="716775" y="4081625"/>
            <a:ext cx="7710300" cy="3384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400"/>
              <a:buNone/>
              <a:defRPr sz="2500">
                <a:latin typeface="Krona One"/>
                <a:ea typeface="Krona One"/>
                <a:cs typeface="Krona One"/>
                <a:sym typeface="Krona 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lt2"/>
              </a:buClr>
              <a:buSzPts val="3000"/>
              <a:buFont typeface="Krona One"/>
              <a:buNone/>
              <a:defRPr sz="3000">
                <a:solidFill>
                  <a:schemeClr val="lt2"/>
                </a:solidFill>
                <a:latin typeface="Krona One"/>
                <a:ea typeface="Krona One"/>
                <a:cs typeface="Krona One"/>
                <a:sym typeface="Krona One"/>
              </a:defRPr>
            </a:lvl1pPr>
            <a:lvl2pPr lvl="1" algn="ctr">
              <a:spcBef>
                <a:spcPts val="0"/>
              </a:spcBef>
              <a:spcAft>
                <a:spcPts val="0"/>
              </a:spcAft>
              <a:buClr>
                <a:schemeClr val="lt2"/>
              </a:buClr>
              <a:buSzPts val="2800"/>
              <a:buFont typeface="Marcellus SC"/>
              <a:buNone/>
              <a:defRPr sz="2800">
                <a:solidFill>
                  <a:schemeClr val="lt2"/>
                </a:solidFill>
                <a:latin typeface="Marcellus SC"/>
                <a:ea typeface="Marcellus SC"/>
                <a:cs typeface="Marcellus SC"/>
                <a:sym typeface="Marcellus SC"/>
              </a:defRPr>
            </a:lvl2pPr>
            <a:lvl3pPr lvl="2" algn="ctr">
              <a:spcBef>
                <a:spcPts val="0"/>
              </a:spcBef>
              <a:spcAft>
                <a:spcPts val="0"/>
              </a:spcAft>
              <a:buClr>
                <a:schemeClr val="lt2"/>
              </a:buClr>
              <a:buSzPts val="2800"/>
              <a:buFont typeface="Marcellus SC"/>
              <a:buNone/>
              <a:defRPr sz="2800">
                <a:solidFill>
                  <a:schemeClr val="lt2"/>
                </a:solidFill>
                <a:latin typeface="Marcellus SC"/>
                <a:ea typeface="Marcellus SC"/>
                <a:cs typeface="Marcellus SC"/>
                <a:sym typeface="Marcellus SC"/>
              </a:defRPr>
            </a:lvl3pPr>
            <a:lvl4pPr lvl="3" algn="ctr">
              <a:spcBef>
                <a:spcPts val="0"/>
              </a:spcBef>
              <a:spcAft>
                <a:spcPts val="0"/>
              </a:spcAft>
              <a:buClr>
                <a:schemeClr val="lt2"/>
              </a:buClr>
              <a:buSzPts val="2800"/>
              <a:buFont typeface="Marcellus SC"/>
              <a:buNone/>
              <a:defRPr sz="2800">
                <a:solidFill>
                  <a:schemeClr val="lt2"/>
                </a:solidFill>
                <a:latin typeface="Marcellus SC"/>
                <a:ea typeface="Marcellus SC"/>
                <a:cs typeface="Marcellus SC"/>
                <a:sym typeface="Marcellus SC"/>
              </a:defRPr>
            </a:lvl4pPr>
            <a:lvl5pPr lvl="4" algn="ctr">
              <a:spcBef>
                <a:spcPts val="0"/>
              </a:spcBef>
              <a:spcAft>
                <a:spcPts val="0"/>
              </a:spcAft>
              <a:buClr>
                <a:schemeClr val="lt2"/>
              </a:buClr>
              <a:buSzPts val="2800"/>
              <a:buFont typeface="Marcellus SC"/>
              <a:buNone/>
              <a:defRPr sz="2800">
                <a:solidFill>
                  <a:schemeClr val="lt2"/>
                </a:solidFill>
                <a:latin typeface="Marcellus SC"/>
                <a:ea typeface="Marcellus SC"/>
                <a:cs typeface="Marcellus SC"/>
                <a:sym typeface="Marcellus SC"/>
              </a:defRPr>
            </a:lvl5pPr>
            <a:lvl6pPr lvl="5" algn="ctr">
              <a:spcBef>
                <a:spcPts val="0"/>
              </a:spcBef>
              <a:spcAft>
                <a:spcPts val="0"/>
              </a:spcAft>
              <a:buClr>
                <a:schemeClr val="lt2"/>
              </a:buClr>
              <a:buSzPts val="2800"/>
              <a:buFont typeface="Marcellus SC"/>
              <a:buNone/>
              <a:defRPr sz="2800">
                <a:solidFill>
                  <a:schemeClr val="lt2"/>
                </a:solidFill>
                <a:latin typeface="Marcellus SC"/>
                <a:ea typeface="Marcellus SC"/>
                <a:cs typeface="Marcellus SC"/>
                <a:sym typeface="Marcellus SC"/>
              </a:defRPr>
            </a:lvl6pPr>
            <a:lvl7pPr lvl="6" algn="ctr">
              <a:spcBef>
                <a:spcPts val="0"/>
              </a:spcBef>
              <a:spcAft>
                <a:spcPts val="0"/>
              </a:spcAft>
              <a:buClr>
                <a:schemeClr val="lt2"/>
              </a:buClr>
              <a:buSzPts val="2800"/>
              <a:buFont typeface="Marcellus SC"/>
              <a:buNone/>
              <a:defRPr sz="2800">
                <a:solidFill>
                  <a:schemeClr val="lt2"/>
                </a:solidFill>
                <a:latin typeface="Marcellus SC"/>
                <a:ea typeface="Marcellus SC"/>
                <a:cs typeface="Marcellus SC"/>
                <a:sym typeface="Marcellus SC"/>
              </a:defRPr>
            </a:lvl7pPr>
            <a:lvl8pPr lvl="7" algn="ctr">
              <a:spcBef>
                <a:spcPts val="0"/>
              </a:spcBef>
              <a:spcAft>
                <a:spcPts val="0"/>
              </a:spcAft>
              <a:buClr>
                <a:schemeClr val="lt2"/>
              </a:buClr>
              <a:buSzPts val="2800"/>
              <a:buFont typeface="Marcellus SC"/>
              <a:buNone/>
              <a:defRPr sz="2800">
                <a:solidFill>
                  <a:schemeClr val="lt2"/>
                </a:solidFill>
                <a:latin typeface="Marcellus SC"/>
                <a:ea typeface="Marcellus SC"/>
                <a:cs typeface="Marcellus SC"/>
                <a:sym typeface="Marcellus SC"/>
              </a:defRPr>
            </a:lvl8pPr>
            <a:lvl9pPr lvl="8" algn="ctr">
              <a:spcBef>
                <a:spcPts val="0"/>
              </a:spcBef>
              <a:spcAft>
                <a:spcPts val="0"/>
              </a:spcAft>
              <a:buClr>
                <a:schemeClr val="lt2"/>
              </a:buClr>
              <a:buSzPts val="2800"/>
              <a:buFont typeface="Marcellus SC"/>
              <a:buNone/>
              <a:defRPr sz="2800">
                <a:solidFill>
                  <a:schemeClr val="lt2"/>
                </a:solidFill>
                <a:latin typeface="Marcellus SC"/>
                <a:ea typeface="Marcellus SC"/>
                <a:cs typeface="Marcellus SC"/>
                <a:sym typeface="Marcellus SC"/>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ctr"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Atkinson Hyperlegible"/>
              <a:buChar char="●"/>
              <a:defRPr>
                <a:solidFill>
                  <a:schemeClr val="lt1"/>
                </a:solidFill>
                <a:latin typeface="Atkinson Hyperlegible"/>
                <a:ea typeface="Atkinson Hyperlegible"/>
                <a:cs typeface="Atkinson Hyperlegible"/>
                <a:sym typeface="Atkinson Hyperlegible"/>
              </a:defRPr>
            </a:lvl1pPr>
            <a:lvl2pPr indent="-317500" lvl="1" marL="914400">
              <a:lnSpc>
                <a:spcPct val="115000"/>
              </a:lnSpc>
              <a:spcBef>
                <a:spcPts val="0"/>
              </a:spcBef>
              <a:spcAft>
                <a:spcPts val="0"/>
              </a:spcAft>
              <a:buClr>
                <a:schemeClr val="lt1"/>
              </a:buClr>
              <a:buSzPts val="1400"/>
              <a:buFont typeface="Atkinson Hyperlegible"/>
              <a:buChar char="○"/>
              <a:defRPr>
                <a:solidFill>
                  <a:schemeClr val="lt1"/>
                </a:solidFill>
                <a:latin typeface="Atkinson Hyperlegible"/>
                <a:ea typeface="Atkinson Hyperlegible"/>
                <a:cs typeface="Atkinson Hyperlegible"/>
                <a:sym typeface="Atkinson Hyperlegible"/>
              </a:defRPr>
            </a:lvl2pPr>
            <a:lvl3pPr indent="-317500" lvl="2" marL="1371600">
              <a:lnSpc>
                <a:spcPct val="115000"/>
              </a:lnSpc>
              <a:spcBef>
                <a:spcPts val="0"/>
              </a:spcBef>
              <a:spcAft>
                <a:spcPts val="0"/>
              </a:spcAft>
              <a:buClr>
                <a:schemeClr val="lt1"/>
              </a:buClr>
              <a:buSzPts val="1400"/>
              <a:buFont typeface="Atkinson Hyperlegible"/>
              <a:buChar char="■"/>
              <a:defRPr>
                <a:solidFill>
                  <a:schemeClr val="lt1"/>
                </a:solidFill>
                <a:latin typeface="Atkinson Hyperlegible"/>
                <a:ea typeface="Atkinson Hyperlegible"/>
                <a:cs typeface="Atkinson Hyperlegible"/>
                <a:sym typeface="Atkinson Hyperlegible"/>
              </a:defRPr>
            </a:lvl3pPr>
            <a:lvl4pPr indent="-317500" lvl="3" marL="1828800">
              <a:lnSpc>
                <a:spcPct val="115000"/>
              </a:lnSpc>
              <a:spcBef>
                <a:spcPts val="0"/>
              </a:spcBef>
              <a:spcAft>
                <a:spcPts val="0"/>
              </a:spcAft>
              <a:buClr>
                <a:schemeClr val="lt1"/>
              </a:buClr>
              <a:buSzPts val="1400"/>
              <a:buFont typeface="Atkinson Hyperlegible"/>
              <a:buChar char="●"/>
              <a:defRPr>
                <a:solidFill>
                  <a:schemeClr val="lt1"/>
                </a:solidFill>
                <a:latin typeface="Atkinson Hyperlegible"/>
                <a:ea typeface="Atkinson Hyperlegible"/>
                <a:cs typeface="Atkinson Hyperlegible"/>
                <a:sym typeface="Atkinson Hyperlegible"/>
              </a:defRPr>
            </a:lvl4pPr>
            <a:lvl5pPr indent="-317500" lvl="4" marL="2286000">
              <a:lnSpc>
                <a:spcPct val="115000"/>
              </a:lnSpc>
              <a:spcBef>
                <a:spcPts val="0"/>
              </a:spcBef>
              <a:spcAft>
                <a:spcPts val="0"/>
              </a:spcAft>
              <a:buClr>
                <a:schemeClr val="lt1"/>
              </a:buClr>
              <a:buSzPts val="1400"/>
              <a:buFont typeface="Atkinson Hyperlegible"/>
              <a:buChar char="○"/>
              <a:defRPr>
                <a:solidFill>
                  <a:schemeClr val="lt1"/>
                </a:solidFill>
                <a:latin typeface="Atkinson Hyperlegible"/>
                <a:ea typeface="Atkinson Hyperlegible"/>
                <a:cs typeface="Atkinson Hyperlegible"/>
                <a:sym typeface="Atkinson Hyperlegible"/>
              </a:defRPr>
            </a:lvl5pPr>
            <a:lvl6pPr indent="-317500" lvl="5" marL="2743200">
              <a:lnSpc>
                <a:spcPct val="115000"/>
              </a:lnSpc>
              <a:spcBef>
                <a:spcPts val="0"/>
              </a:spcBef>
              <a:spcAft>
                <a:spcPts val="0"/>
              </a:spcAft>
              <a:buClr>
                <a:schemeClr val="lt1"/>
              </a:buClr>
              <a:buSzPts val="1400"/>
              <a:buFont typeface="Atkinson Hyperlegible"/>
              <a:buChar char="■"/>
              <a:defRPr>
                <a:solidFill>
                  <a:schemeClr val="lt1"/>
                </a:solidFill>
                <a:latin typeface="Atkinson Hyperlegible"/>
                <a:ea typeface="Atkinson Hyperlegible"/>
                <a:cs typeface="Atkinson Hyperlegible"/>
                <a:sym typeface="Atkinson Hyperlegible"/>
              </a:defRPr>
            </a:lvl6pPr>
            <a:lvl7pPr indent="-317500" lvl="6" marL="3200400">
              <a:lnSpc>
                <a:spcPct val="115000"/>
              </a:lnSpc>
              <a:spcBef>
                <a:spcPts val="0"/>
              </a:spcBef>
              <a:spcAft>
                <a:spcPts val="0"/>
              </a:spcAft>
              <a:buClr>
                <a:schemeClr val="lt1"/>
              </a:buClr>
              <a:buSzPts val="1400"/>
              <a:buFont typeface="Atkinson Hyperlegible"/>
              <a:buChar char="●"/>
              <a:defRPr>
                <a:solidFill>
                  <a:schemeClr val="lt1"/>
                </a:solidFill>
                <a:latin typeface="Atkinson Hyperlegible"/>
                <a:ea typeface="Atkinson Hyperlegible"/>
                <a:cs typeface="Atkinson Hyperlegible"/>
                <a:sym typeface="Atkinson Hyperlegible"/>
              </a:defRPr>
            </a:lvl7pPr>
            <a:lvl8pPr indent="-317500" lvl="7" marL="3657600">
              <a:lnSpc>
                <a:spcPct val="115000"/>
              </a:lnSpc>
              <a:spcBef>
                <a:spcPts val="0"/>
              </a:spcBef>
              <a:spcAft>
                <a:spcPts val="0"/>
              </a:spcAft>
              <a:buClr>
                <a:schemeClr val="lt1"/>
              </a:buClr>
              <a:buSzPts val="1400"/>
              <a:buFont typeface="Atkinson Hyperlegible"/>
              <a:buChar char="○"/>
              <a:defRPr>
                <a:solidFill>
                  <a:schemeClr val="lt1"/>
                </a:solidFill>
                <a:latin typeface="Atkinson Hyperlegible"/>
                <a:ea typeface="Atkinson Hyperlegible"/>
                <a:cs typeface="Atkinson Hyperlegible"/>
                <a:sym typeface="Atkinson Hyperlegible"/>
              </a:defRPr>
            </a:lvl8pPr>
            <a:lvl9pPr indent="-317500" lvl="8" marL="4114800">
              <a:lnSpc>
                <a:spcPct val="115000"/>
              </a:lnSpc>
              <a:spcBef>
                <a:spcPts val="0"/>
              </a:spcBef>
              <a:spcAft>
                <a:spcPts val="0"/>
              </a:spcAft>
              <a:buClr>
                <a:schemeClr val="lt1"/>
              </a:buClr>
              <a:buSzPts val="1400"/>
              <a:buFont typeface="Atkinson Hyperlegible"/>
              <a:buChar char="■"/>
              <a:defRPr>
                <a:solidFill>
                  <a:schemeClr val="lt1"/>
                </a:solidFill>
                <a:latin typeface="Atkinson Hyperlegible"/>
                <a:ea typeface="Atkinson Hyperlegible"/>
                <a:cs typeface="Atkinson Hyperlegible"/>
                <a:sym typeface="Atkinson Hyperlegibl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515"/>
        </a:solidFill>
      </p:bgPr>
    </p:bg>
    <p:spTree>
      <p:nvGrpSpPr>
        <p:cNvPr id="2622" name="Shape 2622"/>
        <p:cNvGrpSpPr/>
        <p:nvPr/>
      </p:nvGrpSpPr>
      <p:grpSpPr>
        <a:xfrm>
          <a:off x="0" y="0"/>
          <a:ext cx="0" cy="0"/>
          <a:chOff x="0" y="0"/>
          <a:chExt cx="0" cy="0"/>
        </a:xfrm>
      </p:grpSpPr>
      <p:sp>
        <p:nvSpPr>
          <p:cNvPr id="2623" name="Google Shape;2623;p25"/>
          <p:cNvSpPr txBox="1"/>
          <p:nvPr>
            <p:ph type="ctrTitle"/>
          </p:nvPr>
        </p:nvSpPr>
        <p:spPr>
          <a:xfrm>
            <a:off x="720000" y="744575"/>
            <a:ext cx="6507300" cy="246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Proqramlaşdırma vƏ Proqramlaşdırma </a:t>
            </a:r>
            <a:r>
              <a:rPr lang="en"/>
              <a:t>Paradiqmaları</a:t>
            </a:r>
            <a:endParaRPr/>
          </a:p>
        </p:txBody>
      </p:sp>
      <p:sp>
        <p:nvSpPr>
          <p:cNvPr id="2624" name="Google Shape;2624;p25"/>
          <p:cNvSpPr txBox="1"/>
          <p:nvPr>
            <p:ph idx="1" type="subTitle"/>
          </p:nvPr>
        </p:nvSpPr>
        <p:spPr>
          <a:xfrm>
            <a:off x="720000" y="3752425"/>
            <a:ext cx="3707700" cy="48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Hacılı Ceyhun</a:t>
            </a:r>
            <a:endParaRPr/>
          </a:p>
        </p:txBody>
      </p:sp>
      <p:sp>
        <p:nvSpPr>
          <p:cNvPr id="2625" name="Google Shape;2625;p25"/>
          <p:cNvSpPr/>
          <p:nvPr/>
        </p:nvSpPr>
        <p:spPr>
          <a:xfrm>
            <a:off x="3460325" y="3705325"/>
            <a:ext cx="584100" cy="5841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26" name="Google Shape;2626;p25"/>
          <p:cNvCxnSpPr/>
          <p:nvPr/>
        </p:nvCxnSpPr>
        <p:spPr>
          <a:xfrm>
            <a:off x="2163725" y="3997375"/>
            <a:ext cx="1296600" cy="0"/>
          </a:xfrm>
          <a:prstGeom prst="straightConnector1">
            <a:avLst/>
          </a:prstGeom>
          <a:noFill/>
          <a:ln cap="flat" cmpd="sng" w="9525">
            <a:solidFill>
              <a:schemeClr val="lt1"/>
            </a:solidFill>
            <a:prstDash val="solid"/>
            <a:round/>
            <a:headEnd len="med" w="med" type="none"/>
            <a:tailEnd len="med" w="med" type="none"/>
          </a:ln>
        </p:spPr>
      </p:cxnSp>
      <p:sp>
        <p:nvSpPr>
          <p:cNvPr id="2627" name="Google Shape;2627;p25"/>
          <p:cNvSpPr/>
          <p:nvPr/>
        </p:nvSpPr>
        <p:spPr>
          <a:xfrm>
            <a:off x="3662825" y="3907825"/>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8" name="Google Shape;2628;p25"/>
          <p:cNvGrpSpPr/>
          <p:nvPr/>
        </p:nvGrpSpPr>
        <p:grpSpPr>
          <a:xfrm rot="2700000">
            <a:off x="6051821" y="950001"/>
            <a:ext cx="3789564" cy="425996"/>
            <a:chOff x="2860474" y="327005"/>
            <a:chExt cx="3789600" cy="426000"/>
          </a:xfrm>
        </p:grpSpPr>
        <p:sp>
          <p:nvSpPr>
            <p:cNvPr id="2629" name="Google Shape;2629;p25"/>
            <p:cNvSpPr/>
            <p:nvPr/>
          </p:nvSpPr>
          <p:spPr>
            <a:xfrm>
              <a:off x="2860474" y="327005"/>
              <a:ext cx="3789600" cy="426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Atkinson Hyperlegible"/>
                  <a:ea typeface="Atkinson Hyperlegible"/>
                  <a:cs typeface="Atkinson Hyperlegible"/>
                  <a:sym typeface="Atkinson Hyperlegible"/>
                </a:rPr>
                <a:t>Programming Paradigm</a:t>
              </a:r>
              <a:endParaRPr sz="1300">
                <a:solidFill>
                  <a:schemeClr val="dk1"/>
                </a:solidFill>
                <a:latin typeface="Atkinson Hyperlegible"/>
                <a:ea typeface="Atkinson Hyperlegible"/>
                <a:cs typeface="Atkinson Hyperlegible"/>
                <a:sym typeface="Atkinson Hyperlegible"/>
              </a:endParaRPr>
            </a:p>
          </p:txBody>
        </p:sp>
        <p:sp>
          <p:nvSpPr>
            <p:cNvPr id="2630" name="Google Shape;2630;p25"/>
            <p:cNvSpPr/>
            <p:nvPr/>
          </p:nvSpPr>
          <p:spPr>
            <a:xfrm>
              <a:off x="6183297" y="453738"/>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1" name="Google Shape;2631;p25"/>
          <p:cNvSpPr/>
          <p:nvPr/>
        </p:nvSpPr>
        <p:spPr>
          <a:xfrm rot="2700000">
            <a:off x="6787961" y="37085"/>
            <a:ext cx="179039" cy="179039"/>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6" name="Shape 2746"/>
        <p:cNvGrpSpPr/>
        <p:nvPr/>
      </p:nvGrpSpPr>
      <p:grpSpPr>
        <a:xfrm>
          <a:off x="0" y="0"/>
          <a:ext cx="0" cy="0"/>
          <a:chOff x="0" y="0"/>
          <a:chExt cx="0" cy="0"/>
        </a:xfrm>
      </p:grpSpPr>
      <p:sp>
        <p:nvSpPr>
          <p:cNvPr id="2747" name="Google Shape;2747;p34"/>
          <p:cNvSpPr/>
          <p:nvPr/>
        </p:nvSpPr>
        <p:spPr>
          <a:xfrm>
            <a:off x="720000" y="1288475"/>
            <a:ext cx="7622100" cy="3121500"/>
          </a:xfrm>
          <a:prstGeom prst="roundRect">
            <a:avLst>
              <a:gd fmla="val 11591" name="adj"/>
            </a:avLst>
          </a:prstGeom>
          <a:solidFill>
            <a:srgbClr val="F96F25">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34"/>
          <p:cNvSpPr txBox="1"/>
          <p:nvPr>
            <p:ph type="title"/>
          </p:nvPr>
        </p:nvSpPr>
        <p:spPr>
          <a:xfrm>
            <a:off x="720000" y="540000"/>
            <a:ext cx="7704000" cy="572400"/>
          </a:xfrm>
          <a:prstGeom prst="rect">
            <a:avLst/>
          </a:prstGeom>
        </p:spPr>
        <p:txBody>
          <a:bodyPr anchorCtr="0" anchor="b" bIns="91425" lIns="0" spcFirstLastPara="1" rIns="0" wrap="square" tIns="91425">
            <a:noAutofit/>
          </a:bodyPr>
          <a:lstStyle/>
          <a:p>
            <a:pPr indent="0" lvl="0" marL="0" rtl="0" algn="ctr">
              <a:spcBef>
                <a:spcPts val="0"/>
              </a:spcBef>
              <a:spcAft>
                <a:spcPts val="0"/>
              </a:spcAft>
              <a:buNone/>
            </a:pPr>
            <a:r>
              <a:rPr lang="en"/>
              <a:t>İmperative programming</a:t>
            </a:r>
            <a:endParaRPr/>
          </a:p>
        </p:txBody>
      </p:sp>
      <p:sp>
        <p:nvSpPr>
          <p:cNvPr id="2749" name="Google Shape;2749;p34"/>
          <p:cNvSpPr txBox="1"/>
          <p:nvPr>
            <p:ph idx="1" type="body"/>
          </p:nvPr>
        </p:nvSpPr>
        <p:spPr>
          <a:xfrm>
            <a:off x="3546550" y="1643975"/>
            <a:ext cx="4573200" cy="24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İ</a:t>
            </a:r>
            <a:r>
              <a:rPr b="1" lang="en">
                <a:latin typeface="Times New Roman"/>
                <a:ea typeface="Times New Roman"/>
                <a:cs typeface="Times New Roman"/>
                <a:sym typeface="Times New Roman"/>
              </a:rPr>
              <a:t>mperativ proqramlaşdırma paradiqmaları müəyyən bir ardıcıllıqla yerinə yetirmək üçün kompüterə verilən ətraflı təlimatlar toplusundan ibarətdir. Buna "imperativ" deyilir, çünki proqramçılar olaraq biz kompüterin nə etməli olduğunu dəqiq şəkildə, çox konkret şəkildə diktə edirik.</a:t>
            </a:r>
            <a:endParaRPr b="1">
              <a:latin typeface="Times New Roman"/>
              <a:ea typeface="Times New Roman"/>
              <a:cs typeface="Times New Roman"/>
              <a:sym typeface="Times New Roman"/>
            </a:endParaRPr>
          </a:p>
        </p:txBody>
      </p:sp>
      <p:pic>
        <p:nvPicPr>
          <p:cNvPr id="2750" name="Google Shape;2750;p34"/>
          <p:cNvPicPr preferRelativeResize="0"/>
          <p:nvPr/>
        </p:nvPicPr>
        <p:blipFill>
          <a:blip r:embed="rId3">
            <a:alphaModFix/>
          </a:blip>
          <a:stretch>
            <a:fillRect/>
          </a:stretch>
        </p:blipFill>
        <p:spPr>
          <a:xfrm>
            <a:off x="1274800" y="1430500"/>
            <a:ext cx="1418725" cy="2837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4" name="Shape 2754"/>
        <p:cNvGrpSpPr/>
        <p:nvPr/>
      </p:nvGrpSpPr>
      <p:grpSpPr>
        <a:xfrm>
          <a:off x="0" y="0"/>
          <a:ext cx="0" cy="0"/>
          <a:chOff x="0" y="0"/>
          <a:chExt cx="0" cy="0"/>
        </a:xfrm>
      </p:grpSpPr>
      <p:sp>
        <p:nvSpPr>
          <p:cNvPr id="2755" name="Google Shape;2755;p35"/>
          <p:cNvSpPr/>
          <p:nvPr/>
        </p:nvSpPr>
        <p:spPr>
          <a:xfrm>
            <a:off x="720000" y="1288475"/>
            <a:ext cx="7622100" cy="3121500"/>
          </a:xfrm>
          <a:prstGeom prst="roundRect">
            <a:avLst>
              <a:gd fmla="val 11591" name="adj"/>
            </a:avLst>
          </a:prstGeom>
          <a:solidFill>
            <a:srgbClr val="F96F25">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35"/>
          <p:cNvSpPr txBox="1"/>
          <p:nvPr>
            <p:ph type="title"/>
          </p:nvPr>
        </p:nvSpPr>
        <p:spPr>
          <a:xfrm>
            <a:off x="720000" y="540000"/>
            <a:ext cx="7704000" cy="572400"/>
          </a:xfrm>
          <a:prstGeom prst="rect">
            <a:avLst/>
          </a:prstGeom>
        </p:spPr>
        <p:txBody>
          <a:bodyPr anchorCtr="0" anchor="b" bIns="91425" lIns="0" spcFirstLastPara="1" rIns="0" wrap="square" tIns="91425">
            <a:noAutofit/>
          </a:bodyPr>
          <a:lstStyle/>
          <a:p>
            <a:pPr indent="0" lvl="0" marL="0" rtl="0" algn="ctr">
              <a:spcBef>
                <a:spcPts val="0"/>
              </a:spcBef>
              <a:spcAft>
                <a:spcPts val="0"/>
              </a:spcAft>
              <a:buNone/>
            </a:pPr>
            <a:r>
              <a:rPr lang="en"/>
              <a:t>Declarative</a:t>
            </a:r>
            <a:r>
              <a:rPr lang="en"/>
              <a:t> Programming</a:t>
            </a:r>
            <a:endParaRPr/>
          </a:p>
        </p:txBody>
      </p:sp>
      <p:sp>
        <p:nvSpPr>
          <p:cNvPr id="2757" name="Google Shape;2757;p35"/>
          <p:cNvSpPr txBox="1"/>
          <p:nvPr>
            <p:ph idx="1" type="body"/>
          </p:nvPr>
        </p:nvSpPr>
        <p:spPr>
          <a:xfrm>
            <a:off x="3546550" y="1643975"/>
            <a:ext cx="4573200" cy="24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Deklarativ proqramlaşdırma paradiqması mürəkkəbliyi gizlətmək və proqramlaşdırma dillərini insan dilinə və düşüncəsinə yaxınlaşdırmaqdan ibarətdir. Bu, imperativ proqramlaşdırmanın birbaşa əksidir, o mənada ki, proqramçı kompüterin tapşırığı necə yerinə yetirməli olduğu barədə deyil, hansı nəticənin lazım olduğu barədə göstərişlər verir.</a:t>
            </a:r>
            <a:endParaRPr b="1">
              <a:latin typeface="Times New Roman"/>
              <a:ea typeface="Times New Roman"/>
              <a:cs typeface="Times New Roman"/>
              <a:sym typeface="Times New Roman"/>
            </a:endParaRPr>
          </a:p>
        </p:txBody>
      </p:sp>
      <p:pic>
        <p:nvPicPr>
          <p:cNvPr id="2758" name="Google Shape;2758;p35"/>
          <p:cNvPicPr preferRelativeResize="0"/>
          <p:nvPr/>
        </p:nvPicPr>
        <p:blipFill>
          <a:blip r:embed="rId3">
            <a:alphaModFix/>
          </a:blip>
          <a:stretch>
            <a:fillRect/>
          </a:stretch>
        </p:blipFill>
        <p:spPr>
          <a:xfrm>
            <a:off x="1221150" y="1579150"/>
            <a:ext cx="1785850" cy="2674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2" name="Shape 2762"/>
        <p:cNvGrpSpPr/>
        <p:nvPr/>
      </p:nvGrpSpPr>
      <p:grpSpPr>
        <a:xfrm>
          <a:off x="0" y="0"/>
          <a:ext cx="0" cy="0"/>
          <a:chOff x="0" y="0"/>
          <a:chExt cx="0" cy="0"/>
        </a:xfrm>
      </p:grpSpPr>
      <p:sp>
        <p:nvSpPr>
          <p:cNvPr id="2763" name="Google Shape;2763;p36"/>
          <p:cNvSpPr/>
          <p:nvPr/>
        </p:nvSpPr>
        <p:spPr>
          <a:xfrm>
            <a:off x="1908750" y="3113975"/>
            <a:ext cx="2087700" cy="1267500"/>
          </a:xfrm>
          <a:prstGeom prst="roundRect">
            <a:avLst>
              <a:gd fmla="val 16667" name="adj"/>
            </a:avLst>
          </a:prstGeom>
          <a:solidFill>
            <a:srgbClr val="F96F25">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36"/>
          <p:cNvSpPr/>
          <p:nvPr/>
        </p:nvSpPr>
        <p:spPr>
          <a:xfrm>
            <a:off x="5135650" y="3113975"/>
            <a:ext cx="2087700" cy="1267500"/>
          </a:xfrm>
          <a:prstGeom prst="roundRect">
            <a:avLst>
              <a:gd fmla="val 16667" name="adj"/>
            </a:avLst>
          </a:prstGeom>
          <a:solidFill>
            <a:srgbClr val="F96F25">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36"/>
          <p:cNvSpPr/>
          <p:nvPr/>
        </p:nvSpPr>
        <p:spPr>
          <a:xfrm>
            <a:off x="891975" y="1500850"/>
            <a:ext cx="2087700" cy="1267500"/>
          </a:xfrm>
          <a:prstGeom prst="roundRect">
            <a:avLst>
              <a:gd fmla="val 16667" name="adj"/>
            </a:avLst>
          </a:prstGeom>
          <a:solidFill>
            <a:srgbClr val="F96F25">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36"/>
          <p:cNvSpPr/>
          <p:nvPr/>
        </p:nvSpPr>
        <p:spPr>
          <a:xfrm>
            <a:off x="3528150" y="1500850"/>
            <a:ext cx="2087700" cy="1267500"/>
          </a:xfrm>
          <a:prstGeom prst="roundRect">
            <a:avLst>
              <a:gd fmla="val 16667" name="adj"/>
            </a:avLst>
          </a:prstGeom>
          <a:solidFill>
            <a:srgbClr val="F96F25">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36"/>
          <p:cNvSpPr/>
          <p:nvPr/>
        </p:nvSpPr>
        <p:spPr>
          <a:xfrm>
            <a:off x="6164325" y="1500850"/>
            <a:ext cx="2087700" cy="1267500"/>
          </a:xfrm>
          <a:prstGeom prst="roundRect">
            <a:avLst>
              <a:gd fmla="val 16667" name="adj"/>
            </a:avLst>
          </a:prstGeom>
          <a:solidFill>
            <a:srgbClr val="F96F25">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36"/>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DigƏr populyar proqramlaşdırma paradiqmaları</a:t>
            </a:r>
            <a:endParaRPr/>
          </a:p>
        </p:txBody>
      </p:sp>
      <p:sp>
        <p:nvSpPr>
          <p:cNvPr id="2769" name="Google Shape;2769;p36"/>
          <p:cNvSpPr txBox="1"/>
          <p:nvPr>
            <p:ph idx="2" type="title"/>
          </p:nvPr>
        </p:nvSpPr>
        <p:spPr>
          <a:xfrm>
            <a:off x="891825" y="1658050"/>
            <a:ext cx="2088000" cy="82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Parallel Processing approach</a:t>
            </a:r>
            <a:endParaRPr/>
          </a:p>
        </p:txBody>
      </p:sp>
      <p:sp>
        <p:nvSpPr>
          <p:cNvPr id="2770" name="Google Shape;2770;p36"/>
          <p:cNvSpPr txBox="1"/>
          <p:nvPr>
            <p:ph idx="3" type="title"/>
          </p:nvPr>
        </p:nvSpPr>
        <p:spPr>
          <a:xfrm>
            <a:off x="6164175" y="1745050"/>
            <a:ext cx="2088000" cy="102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Object-Oriented Programming</a:t>
            </a:r>
            <a:endParaRPr/>
          </a:p>
          <a:p>
            <a:pPr indent="0" lvl="0" marL="0" rtl="0" algn="ctr">
              <a:spcBef>
                <a:spcPts val="0"/>
              </a:spcBef>
              <a:spcAft>
                <a:spcPts val="0"/>
              </a:spcAft>
              <a:buNone/>
            </a:pPr>
            <a:r>
              <a:t/>
            </a:r>
            <a:endParaRPr/>
          </a:p>
        </p:txBody>
      </p:sp>
      <p:sp>
        <p:nvSpPr>
          <p:cNvPr id="2771" name="Google Shape;2771;p36"/>
          <p:cNvSpPr txBox="1"/>
          <p:nvPr>
            <p:ph idx="7" type="title"/>
          </p:nvPr>
        </p:nvSpPr>
        <p:spPr>
          <a:xfrm>
            <a:off x="1908600" y="3317575"/>
            <a:ext cx="2088000" cy="7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Logic Programming</a:t>
            </a:r>
            <a:endParaRPr/>
          </a:p>
        </p:txBody>
      </p:sp>
      <p:sp>
        <p:nvSpPr>
          <p:cNvPr id="2772" name="Google Shape;2772;p36"/>
          <p:cNvSpPr txBox="1"/>
          <p:nvPr>
            <p:ph idx="8" type="title"/>
          </p:nvPr>
        </p:nvSpPr>
        <p:spPr>
          <a:xfrm>
            <a:off x="5135500" y="3317575"/>
            <a:ext cx="2088000" cy="77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Functional Programming</a:t>
            </a:r>
            <a:endParaRPr/>
          </a:p>
        </p:txBody>
      </p:sp>
      <p:sp>
        <p:nvSpPr>
          <p:cNvPr id="2773" name="Google Shape;2773;p36"/>
          <p:cNvSpPr txBox="1"/>
          <p:nvPr>
            <p:ph idx="5" type="title"/>
          </p:nvPr>
        </p:nvSpPr>
        <p:spPr>
          <a:xfrm>
            <a:off x="3528000" y="1658050"/>
            <a:ext cx="2088000" cy="82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Procedural Programming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7" name="Shape 2777"/>
        <p:cNvGrpSpPr/>
        <p:nvPr/>
      </p:nvGrpSpPr>
      <p:grpSpPr>
        <a:xfrm>
          <a:off x="0" y="0"/>
          <a:ext cx="0" cy="0"/>
          <a:chOff x="0" y="0"/>
          <a:chExt cx="0" cy="0"/>
        </a:xfrm>
      </p:grpSpPr>
      <p:sp>
        <p:nvSpPr>
          <p:cNvPr id="2778" name="Google Shape;2778;p37"/>
          <p:cNvSpPr/>
          <p:nvPr/>
        </p:nvSpPr>
        <p:spPr>
          <a:xfrm>
            <a:off x="720000" y="1288475"/>
            <a:ext cx="7622100" cy="3121500"/>
          </a:xfrm>
          <a:prstGeom prst="roundRect">
            <a:avLst>
              <a:gd fmla="val 11591" name="adj"/>
            </a:avLst>
          </a:prstGeom>
          <a:solidFill>
            <a:srgbClr val="F96F25">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37"/>
          <p:cNvSpPr txBox="1"/>
          <p:nvPr>
            <p:ph type="title"/>
          </p:nvPr>
        </p:nvSpPr>
        <p:spPr>
          <a:xfrm>
            <a:off x="720000" y="540000"/>
            <a:ext cx="7704000" cy="572400"/>
          </a:xfrm>
          <a:prstGeom prst="rect">
            <a:avLst/>
          </a:prstGeom>
        </p:spPr>
        <p:txBody>
          <a:bodyPr anchorCtr="0" anchor="b" bIns="91425" lIns="0" spcFirstLastPara="1" rIns="0" wrap="square" tIns="91425">
            <a:noAutofit/>
          </a:bodyPr>
          <a:lstStyle/>
          <a:p>
            <a:pPr indent="0" lvl="0" marL="0" rtl="0" algn="ctr">
              <a:spcBef>
                <a:spcPts val="0"/>
              </a:spcBef>
              <a:spcAft>
                <a:spcPts val="0"/>
              </a:spcAft>
              <a:buNone/>
            </a:pPr>
            <a:r>
              <a:rPr lang="en"/>
              <a:t>Procedural Programming </a:t>
            </a:r>
            <a:endParaRPr/>
          </a:p>
        </p:txBody>
      </p:sp>
      <p:sp>
        <p:nvSpPr>
          <p:cNvPr id="2780" name="Google Shape;2780;p37"/>
          <p:cNvSpPr txBox="1"/>
          <p:nvPr>
            <p:ph idx="1" type="body"/>
          </p:nvPr>
        </p:nvSpPr>
        <p:spPr>
          <a:xfrm>
            <a:off x="3546550" y="1288475"/>
            <a:ext cx="4573200" cy="32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Procedural proqramlaşdırması paradiqması imperativ proqramlaşdırma paradiqmasının törəməsidir və ona funksiyaların xüsusiyyətini əlavə edir.</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Prosedur proqramlaşdırma paradiqmasında istifadəçi modulluğu və təşkili təkmilləşdirmək üçün proqramın icrasını funksiyalara bölməyi nəzərdə tutulur</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pic>
        <p:nvPicPr>
          <p:cNvPr id="2781" name="Google Shape;2781;p37"/>
          <p:cNvPicPr preferRelativeResize="0"/>
          <p:nvPr/>
        </p:nvPicPr>
        <p:blipFill>
          <a:blip r:embed="rId3">
            <a:alphaModFix/>
          </a:blip>
          <a:stretch>
            <a:fillRect/>
          </a:stretch>
        </p:blipFill>
        <p:spPr>
          <a:xfrm>
            <a:off x="1030900" y="1652825"/>
            <a:ext cx="2309624" cy="2392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5" name="Shape 2785"/>
        <p:cNvGrpSpPr/>
        <p:nvPr/>
      </p:nvGrpSpPr>
      <p:grpSpPr>
        <a:xfrm>
          <a:off x="0" y="0"/>
          <a:ext cx="0" cy="0"/>
          <a:chOff x="0" y="0"/>
          <a:chExt cx="0" cy="0"/>
        </a:xfrm>
      </p:grpSpPr>
      <p:sp>
        <p:nvSpPr>
          <p:cNvPr id="2786" name="Google Shape;2786;p38"/>
          <p:cNvSpPr/>
          <p:nvPr/>
        </p:nvSpPr>
        <p:spPr>
          <a:xfrm>
            <a:off x="720000" y="1288475"/>
            <a:ext cx="7622100" cy="3121500"/>
          </a:xfrm>
          <a:prstGeom prst="roundRect">
            <a:avLst>
              <a:gd fmla="val 11591" name="adj"/>
            </a:avLst>
          </a:prstGeom>
          <a:solidFill>
            <a:srgbClr val="F96F25">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38"/>
          <p:cNvSpPr txBox="1"/>
          <p:nvPr>
            <p:ph type="title"/>
          </p:nvPr>
        </p:nvSpPr>
        <p:spPr>
          <a:xfrm>
            <a:off x="720000" y="540000"/>
            <a:ext cx="7704000" cy="572400"/>
          </a:xfrm>
          <a:prstGeom prst="rect">
            <a:avLst/>
          </a:prstGeom>
        </p:spPr>
        <p:txBody>
          <a:bodyPr anchorCtr="0" anchor="b" bIns="91425" lIns="0" spcFirstLastPara="1" rIns="0" wrap="square" tIns="91425">
            <a:noAutofit/>
          </a:bodyPr>
          <a:lstStyle/>
          <a:p>
            <a:pPr indent="0" lvl="0" marL="0" rtl="0" algn="ctr">
              <a:spcBef>
                <a:spcPts val="0"/>
              </a:spcBef>
              <a:spcAft>
                <a:spcPts val="0"/>
              </a:spcAft>
              <a:buNone/>
            </a:pPr>
            <a:r>
              <a:rPr lang="en"/>
              <a:t>Object-oriented programming</a:t>
            </a:r>
            <a:endParaRPr/>
          </a:p>
        </p:txBody>
      </p:sp>
      <p:sp>
        <p:nvSpPr>
          <p:cNvPr id="2788" name="Google Shape;2788;p38"/>
          <p:cNvSpPr txBox="1"/>
          <p:nvPr>
            <p:ph idx="1" type="body"/>
          </p:nvPr>
        </p:nvSpPr>
        <p:spPr>
          <a:xfrm>
            <a:off x="3546550" y="1643975"/>
            <a:ext cx="4573200" cy="253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Ən məşhur proqramlaşdırma paradiqmalarından biri obyekt yönümlü proqramlaşdırmadır (OOP).</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Proqram ünsiyyət üçün nəzərdə tutulmuş siniflər və obyektlər toplusu kimi yazılmışdır. Ən kiçik və əsas vahid obyektdir və bütün növ hesablamalar yalnız obyektlər üzərində aparılır.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pic>
        <p:nvPicPr>
          <p:cNvPr id="2789" name="Google Shape;2789;p38"/>
          <p:cNvPicPr preferRelativeResize="0"/>
          <p:nvPr/>
        </p:nvPicPr>
        <p:blipFill>
          <a:blip r:embed="rId3">
            <a:alphaModFix/>
          </a:blip>
          <a:stretch>
            <a:fillRect/>
          </a:stretch>
        </p:blipFill>
        <p:spPr>
          <a:xfrm>
            <a:off x="1082150" y="1493938"/>
            <a:ext cx="1877474" cy="2710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3" name="Shape 2793"/>
        <p:cNvGrpSpPr/>
        <p:nvPr/>
      </p:nvGrpSpPr>
      <p:grpSpPr>
        <a:xfrm>
          <a:off x="0" y="0"/>
          <a:ext cx="0" cy="0"/>
          <a:chOff x="0" y="0"/>
          <a:chExt cx="0" cy="0"/>
        </a:xfrm>
      </p:grpSpPr>
      <p:sp>
        <p:nvSpPr>
          <p:cNvPr id="2794" name="Google Shape;2794;p39"/>
          <p:cNvSpPr/>
          <p:nvPr/>
        </p:nvSpPr>
        <p:spPr>
          <a:xfrm>
            <a:off x="720000" y="1288475"/>
            <a:ext cx="7622100" cy="3121500"/>
          </a:xfrm>
          <a:prstGeom prst="roundRect">
            <a:avLst>
              <a:gd fmla="val 11591" name="adj"/>
            </a:avLst>
          </a:prstGeom>
          <a:solidFill>
            <a:srgbClr val="F96F25">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39"/>
          <p:cNvSpPr txBox="1"/>
          <p:nvPr>
            <p:ph type="title"/>
          </p:nvPr>
        </p:nvSpPr>
        <p:spPr>
          <a:xfrm>
            <a:off x="720000" y="540000"/>
            <a:ext cx="7704000" cy="572400"/>
          </a:xfrm>
          <a:prstGeom prst="rect">
            <a:avLst/>
          </a:prstGeom>
        </p:spPr>
        <p:txBody>
          <a:bodyPr anchorCtr="0" anchor="b" bIns="91425" lIns="0" spcFirstLastPara="1" rIns="0" wrap="square" tIns="91425">
            <a:noAutofit/>
          </a:bodyPr>
          <a:lstStyle/>
          <a:p>
            <a:pPr indent="0" lvl="0" marL="0" rtl="0" algn="ctr">
              <a:spcBef>
                <a:spcPts val="0"/>
              </a:spcBef>
              <a:spcAft>
                <a:spcPts val="0"/>
              </a:spcAft>
              <a:buNone/>
            </a:pPr>
            <a:r>
              <a:rPr lang="en"/>
              <a:t>Functional programming</a:t>
            </a:r>
            <a:endParaRPr/>
          </a:p>
        </p:txBody>
      </p:sp>
      <p:sp>
        <p:nvSpPr>
          <p:cNvPr id="2796" name="Google Shape;2796;p39"/>
          <p:cNvSpPr txBox="1"/>
          <p:nvPr>
            <p:ph idx="1" type="body"/>
          </p:nvPr>
        </p:nvSpPr>
        <p:spPr>
          <a:xfrm>
            <a:off x="3546550" y="1643975"/>
            <a:ext cx="4573200" cy="24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Funksional proqramlaşdırma paradiqması daxil edilən verilənlərdən funksiyaların nəticələrinin və digər funksiyaların nəticələrinin hesablanmasından ibarətdir və proqramın vəziyyətinin açıq şəkildə saxlanmasını nəzərdə tutmur. Müvafiq olaraq, bu vəziyyətin dəyişkənliyini də nəzərdə tutmur (imperativdən fərqli olaraq, burada əsas anlayışlardan biri öz dəyərini saxlayan və alqoritm yerinə yetirildikdə onu dəyişdirməyə imkan verən dəyişəndir).</a:t>
            </a:r>
            <a:endParaRPr b="1">
              <a:latin typeface="Times New Roman"/>
              <a:ea typeface="Times New Roman"/>
              <a:cs typeface="Times New Roman"/>
              <a:sym typeface="Times New Roman"/>
            </a:endParaRPr>
          </a:p>
        </p:txBody>
      </p:sp>
      <p:pic>
        <p:nvPicPr>
          <p:cNvPr id="2797" name="Google Shape;2797;p39"/>
          <p:cNvPicPr preferRelativeResize="0"/>
          <p:nvPr/>
        </p:nvPicPr>
        <p:blipFill>
          <a:blip r:embed="rId3">
            <a:alphaModFix/>
          </a:blip>
          <a:stretch>
            <a:fillRect/>
          </a:stretch>
        </p:blipFill>
        <p:spPr>
          <a:xfrm>
            <a:off x="1200350" y="1558400"/>
            <a:ext cx="1547975" cy="2680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1" name="Shape 2801"/>
        <p:cNvGrpSpPr/>
        <p:nvPr/>
      </p:nvGrpSpPr>
      <p:grpSpPr>
        <a:xfrm>
          <a:off x="0" y="0"/>
          <a:ext cx="0" cy="0"/>
          <a:chOff x="0" y="0"/>
          <a:chExt cx="0" cy="0"/>
        </a:xfrm>
      </p:grpSpPr>
      <p:sp>
        <p:nvSpPr>
          <p:cNvPr id="2802" name="Google Shape;2802;p40"/>
          <p:cNvSpPr txBox="1"/>
          <p:nvPr>
            <p:ph type="title"/>
          </p:nvPr>
        </p:nvSpPr>
        <p:spPr>
          <a:xfrm>
            <a:off x="4422525" y="1260307"/>
            <a:ext cx="4004700" cy="10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2803" name="Google Shape;2803;p40"/>
          <p:cNvSpPr/>
          <p:nvPr/>
        </p:nvSpPr>
        <p:spPr>
          <a:xfrm>
            <a:off x="2694919" y="1516066"/>
            <a:ext cx="573900" cy="573900"/>
          </a:xfrm>
          <a:prstGeom prst="ellipse">
            <a:avLst/>
          </a:prstGeom>
          <a:noFill/>
          <a:ln cap="flat" cmpd="sng" w="9525">
            <a:solidFill>
              <a:schemeClr val="lt2"/>
            </a:solidFill>
            <a:prstDash val="solid"/>
            <a:round/>
            <a:headEnd len="sm" w="sm" type="none"/>
            <a:tailEnd len="sm" w="sm" type="none"/>
          </a:ln>
          <a:effectLst>
            <a:outerShdw blurRad="57150" rotWithShape="0" algn="bl" dir="5520000" dist="66675">
              <a:schemeClr val="dk2"/>
            </a:outerShdw>
          </a:effectLst>
        </p:spPr>
        <p:txBody>
          <a:bodyPr anchorCtr="0" anchor="ctr" bIns="91425" lIns="0" spcFirstLastPara="1" rIns="0" wrap="square" tIns="91425">
            <a:noAutofit/>
          </a:bodyPr>
          <a:lstStyle/>
          <a:p>
            <a:pPr indent="0" lvl="0" marL="0" rtl="0" algn="ctr">
              <a:spcBef>
                <a:spcPts val="0"/>
              </a:spcBef>
              <a:spcAft>
                <a:spcPts val="0"/>
              </a:spcAft>
              <a:buNone/>
            </a:pPr>
            <a:r>
              <a:t/>
            </a:r>
            <a:endParaRPr>
              <a:solidFill>
                <a:schemeClr val="lt1"/>
              </a:solidFill>
              <a:latin typeface="Krona One"/>
              <a:ea typeface="Krona One"/>
              <a:cs typeface="Krona One"/>
              <a:sym typeface="Krona One"/>
            </a:endParaRPr>
          </a:p>
        </p:txBody>
      </p:sp>
      <p:grpSp>
        <p:nvGrpSpPr>
          <p:cNvPr id="2804" name="Google Shape;2804;p40"/>
          <p:cNvGrpSpPr/>
          <p:nvPr/>
        </p:nvGrpSpPr>
        <p:grpSpPr>
          <a:xfrm>
            <a:off x="2923204" y="1457817"/>
            <a:ext cx="117328" cy="117328"/>
            <a:chOff x="2519250" y="1823833"/>
            <a:chExt cx="179100" cy="179100"/>
          </a:xfrm>
        </p:grpSpPr>
        <p:sp>
          <p:nvSpPr>
            <p:cNvPr id="2805" name="Google Shape;2805;p40"/>
            <p:cNvSpPr/>
            <p:nvPr/>
          </p:nvSpPr>
          <p:spPr>
            <a:xfrm>
              <a:off x="2519250" y="1823833"/>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40"/>
            <p:cNvSpPr/>
            <p:nvPr/>
          </p:nvSpPr>
          <p:spPr>
            <a:xfrm>
              <a:off x="2579100" y="1883675"/>
              <a:ext cx="59400" cy="59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7" name="Google Shape;2807;p40"/>
          <p:cNvSpPr/>
          <p:nvPr/>
        </p:nvSpPr>
        <p:spPr>
          <a:xfrm>
            <a:off x="3461260" y="1516066"/>
            <a:ext cx="573900" cy="573900"/>
          </a:xfrm>
          <a:prstGeom prst="ellipse">
            <a:avLst/>
          </a:prstGeom>
          <a:noFill/>
          <a:ln cap="flat" cmpd="sng" w="9525">
            <a:solidFill>
              <a:schemeClr val="lt2"/>
            </a:solidFill>
            <a:prstDash val="solid"/>
            <a:round/>
            <a:headEnd len="sm" w="sm" type="none"/>
            <a:tailEnd len="sm" w="sm" type="none"/>
          </a:ln>
          <a:effectLst>
            <a:outerShdw blurRad="57150" rotWithShape="0" algn="bl" dir="5520000" dist="66675">
              <a:schemeClr val="dk2"/>
            </a:outerShdw>
          </a:effectLst>
        </p:spPr>
        <p:txBody>
          <a:bodyPr anchorCtr="0" anchor="ctr" bIns="91425" lIns="0" spcFirstLastPara="1" rIns="0" wrap="square" tIns="91425">
            <a:noAutofit/>
          </a:bodyPr>
          <a:lstStyle/>
          <a:p>
            <a:pPr indent="0" lvl="0" marL="0" rtl="0" algn="ctr">
              <a:spcBef>
                <a:spcPts val="0"/>
              </a:spcBef>
              <a:spcAft>
                <a:spcPts val="0"/>
              </a:spcAft>
              <a:buNone/>
            </a:pPr>
            <a:r>
              <a:t/>
            </a:r>
            <a:endParaRPr>
              <a:solidFill>
                <a:schemeClr val="lt1"/>
              </a:solidFill>
              <a:latin typeface="Krona One"/>
              <a:ea typeface="Krona One"/>
              <a:cs typeface="Krona One"/>
              <a:sym typeface="Krona One"/>
            </a:endParaRPr>
          </a:p>
        </p:txBody>
      </p:sp>
      <p:grpSp>
        <p:nvGrpSpPr>
          <p:cNvPr id="2808" name="Google Shape;2808;p40"/>
          <p:cNvGrpSpPr/>
          <p:nvPr/>
        </p:nvGrpSpPr>
        <p:grpSpPr>
          <a:xfrm>
            <a:off x="3689546" y="1457817"/>
            <a:ext cx="117328" cy="117328"/>
            <a:chOff x="2519250" y="1823833"/>
            <a:chExt cx="179100" cy="179100"/>
          </a:xfrm>
        </p:grpSpPr>
        <p:sp>
          <p:nvSpPr>
            <p:cNvPr id="2809" name="Google Shape;2809;p40"/>
            <p:cNvSpPr/>
            <p:nvPr/>
          </p:nvSpPr>
          <p:spPr>
            <a:xfrm>
              <a:off x="2519250" y="1823833"/>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40"/>
            <p:cNvSpPr/>
            <p:nvPr/>
          </p:nvSpPr>
          <p:spPr>
            <a:xfrm>
              <a:off x="2579100" y="1883675"/>
              <a:ext cx="59400" cy="59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1" name="Google Shape;2811;p40"/>
          <p:cNvSpPr/>
          <p:nvPr/>
        </p:nvSpPr>
        <p:spPr>
          <a:xfrm>
            <a:off x="1928569" y="1516066"/>
            <a:ext cx="573900" cy="573900"/>
          </a:xfrm>
          <a:prstGeom prst="ellipse">
            <a:avLst/>
          </a:prstGeom>
          <a:noFill/>
          <a:ln cap="flat" cmpd="sng" w="9525">
            <a:solidFill>
              <a:schemeClr val="lt2"/>
            </a:solidFill>
            <a:prstDash val="solid"/>
            <a:round/>
            <a:headEnd len="sm" w="sm" type="none"/>
            <a:tailEnd len="sm" w="sm" type="none"/>
          </a:ln>
          <a:effectLst>
            <a:outerShdw blurRad="57150" rotWithShape="0" algn="bl" dir="5520000" dist="66675">
              <a:schemeClr val="dk2"/>
            </a:outerShdw>
          </a:effectLst>
        </p:spPr>
        <p:txBody>
          <a:bodyPr anchorCtr="0" anchor="ctr" bIns="91425" lIns="0" spcFirstLastPara="1" rIns="0" wrap="square" tIns="91425">
            <a:noAutofit/>
          </a:bodyPr>
          <a:lstStyle/>
          <a:p>
            <a:pPr indent="0" lvl="0" marL="0" rtl="0" algn="ctr">
              <a:spcBef>
                <a:spcPts val="0"/>
              </a:spcBef>
              <a:spcAft>
                <a:spcPts val="0"/>
              </a:spcAft>
              <a:buNone/>
            </a:pPr>
            <a:r>
              <a:t/>
            </a:r>
            <a:endParaRPr>
              <a:solidFill>
                <a:schemeClr val="lt1"/>
              </a:solidFill>
              <a:latin typeface="Krona One"/>
              <a:ea typeface="Krona One"/>
              <a:cs typeface="Krona One"/>
              <a:sym typeface="Krona One"/>
            </a:endParaRPr>
          </a:p>
        </p:txBody>
      </p:sp>
      <p:grpSp>
        <p:nvGrpSpPr>
          <p:cNvPr id="2812" name="Google Shape;2812;p40"/>
          <p:cNvGrpSpPr/>
          <p:nvPr/>
        </p:nvGrpSpPr>
        <p:grpSpPr>
          <a:xfrm>
            <a:off x="2156855" y="1457817"/>
            <a:ext cx="117328" cy="117328"/>
            <a:chOff x="2519250" y="1823833"/>
            <a:chExt cx="179100" cy="179100"/>
          </a:xfrm>
        </p:grpSpPr>
        <p:sp>
          <p:nvSpPr>
            <p:cNvPr id="2813" name="Google Shape;2813;p40"/>
            <p:cNvSpPr/>
            <p:nvPr/>
          </p:nvSpPr>
          <p:spPr>
            <a:xfrm>
              <a:off x="2519250" y="1823833"/>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40"/>
            <p:cNvSpPr/>
            <p:nvPr/>
          </p:nvSpPr>
          <p:spPr>
            <a:xfrm>
              <a:off x="2579100" y="1883675"/>
              <a:ext cx="59400" cy="59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5" name="Google Shape;2815;p40"/>
          <p:cNvSpPr/>
          <p:nvPr/>
        </p:nvSpPr>
        <p:spPr>
          <a:xfrm>
            <a:off x="767675" y="2863475"/>
            <a:ext cx="3592800" cy="1027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5" name="Shape 2635"/>
        <p:cNvGrpSpPr/>
        <p:nvPr/>
      </p:nvGrpSpPr>
      <p:grpSpPr>
        <a:xfrm>
          <a:off x="0" y="0"/>
          <a:ext cx="0" cy="0"/>
          <a:chOff x="0" y="0"/>
          <a:chExt cx="0" cy="0"/>
        </a:xfrm>
      </p:grpSpPr>
      <p:sp>
        <p:nvSpPr>
          <p:cNvPr id="2636" name="Google Shape;2636;p26"/>
          <p:cNvSpPr/>
          <p:nvPr/>
        </p:nvSpPr>
        <p:spPr>
          <a:xfrm>
            <a:off x="1112126" y="1780817"/>
            <a:ext cx="1633800" cy="1633800"/>
          </a:xfrm>
          <a:prstGeom prst="ellipse">
            <a:avLst/>
          </a:prstGeom>
          <a:noFill/>
          <a:ln cap="flat" cmpd="sng" w="9525">
            <a:solidFill>
              <a:srgbClr val="F96F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6"/>
          <p:cNvSpPr txBox="1"/>
          <p:nvPr>
            <p:ph type="title"/>
          </p:nvPr>
        </p:nvSpPr>
        <p:spPr>
          <a:xfrm>
            <a:off x="2906650" y="2176875"/>
            <a:ext cx="5307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Proqramlaşdırma</a:t>
            </a:r>
            <a:endParaRPr/>
          </a:p>
        </p:txBody>
      </p:sp>
      <p:sp>
        <p:nvSpPr>
          <p:cNvPr id="2638" name="Google Shape;2638;p26"/>
          <p:cNvSpPr txBox="1"/>
          <p:nvPr>
            <p:ph idx="2" type="title"/>
          </p:nvPr>
        </p:nvSpPr>
        <p:spPr>
          <a:xfrm>
            <a:off x="1291010" y="1971073"/>
            <a:ext cx="1276200" cy="125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01</a:t>
            </a:r>
            <a:endParaRPr/>
          </a:p>
        </p:txBody>
      </p:sp>
      <p:sp>
        <p:nvSpPr>
          <p:cNvPr id="2639" name="Google Shape;2639;p26"/>
          <p:cNvSpPr/>
          <p:nvPr/>
        </p:nvSpPr>
        <p:spPr>
          <a:xfrm>
            <a:off x="1773063" y="1632650"/>
            <a:ext cx="312000" cy="3120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3" name="Shape 2643"/>
        <p:cNvGrpSpPr/>
        <p:nvPr/>
      </p:nvGrpSpPr>
      <p:grpSpPr>
        <a:xfrm>
          <a:off x="0" y="0"/>
          <a:ext cx="0" cy="0"/>
          <a:chOff x="0" y="0"/>
          <a:chExt cx="0" cy="0"/>
        </a:xfrm>
      </p:grpSpPr>
      <p:sp>
        <p:nvSpPr>
          <p:cNvPr id="2644" name="Google Shape;2644;p27"/>
          <p:cNvSpPr/>
          <p:nvPr/>
        </p:nvSpPr>
        <p:spPr>
          <a:xfrm>
            <a:off x="720000" y="1288475"/>
            <a:ext cx="7622100" cy="3121500"/>
          </a:xfrm>
          <a:prstGeom prst="roundRect">
            <a:avLst>
              <a:gd fmla="val 11591" name="adj"/>
            </a:avLst>
          </a:prstGeom>
          <a:solidFill>
            <a:srgbClr val="F96F25">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7"/>
          <p:cNvSpPr txBox="1"/>
          <p:nvPr>
            <p:ph type="title"/>
          </p:nvPr>
        </p:nvSpPr>
        <p:spPr>
          <a:xfrm>
            <a:off x="720000" y="540000"/>
            <a:ext cx="7704000" cy="572400"/>
          </a:xfrm>
          <a:prstGeom prst="rect">
            <a:avLst/>
          </a:prstGeom>
        </p:spPr>
        <p:txBody>
          <a:bodyPr anchorCtr="0" anchor="b" bIns="91425" lIns="0" spcFirstLastPara="1" rIns="0" wrap="square" tIns="91425">
            <a:noAutofit/>
          </a:bodyPr>
          <a:lstStyle/>
          <a:p>
            <a:pPr indent="0" lvl="0" marL="0" rtl="0" algn="ctr">
              <a:spcBef>
                <a:spcPts val="0"/>
              </a:spcBef>
              <a:spcAft>
                <a:spcPts val="0"/>
              </a:spcAft>
              <a:buNone/>
            </a:pPr>
            <a:r>
              <a:rPr lang="en"/>
              <a:t>Proqramlaşdırma</a:t>
            </a:r>
            <a:endParaRPr/>
          </a:p>
        </p:txBody>
      </p:sp>
      <p:sp>
        <p:nvSpPr>
          <p:cNvPr id="2646" name="Google Shape;2646;p27"/>
          <p:cNvSpPr txBox="1"/>
          <p:nvPr>
            <p:ph idx="1" type="body"/>
          </p:nvPr>
        </p:nvSpPr>
        <p:spPr>
          <a:xfrm>
            <a:off x="3546550" y="1643975"/>
            <a:ext cx="4573200" cy="24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Proqramlaşdırma kompüterə bir işi necə yerinə yetirəcəyini “deyən”təlimatlar toplusudur yəni proqramlaşdırma insanlar və kompüterlər arasında ünsiyyəti təmin edən bir vasitədir.</a:t>
            </a:r>
            <a:endParaRPr b="1" sz="1700">
              <a:latin typeface="Times New Roman"/>
              <a:ea typeface="Times New Roman"/>
              <a:cs typeface="Times New Roman"/>
              <a:sym typeface="Times New Roman"/>
            </a:endParaRPr>
          </a:p>
        </p:txBody>
      </p:sp>
      <p:pic>
        <p:nvPicPr>
          <p:cNvPr id="2647" name="Google Shape;2647;p27"/>
          <p:cNvPicPr preferRelativeResize="0"/>
          <p:nvPr/>
        </p:nvPicPr>
        <p:blipFill>
          <a:blip r:embed="rId3">
            <a:alphaModFix/>
          </a:blip>
          <a:stretch>
            <a:fillRect/>
          </a:stretch>
        </p:blipFill>
        <p:spPr>
          <a:xfrm>
            <a:off x="984100" y="1826600"/>
            <a:ext cx="2496176" cy="2045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1" name="Shape 2651"/>
        <p:cNvGrpSpPr/>
        <p:nvPr/>
      </p:nvGrpSpPr>
      <p:grpSpPr>
        <a:xfrm>
          <a:off x="0" y="0"/>
          <a:ext cx="0" cy="0"/>
          <a:chOff x="0" y="0"/>
          <a:chExt cx="0" cy="0"/>
        </a:xfrm>
      </p:grpSpPr>
      <p:sp>
        <p:nvSpPr>
          <p:cNvPr id="2652" name="Google Shape;2652;p28"/>
          <p:cNvSpPr/>
          <p:nvPr/>
        </p:nvSpPr>
        <p:spPr>
          <a:xfrm>
            <a:off x="1112126" y="1780817"/>
            <a:ext cx="1633800" cy="1633800"/>
          </a:xfrm>
          <a:prstGeom prst="ellipse">
            <a:avLst/>
          </a:prstGeom>
          <a:noFill/>
          <a:ln cap="flat" cmpd="sng" w="9525">
            <a:solidFill>
              <a:srgbClr val="F96F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8"/>
          <p:cNvSpPr txBox="1"/>
          <p:nvPr>
            <p:ph type="title"/>
          </p:nvPr>
        </p:nvSpPr>
        <p:spPr>
          <a:xfrm>
            <a:off x="2906650" y="2176875"/>
            <a:ext cx="5307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Proqramlaşdırmaparadiqmaları</a:t>
            </a:r>
            <a:endParaRPr/>
          </a:p>
        </p:txBody>
      </p:sp>
      <p:sp>
        <p:nvSpPr>
          <p:cNvPr id="2654" name="Google Shape;2654;p28"/>
          <p:cNvSpPr txBox="1"/>
          <p:nvPr>
            <p:ph idx="2" type="title"/>
          </p:nvPr>
        </p:nvSpPr>
        <p:spPr>
          <a:xfrm>
            <a:off x="1291010" y="1971073"/>
            <a:ext cx="1276200" cy="125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02</a:t>
            </a:r>
            <a:endParaRPr/>
          </a:p>
        </p:txBody>
      </p:sp>
      <p:sp>
        <p:nvSpPr>
          <p:cNvPr id="2655" name="Google Shape;2655;p28"/>
          <p:cNvSpPr/>
          <p:nvPr/>
        </p:nvSpPr>
        <p:spPr>
          <a:xfrm>
            <a:off x="1773063" y="1632650"/>
            <a:ext cx="312000" cy="3120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9" name="Shape 2659"/>
        <p:cNvGrpSpPr/>
        <p:nvPr/>
      </p:nvGrpSpPr>
      <p:grpSpPr>
        <a:xfrm>
          <a:off x="0" y="0"/>
          <a:ext cx="0" cy="0"/>
          <a:chOff x="0" y="0"/>
          <a:chExt cx="0" cy="0"/>
        </a:xfrm>
      </p:grpSpPr>
      <p:sp>
        <p:nvSpPr>
          <p:cNvPr id="2660" name="Google Shape;2660;p29"/>
          <p:cNvSpPr/>
          <p:nvPr/>
        </p:nvSpPr>
        <p:spPr>
          <a:xfrm>
            <a:off x="720000" y="1526450"/>
            <a:ext cx="2313600" cy="2672400"/>
          </a:xfrm>
          <a:prstGeom prst="roundRect">
            <a:avLst>
              <a:gd fmla="val 16667" name="adj"/>
            </a:avLst>
          </a:prstGeom>
          <a:solidFill>
            <a:srgbClr val="F96F25">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29"/>
          <p:cNvSpPr/>
          <p:nvPr/>
        </p:nvSpPr>
        <p:spPr>
          <a:xfrm>
            <a:off x="3415200" y="1526425"/>
            <a:ext cx="2313600" cy="2672400"/>
          </a:xfrm>
          <a:prstGeom prst="roundRect">
            <a:avLst>
              <a:gd fmla="val 16667" name="adj"/>
            </a:avLst>
          </a:prstGeom>
          <a:solidFill>
            <a:srgbClr val="F96F25">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29"/>
          <p:cNvSpPr/>
          <p:nvPr/>
        </p:nvSpPr>
        <p:spPr>
          <a:xfrm>
            <a:off x="6110400" y="1526425"/>
            <a:ext cx="2313600" cy="2672400"/>
          </a:xfrm>
          <a:prstGeom prst="roundRect">
            <a:avLst>
              <a:gd fmla="val 16667" name="adj"/>
            </a:avLst>
          </a:prstGeom>
          <a:solidFill>
            <a:srgbClr val="F96F25">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29"/>
          <p:cNvSpPr/>
          <p:nvPr/>
        </p:nvSpPr>
        <p:spPr>
          <a:xfrm>
            <a:off x="1438800" y="1872782"/>
            <a:ext cx="876000" cy="876000"/>
          </a:xfrm>
          <a:prstGeom prst="ellipse">
            <a:avLst/>
          </a:prstGeom>
          <a:noFill/>
          <a:ln cap="flat" cmpd="sng" w="9525">
            <a:solidFill>
              <a:schemeClr val="lt2"/>
            </a:solidFill>
            <a:prstDash val="solid"/>
            <a:round/>
            <a:headEnd len="sm" w="sm" type="none"/>
            <a:tailEnd len="sm" w="sm" type="none"/>
          </a:ln>
          <a:effectLst>
            <a:outerShdw blurRad="57150" rotWithShape="0" algn="bl" dir="5520000" dist="66675">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4" name="Google Shape;2664;p29"/>
          <p:cNvGrpSpPr/>
          <p:nvPr/>
        </p:nvGrpSpPr>
        <p:grpSpPr>
          <a:xfrm>
            <a:off x="1787250" y="1783763"/>
            <a:ext cx="179100" cy="179100"/>
            <a:chOff x="2519250" y="1823833"/>
            <a:chExt cx="179100" cy="179100"/>
          </a:xfrm>
        </p:grpSpPr>
        <p:sp>
          <p:nvSpPr>
            <p:cNvPr id="2665" name="Google Shape;2665;p29"/>
            <p:cNvSpPr/>
            <p:nvPr/>
          </p:nvSpPr>
          <p:spPr>
            <a:xfrm>
              <a:off x="2519250" y="1823833"/>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9"/>
            <p:cNvSpPr/>
            <p:nvPr/>
          </p:nvSpPr>
          <p:spPr>
            <a:xfrm>
              <a:off x="2579100" y="1883675"/>
              <a:ext cx="59400" cy="59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7" name="Google Shape;2667;p29"/>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Paradiqmalar</a:t>
            </a:r>
            <a:endParaRPr/>
          </a:p>
        </p:txBody>
      </p:sp>
      <p:sp>
        <p:nvSpPr>
          <p:cNvPr id="2668" name="Google Shape;2668;p29"/>
          <p:cNvSpPr txBox="1"/>
          <p:nvPr>
            <p:ph idx="2" type="title"/>
          </p:nvPr>
        </p:nvSpPr>
        <p:spPr>
          <a:xfrm>
            <a:off x="759450" y="2845813"/>
            <a:ext cx="2234700" cy="4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Paradiqma n</a:t>
            </a:r>
            <a:r>
              <a:rPr lang="en" sz="2000"/>
              <a:t>ə</a:t>
            </a:r>
            <a:r>
              <a:rPr lang="en"/>
              <a:t>dir</a:t>
            </a:r>
            <a:endParaRPr/>
          </a:p>
        </p:txBody>
      </p:sp>
      <p:sp>
        <p:nvSpPr>
          <p:cNvPr id="2669" name="Google Shape;2669;p29"/>
          <p:cNvSpPr txBox="1"/>
          <p:nvPr>
            <p:ph idx="3" type="title"/>
          </p:nvPr>
        </p:nvSpPr>
        <p:spPr>
          <a:xfrm>
            <a:off x="6008250" y="2843775"/>
            <a:ext cx="2517900" cy="74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Populyar proqramlaşdırma paradiqmaları</a:t>
            </a:r>
            <a:endParaRPr/>
          </a:p>
        </p:txBody>
      </p:sp>
      <p:sp>
        <p:nvSpPr>
          <p:cNvPr id="2670" name="Google Shape;2670;p29"/>
          <p:cNvSpPr txBox="1"/>
          <p:nvPr>
            <p:ph idx="5" type="title"/>
          </p:nvPr>
        </p:nvSpPr>
        <p:spPr>
          <a:xfrm>
            <a:off x="3454900" y="2843784"/>
            <a:ext cx="2233800" cy="4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Paradiqma </a:t>
            </a:r>
            <a:endParaRPr/>
          </a:p>
          <a:p>
            <a:pPr indent="0" lvl="0" marL="0" rtl="0" algn="ctr">
              <a:spcBef>
                <a:spcPts val="0"/>
              </a:spcBef>
              <a:spcAft>
                <a:spcPts val="0"/>
              </a:spcAft>
              <a:buNone/>
            </a:pPr>
            <a:r>
              <a:rPr lang="en"/>
              <a:t>n</a:t>
            </a:r>
            <a:r>
              <a:rPr lang="en" sz="2000"/>
              <a:t>ə</a:t>
            </a:r>
            <a:r>
              <a:rPr lang="en"/>
              <a:t> deyil</a:t>
            </a:r>
            <a:endParaRPr/>
          </a:p>
        </p:txBody>
      </p:sp>
      <p:sp>
        <p:nvSpPr>
          <p:cNvPr id="2671" name="Google Shape;2671;p29"/>
          <p:cNvSpPr/>
          <p:nvPr/>
        </p:nvSpPr>
        <p:spPr>
          <a:xfrm>
            <a:off x="4133800" y="1872782"/>
            <a:ext cx="876000" cy="876000"/>
          </a:xfrm>
          <a:prstGeom prst="ellipse">
            <a:avLst/>
          </a:prstGeom>
          <a:noFill/>
          <a:ln cap="flat" cmpd="sng" w="9525">
            <a:solidFill>
              <a:schemeClr val="lt2"/>
            </a:solidFill>
            <a:prstDash val="solid"/>
            <a:round/>
            <a:headEnd len="sm" w="sm" type="none"/>
            <a:tailEnd len="sm" w="sm" type="none"/>
          </a:ln>
          <a:effectLst>
            <a:outerShdw blurRad="57150" rotWithShape="0" algn="bl" dir="5520000" dist="66675">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2" name="Google Shape;2672;p29"/>
          <p:cNvGrpSpPr/>
          <p:nvPr/>
        </p:nvGrpSpPr>
        <p:grpSpPr>
          <a:xfrm>
            <a:off x="4482250" y="1783763"/>
            <a:ext cx="179100" cy="179100"/>
            <a:chOff x="2519250" y="1823833"/>
            <a:chExt cx="179100" cy="179100"/>
          </a:xfrm>
        </p:grpSpPr>
        <p:sp>
          <p:nvSpPr>
            <p:cNvPr id="2673" name="Google Shape;2673;p29"/>
            <p:cNvSpPr/>
            <p:nvPr/>
          </p:nvSpPr>
          <p:spPr>
            <a:xfrm>
              <a:off x="2519250" y="1823833"/>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29"/>
            <p:cNvSpPr/>
            <p:nvPr/>
          </p:nvSpPr>
          <p:spPr>
            <a:xfrm>
              <a:off x="2579100" y="1883675"/>
              <a:ext cx="59400" cy="59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5" name="Google Shape;2675;p29"/>
          <p:cNvSpPr/>
          <p:nvPr/>
        </p:nvSpPr>
        <p:spPr>
          <a:xfrm>
            <a:off x="6829200" y="1872782"/>
            <a:ext cx="876000" cy="876000"/>
          </a:xfrm>
          <a:prstGeom prst="ellipse">
            <a:avLst/>
          </a:prstGeom>
          <a:noFill/>
          <a:ln cap="flat" cmpd="sng" w="9525">
            <a:solidFill>
              <a:schemeClr val="lt2"/>
            </a:solidFill>
            <a:prstDash val="solid"/>
            <a:round/>
            <a:headEnd len="sm" w="sm" type="none"/>
            <a:tailEnd len="sm" w="sm" type="none"/>
          </a:ln>
          <a:effectLst>
            <a:outerShdw blurRad="57150" rotWithShape="0" algn="bl" dir="5520000" dist="66675">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6" name="Google Shape;2676;p29"/>
          <p:cNvGrpSpPr/>
          <p:nvPr/>
        </p:nvGrpSpPr>
        <p:grpSpPr>
          <a:xfrm>
            <a:off x="7177650" y="1783763"/>
            <a:ext cx="179100" cy="179100"/>
            <a:chOff x="2519250" y="1823833"/>
            <a:chExt cx="179100" cy="179100"/>
          </a:xfrm>
        </p:grpSpPr>
        <p:sp>
          <p:nvSpPr>
            <p:cNvPr id="2677" name="Google Shape;2677;p29"/>
            <p:cNvSpPr/>
            <p:nvPr/>
          </p:nvSpPr>
          <p:spPr>
            <a:xfrm>
              <a:off x="2519250" y="1823833"/>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29"/>
            <p:cNvSpPr/>
            <p:nvPr/>
          </p:nvSpPr>
          <p:spPr>
            <a:xfrm>
              <a:off x="2579100" y="1883675"/>
              <a:ext cx="59400" cy="59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9" name="Google Shape;2679;p29"/>
          <p:cNvSpPr/>
          <p:nvPr/>
        </p:nvSpPr>
        <p:spPr>
          <a:xfrm>
            <a:off x="7084032" y="2167704"/>
            <a:ext cx="366335" cy="286155"/>
          </a:xfrm>
          <a:custGeom>
            <a:rect b="b" l="l" r="r" t="t"/>
            <a:pathLst>
              <a:path extrusionOk="0" h="9893" w="12665">
                <a:moveTo>
                  <a:pt x="8538" y="2458"/>
                </a:moveTo>
                <a:cubicBezTo>
                  <a:pt x="8758" y="2458"/>
                  <a:pt x="8916" y="2678"/>
                  <a:pt x="8916" y="2899"/>
                </a:cubicBezTo>
                <a:lnTo>
                  <a:pt x="8916" y="4569"/>
                </a:lnTo>
                <a:cubicBezTo>
                  <a:pt x="8916" y="4789"/>
                  <a:pt x="8727" y="4978"/>
                  <a:pt x="8538" y="4978"/>
                </a:cubicBezTo>
                <a:cubicBezTo>
                  <a:pt x="8349" y="4978"/>
                  <a:pt x="8128" y="4789"/>
                  <a:pt x="8128" y="4569"/>
                </a:cubicBezTo>
                <a:lnTo>
                  <a:pt x="8128" y="3875"/>
                </a:lnTo>
                <a:lnTo>
                  <a:pt x="6364" y="5671"/>
                </a:lnTo>
                <a:cubicBezTo>
                  <a:pt x="6285" y="5750"/>
                  <a:pt x="6175" y="5789"/>
                  <a:pt x="6065" y="5789"/>
                </a:cubicBezTo>
                <a:cubicBezTo>
                  <a:pt x="5954" y="5789"/>
                  <a:pt x="5844" y="5750"/>
                  <a:pt x="5765" y="5671"/>
                </a:cubicBezTo>
                <a:lnTo>
                  <a:pt x="5230" y="5104"/>
                </a:lnTo>
                <a:lnTo>
                  <a:pt x="3844" y="6490"/>
                </a:lnTo>
                <a:cubicBezTo>
                  <a:pt x="3765" y="6569"/>
                  <a:pt x="3655" y="6608"/>
                  <a:pt x="3544" y="6608"/>
                </a:cubicBezTo>
                <a:cubicBezTo>
                  <a:pt x="3434" y="6608"/>
                  <a:pt x="3324" y="6569"/>
                  <a:pt x="3245" y="6490"/>
                </a:cubicBezTo>
                <a:cubicBezTo>
                  <a:pt x="3087" y="6333"/>
                  <a:pt x="3087" y="6049"/>
                  <a:pt x="3245" y="5892"/>
                </a:cubicBezTo>
                <a:lnTo>
                  <a:pt x="4915" y="4254"/>
                </a:lnTo>
                <a:cubicBezTo>
                  <a:pt x="4994" y="4175"/>
                  <a:pt x="5104" y="4135"/>
                  <a:pt x="5214" y="4135"/>
                </a:cubicBezTo>
                <a:cubicBezTo>
                  <a:pt x="5324" y="4135"/>
                  <a:pt x="5435" y="4175"/>
                  <a:pt x="5513" y="4254"/>
                </a:cubicBezTo>
                <a:lnTo>
                  <a:pt x="6049" y="4789"/>
                </a:lnTo>
                <a:lnTo>
                  <a:pt x="7561" y="3308"/>
                </a:lnTo>
                <a:lnTo>
                  <a:pt x="6868" y="3308"/>
                </a:lnTo>
                <a:cubicBezTo>
                  <a:pt x="6648" y="3308"/>
                  <a:pt x="6490" y="3088"/>
                  <a:pt x="6490" y="2899"/>
                </a:cubicBezTo>
                <a:cubicBezTo>
                  <a:pt x="6490" y="2678"/>
                  <a:pt x="6679" y="2458"/>
                  <a:pt x="6868" y="2458"/>
                </a:cubicBezTo>
                <a:close/>
                <a:moveTo>
                  <a:pt x="11814" y="8255"/>
                </a:moveTo>
                <a:cubicBezTo>
                  <a:pt x="11814" y="8538"/>
                  <a:pt x="11877" y="9105"/>
                  <a:pt x="11405" y="9105"/>
                </a:cubicBezTo>
                <a:lnTo>
                  <a:pt x="1197" y="9105"/>
                </a:lnTo>
                <a:cubicBezTo>
                  <a:pt x="977" y="9105"/>
                  <a:pt x="788" y="8885"/>
                  <a:pt x="788" y="8664"/>
                </a:cubicBezTo>
                <a:lnTo>
                  <a:pt x="788" y="8255"/>
                </a:lnTo>
                <a:close/>
                <a:moveTo>
                  <a:pt x="2048" y="0"/>
                </a:moveTo>
                <a:cubicBezTo>
                  <a:pt x="1355" y="0"/>
                  <a:pt x="819" y="536"/>
                  <a:pt x="819" y="1229"/>
                </a:cubicBezTo>
                <a:lnTo>
                  <a:pt x="819" y="7435"/>
                </a:lnTo>
                <a:lnTo>
                  <a:pt x="410" y="7435"/>
                </a:lnTo>
                <a:cubicBezTo>
                  <a:pt x="189" y="7435"/>
                  <a:pt x="0" y="7625"/>
                  <a:pt x="0" y="7845"/>
                </a:cubicBezTo>
                <a:lnTo>
                  <a:pt x="0" y="8664"/>
                </a:lnTo>
                <a:cubicBezTo>
                  <a:pt x="0" y="9326"/>
                  <a:pt x="536" y="9893"/>
                  <a:pt x="1260" y="9893"/>
                </a:cubicBezTo>
                <a:lnTo>
                  <a:pt x="11436" y="9893"/>
                </a:lnTo>
                <a:cubicBezTo>
                  <a:pt x="12129" y="9893"/>
                  <a:pt x="12665" y="9326"/>
                  <a:pt x="12665" y="8664"/>
                </a:cubicBezTo>
                <a:lnTo>
                  <a:pt x="12665" y="7845"/>
                </a:lnTo>
                <a:cubicBezTo>
                  <a:pt x="12634" y="7593"/>
                  <a:pt x="12444" y="7435"/>
                  <a:pt x="12224" y="7435"/>
                </a:cubicBezTo>
                <a:lnTo>
                  <a:pt x="11814" y="7435"/>
                </a:lnTo>
                <a:lnTo>
                  <a:pt x="11814" y="1229"/>
                </a:lnTo>
                <a:cubicBezTo>
                  <a:pt x="11814" y="536"/>
                  <a:pt x="11247" y="0"/>
                  <a:pt x="105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0" name="Google Shape;2680;p29"/>
          <p:cNvGrpSpPr/>
          <p:nvPr/>
        </p:nvGrpSpPr>
        <p:grpSpPr>
          <a:xfrm>
            <a:off x="1610688" y="2044296"/>
            <a:ext cx="532202" cy="532970"/>
            <a:chOff x="2565073" y="2075876"/>
            <a:chExt cx="672482" cy="672518"/>
          </a:xfrm>
        </p:grpSpPr>
        <p:sp>
          <p:nvSpPr>
            <p:cNvPr id="2681" name="Google Shape;2681;p29"/>
            <p:cNvSpPr/>
            <p:nvPr/>
          </p:nvSpPr>
          <p:spPr>
            <a:xfrm>
              <a:off x="2642193" y="2530650"/>
              <a:ext cx="419588" cy="217743"/>
            </a:xfrm>
            <a:custGeom>
              <a:rect b="b" l="l" r="r" t="t"/>
              <a:pathLst>
                <a:path extrusionOk="0" h="67780" w="130611">
                  <a:moveTo>
                    <a:pt x="28498" y="0"/>
                  </a:moveTo>
                  <a:cubicBezTo>
                    <a:pt x="24484" y="0"/>
                    <a:pt x="20456" y="1023"/>
                    <a:pt x="16802" y="3132"/>
                  </a:cubicBezTo>
                  <a:lnTo>
                    <a:pt x="16191" y="3487"/>
                  </a:lnTo>
                  <a:cubicBezTo>
                    <a:pt x="1795" y="11796"/>
                    <a:pt x="1" y="31826"/>
                    <a:pt x="12628" y="42639"/>
                  </a:cubicBezTo>
                  <a:cubicBezTo>
                    <a:pt x="28340" y="56094"/>
                    <a:pt x="48088" y="64970"/>
                    <a:pt x="69808" y="67207"/>
                  </a:cubicBezTo>
                  <a:cubicBezTo>
                    <a:pt x="70015" y="67227"/>
                    <a:pt x="70217" y="67252"/>
                    <a:pt x="70419" y="67271"/>
                  </a:cubicBezTo>
                  <a:cubicBezTo>
                    <a:pt x="70804" y="67306"/>
                    <a:pt x="71188" y="67345"/>
                    <a:pt x="71572" y="67375"/>
                  </a:cubicBezTo>
                  <a:cubicBezTo>
                    <a:pt x="72080" y="67419"/>
                    <a:pt x="72588" y="67464"/>
                    <a:pt x="73100" y="67498"/>
                  </a:cubicBezTo>
                  <a:lnTo>
                    <a:pt x="73440" y="67523"/>
                  </a:lnTo>
                  <a:cubicBezTo>
                    <a:pt x="75877" y="67694"/>
                    <a:pt x="78323" y="67780"/>
                    <a:pt x="80773" y="67780"/>
                  </a:cubicBezTo>
                  <a:cubicBezTo>
                    <a:pt x="97672" y="67780"/>
                    <a:pt x="114788" y="63683"/>
                    <a:pt x="130611" y="55083"/>
                  </a:cubicBezTo>
                  <a:lnTo>
                    <a:pt x="106348" y="13068"/>
                  </a:lnTo>
                  <a:cubicBezTo>
                    <a:pt x="98422" y="17162"/>
                    <a:pt x="89641" y="19287"/>
                    <a:pt x="80747" y="19287"/>
                  </a:cubicBezTo>
                  <a:cubicBezTo>
                    <a:pt x="79675" y="19287"/>
                    <a:pt x="78601" y="19256"/>
                    <a:pt x="77526" y="19194"/>
                  </a:cubicBezTo>
                  <a:cubicBezTo>
                    <a:pt x="77220" y="19174"/>
                    <a:pt x="76910" y="19149"/>
                    <a:pt x="76599" y="19130"/>
                  </a:cubicBezTo>
                  <a:cubicBezTo>
                    <a:pt x="76072" y="19090"/>
                    <a:pt x="75545" y="19051"/>
                    <a:pt x="75017" y="18997"/>
                  </a:cubicBezTo>
                  <a:cubicBezTo>
                    <a:pt x="74943" y="18992"/>
                    <a:pt x="74865" y="18982"/>
                    <a:pt x="74791" y="18972"/>
                  </a:cubicBezTo>
                  <a:cubicBezTo>
                    <a:pt x="73347" y="18819"/>
                    <a:pt x="71908" y="18612"/>
                    <a:pt x="70478" y="18351"/>
                  </a:cubicBezTo>
                  <a:cubicBezTo>
                    <a:pt x="70409" y="18336"/>
                    <a:pt x="70340" y="18331"/>
                    <a:pt x="70266" y="18317"/>
                  </a:cubicBezTo>
                  <a:cubicBezTo>
                    <a:pt x="60646" y="16518"/>
                    <a:pt x="51666" y="12220"/>
                    <a:pt x="44224" y="5857"/>
                  </a:cubicBezTo>
                  <a:cubicBezTo>
                    <a:pt x="39725" y="2011"/>
                    <a:pt x="34125" y="0"/>
                    <a:pt x="28498" y="0"/>
                  </a:cubicBezTo>
                  <a:close/>
                </a:path>
              </a:pathLst>
            </a:custGeom>
            <a:gradFill>
              <a:gsLst>
                <a:gs pos="0">
                  <a:srgbClr val="F48208"/>
                </a:gs>
                <a:gs pos="100000">
                  <a:srgbClr val="703E0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29"/>
            <p:cNvSpPr/>
            <p:nvPr/>
          </p:nvSpPr>
          <p:spPr>
            <a:xfrm>
              <a:off x="2910083" y="2420918"/>
              <a:ext cx="327379" cy="312727"/>
            </a:xfrm>
            <a:custGeom>
              <a:rect b="b" l="l" r="r" t="t"/>
              <a:pathLst>
                <a:path extrusionOk="0" h="97347" w="101908">
                  <a:moveTo>
                    <a:pt x="53377" y="1"/>
                  </a:moveTo>
                  <a:cubicBezTo>
                    <a:pt x="52884" y="9843"/>
                    <a:pt x="49823" y="19390"/>
                    <a:pt x="44495" y="27689"/>
                  </a:cubicBezTo>
                  <a:lnTo>
                    <a:pt x="44490" y="27684"/>
                  </a:lnTo>
                  <a:cubicBezTo>
                    <a:pt x="37847" y="37980"/>
                    <a:pt x="27936" y="45964"/>
                    <a:pt x="16216" y="50163"/>
                  </a:cubicBezTo>
                  <a:cubicBezTo>
                    <a:pt x="6521" y="53638"/>
                    <a:pt x="1" y="62746"/>
                    <a:pt x="1" y="73041"/>
                  </a:cubicBezTo>
                  <a:cubicBezTo>
                    <a:pt x="1" y="86873"/>
                    <a:pt x="11336" y="97347"/>
                    <a:pt x="24173" y="97347"/>
                  </a:cubicBezTo>
                  <a:cubicBezTo>
                    <a:pt x="26820" y="97347"/>
                    <a:pt x="29530" y="96902"/>
                    <a:pt x="32219" y="95949"/>
                  </a:cubicBezTo>
                  <a:cubicBezTo>
                    <a:pt x="49306" y="89897"/>
                    <a:pt x="64347" y="79537"/>
                    <a:pt x="76048" y="66171"/>
                  </a:cubicBezTo>
                  <a:cubicBezTo>
                    <a:pt x="76329" y="65870"/>
                    <a:pt x="76609" y="65570"/>
                    <a:pt x="76881" y="65254"/>
                  </a:cubicBezTo>
                  <a:cubicBezTo>
                    <a:pt x="92548" y="46905"/>
                    <a:pt x="101267" y="23751"/>
                    <a:pt x="101907" y="1"/>
                  </a:cubicBezTo>
                  <a:close/>
                </a:path>
              </a:pathLst>
            </a:custGeom>
            <a:gradFill>
              <a:gsLst>
                <a:gs pos="0">
                  <a:srgbClr val="F48208"/>
                </a:gs>
                <a:gs pos="100000">
                  <a:srgbClr val="703E0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29"/>
            <p:cNvSpPr/>
            <p:nvPr/>
          </p:nvSpPr>
          <p:spPr>
            <a:xfrm>
              <a:off x="2999034" y="2125384"/>
              <a:ext cx="238522" cy="411351"/>
            </a:xfrm>
            <a:custGeom>
              <a:rect b="b" l="l" r="r" t="t"/>
              <a:pathLst>
                <a:path extrusionOk="0" h="128047" w="74248">
                  <a:moveTo>
                    <a:pt x="24273" y="0"/>
                  </a:moveTo>
                  <a:lnTo>
                    <a:pt x="0" y="42036"/>
                  </a:lnTo>
                  <a:cubicBezTo>
                    <a:pt x="7521" y="46866"/>
                    <a:pt x="13775" y="53430"/>
                    <a:pt x="18236" y="61173"/>
                  </a:cubicBezTo>
                  <a:cubicBezTo>
                    <a:pt x="18694" y="61966"/>
                    <a:pt x="19128" y="62765"/>
                    <a:pt x="19542" y="63573"/>
                  </a:cubicBezTo>
                  <a:cubicBezTo>
                    <a:pt x="19601" y="63696"/>
                    <a:pt x="19665" y="63829"/>
                    <a:pt x="19729" y="63953"/>
                  </a:cubicBezTo>
                  <a:cubicBezTo>
                    <a:pt x="19970" y="64426"/>
                    <a:pt x="20202" y="64904"/>
                    <a:pt x="20429" y="65382"/>
                  </a:cubicBezTo>
                  <a:cubicBezTo>
                    <a:pt x="20557" y="65658"/>
                    <a:pt x="20685" y="65929"/>
                    <a:pt x="20808" y="66210"/>
                  </a:cubicBezTo>
                  <a:cubicBezTo>
                    <a:pt x="21079" y="66806"/>
                    <a:pt x="21346" y="67408"/>
                    <a:pt x="21592" y="68014"/>
                  </a:cubicBezTo>
                  <a:cubicBezTo>
                    <a:pt x="21676" y="68226"/>
                    <a:pt x="21755" y="68433"/>
                    <a:pt x="21838" y="68645"/>
                  </a:cubicBezTo>
                  <a:cubicBezTo>
                    <a:pt x="22036" y="69142"/>
                    <a:pt x="22223" y="69645"/>
                    <a:pt x="22405" y="70148"/>
                  </a:cubicBezTo>
                  <a:cubicBezTo>
                    <a:pt x="25816" y="79561"/>
                    <a:pt x="26649" y="89714"/>
                    <a:pt x="24815" y="99561"/>
                  </a:cubicBezTo>
                  <a:cubicBezTo>
                    <a:pt x="22952" y="109586"/>
                    <a:pt x="27738" y="119679"/>
                    <a:pt x="36570" y="124780"/>
                  </a:cubicBezTo>
                  <a:cubicBezTo>
                    <a:pt x="40441" y="127014"/>
                    <a:pt x="44590" y="128047"/>
                    <a:pt x="48651" y="128047"/>
                  </a:cubicBezTo>
                  <a:cubicBezTo>
                    <a:pt x="59837" y="128047"/>
                    <a:pt x="70356" y="120215"/>
                    <a:pt x="72558" y="108102"/>
                  </a:cubicBezTo>
                  <a:cubicBezTo>
                    <a:pt x="73686" y="101887"/>
                    <a:pt x="74248" y="95579"/>
                    <a:pt x="74248" y="89261"/>
                  </a:cubicBezTo>
                  <a:cubicBezTo>
                    <a:pt x="74243" y="71168"/>
                    <a:pt x="69655" y="54150"/>
                    <a:pt x="61577" y="39305"/>
                  </a:cubicBezTo>
                  <a:lnTo>
                    <a:pt x="61557" y="39315"/>
                  </a:lnTo>
                  <a:cubicBezTo>
                    <a:pt x="61123" y="38517"/>
                    <a:pt x="60680" y="37723"/>
                    <a:pt x="60222" y="36930"/>
                  </a:cubicBezTo>
                  <a:cubicBezTo>
                    <a:pt x="51178" y="21262"/>
                    <a:pt x="38694" y="8818"/>
                    <a:pt x="24273" y="0"/>
                  </a:cubicBezTo>
                  <a:close/>
                </a:path>
              </a:pathLst>
            </a:custGeom>
            <a:gradFill>
              <a:gsLst>
                <a:gs pos="0">
                  <a:srgbClr val="F48208"/>
                </a:gs>
                <a:gs pos="100000">
                  <a:srgbClr val="703E0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29"/>
            <p:cNvSpPr/>
            <p:nvPr/>
          </p:nvSpPr>
          <p:spPr>
            <a:xfrm>
              <a:off x="2740849" y="2075876"/>
              <a:ext cx="419604" cy="217734"/>
            </a:xfrm>
            <a:custGeom>
              <a:rect b="b" l="l" r="r" t="t"/>
              <a:pathLst>
                <a:path extrusionOk="0" h="67777" w="130616">
                  <a:moveTo>
                    <a:pt x="49853" y="1"/>
                  </a:moveTo>
                  <a:cubicBezTo>
                    <a:pt x="32949" y="1"/>
                    <a:pt x="15828" y="4093"/>
                    <a:pt x="0" y="12696"/>
                  </a:cubicBezTo>
                  <a:lnTo>
                    <a:pt x="24263" y="54711"/>
                  </a:lnTo>
                  <a:cubicBezTo>
                    <a:pt x="32189" y="50621"/>
                    <a:pt x="40970" y="48497"/>
                    <a:pt x="49860" y="48497"/>
                  </a:cubicBezTo>
                  <a:cubicBezTo>
                    <a:pt x="50932" y="48497"/>
                    <a:pt x="52006" y="48528"/>
                    <a:pt x="53080" y="48590"/>
                  </a:cubicBezTo>
                  <a:cubicBezTo>
                    <a:pt x="53391" y="48605"/>
                    <a:pt x="53701" y="48630"/>
                    <a:pt x="54012" y="48649"/>
                  </a:cubicBezTo>
                  <a:cubicBezTo>
                    <a:pt x="54539" y="48689"/>
                    <a:pt x="55066" y="48728"/>
                    <a:pt x="55594" y="48782"/>
                  </a:cubicBezTo>
                  <a:cubicBezTo>
                    <a:pt x="55668" y="48792"/>
                    <a:pt x="55746" y="48802"/>
                    <a:pt x="55820" y="48807"/>
                  </a:cubicBezTo>
                  <a:cubicBezTo>
                    <a:pt x="57264" y="48960"/>
                    <a:pt x="58704" y="49172"/>
                    <a:pt x="60133" y="49433"/>
                  </a:cubicBezTo>
                  <a:cubicBezTo>
                    <a:pt x="60202" y="49448"/>
                    <a:pt x="60271" y="49453"/>
                    <a:pt x="60345" y="49462"/>
                  </a:cubicBezTo>
                  <a:cubicBezTo>
                    <a:pt x="69965" y="51266"/>
                    <a:pt x="78945" y="55564"/>
                    <a:pt x="86387" y="61927"/>
                  </a:cubicBezTo>
                  <a:cubicBezTo>
                    <a:pt x="90886" y="65767"/>
                    <a:pt x="96484" y="67777"/>
                    <a:pt x="102111" y="67777"/>
                  </a:cubicBezTo>
                  <a:cubicBezTo>
                    <a:pt x="106125" y="67777"/>
                    <a:pt x="110154" y="66754"/>
                    <a:pt x="113809" y="64642"/>
                  </a:cubicBezTo>
                  <a:lnTo>
                    <a:pt x="114420" y="64292"/>
                  </a:lnTo>
                  <a:cubicBezTo>
                    <a:pt x="128816" y="55983"/>
                    <a:pt x="130615" y="35958"/>
                    <a:pt x="117988" y="25140"/>
                  </a:cubicBezTo>
                  <a:cubicBezTo>
                    <a:pt x="102271" y="11685"/>
                    <a:pt x="82523" y="2809"/>
                    <a:pt x="60803" y="572"/>
                  </a:cubicBezTo>
                  <a:cubicBezTo>
                    <a:pt x="60596" y="552"/>
                    <a:pt x="60394" y="532"/>
                    <a:pt x="60192" y="513"/>
                  </a:cubicBezTo>
                  <a:cubicBezTo>
                    <a:pt x="59808" y="473"/>
                    <a:pt x="59423" y="439"/>
                    <a:pt x="59039" y="404"/>
                  </a:cubicBezTo>
                  <a:cubicBezTo>
                    <a:pt x="58531" y="360"/>
                    <a:pt x="58023" y="320"/>
                    <a:pt x="57511" y="281"/>
                  </a:cubicBezTo>
                  <a:lnTo>
                    <a:pt x="57171" y="256"/>
                  </a:lnTo>
                  <a:cubicBezTo>
                    <a:pt x="54739" y="86"/>
                    <a:pt x="52298" y="1"/>
                    <a:pt x="49853" y="1"/>
                  </a:cubicBezTo>
                  <a:close/>
                </a:path>
              </a:pathLst>
            </a:custGeom>
            <a:gradFill>
              <a:gsLst>
                <a:gs pos="0">
                  <a:srgbClr val="F48208"/>
                </a:gs>
                <a:gs pos="100000">
                  <a:srgbClr val="703E0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29"/>
            <p:cNvSpPr/>
            <p:nvPr/>
          </p:nvSpPr>
          <p:spPr>
            <a:xfrm>
              <a:off x="2565167" y="2090625"/>
              <a:ext cx="327379" cy="312740"/>
            </a:xfrm>
            <a:custGeom>
              <a:rect b="b" l="l" r="r" t="t"/>
              <a:pathLst>
                <a:path extrusionOk="0" h="97351" w="101908">
                  <a:moveTo>
                    <a:pt x="77732" y="1"/>
                  </a:moveTo>
                  <a:cubicBezTo>
                    <a:pt x="75086" y="1"/>
                    <a:pt x="72377" y="446"/>
                    <a:pt x="69690" y="1397"/>
                  </a:cubicBezTo>
                  <a:cubicBezTo>
                    <a:pt x="52607" y="7449"/>
                    <a:pt x="37561" y="17814"/>
                    <a:pt x="25865" y="31175"/>
                  </a:cubicBezTo>
                  <a:cubicBezTo>
                    <a:pt x="25580" y="31476"/>
                    <a:pt x="25299" y="31776"/>
                    <a:pt x="25028" y="32097"/>
                  </a:cubicBezTo>
                  <a:cubicBezTo>
                    <a:pt x="9365" y="50441"/>
                    <a:pt x="646" y="73600"/>
                    <a:pt x="1" y="97350"/>
                  </a:cubicBezTo>
                  <a:lnTo>
                    <a:pt x="48536" y="97350"/>
                  </a:lnTo>
                  <a:cubicBezTo>
                    <a:pt x="49024" y="87503"/>
                    <a:pt x="52085" y="77956"/>
                    <a:pt x="57413" y="69662"/>
                  </a:cubicBezTo>
                  <a:lnTo>
                    <a:pt x="57418" y="69662"/>
                  </a:lnTo>
                  <a:cubicBezTo>
                    <a:pt x="64061" y="59371"/>
                    <a:pt x="73977" y="51382"/>
                    <a:pt x="85697" y="47183"/>
                  </a:cubicBezTo>
                  <a:cubicBezTo>
                    <a:pt x="95382" y="43708"/>
                    <a:pt x="101907" y="34605"/>
                    <a:pt x="101907" y="24310"/>
                  </a:cubicBezTo>
                  <a:cubicBezTo>
                    <a:pt x="101907" y="10473"/>
                    <a:pt x="90570" y="1"/>
                    <a:pt x="77732" y="1"/>
                  </a:cubicBezTo>
                  <a:close/>
                </a:path>
              </a:pathLst>
            </a:custGeom>
            <a:gradFill>
              <a:gsLst>
                <a:gs pos="0">
                  <a:srgbClr val="F48208"/>
                </a:gs>
                <a:gs pos="100000">
                  <a:srgbClr val="703E0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29"/>
            <p:cNvSpPr/>
            <p:nvPr/>
          </p:nvSpPr>
          <p:spPr>
            <a:xfrm>
              <a:off x="2565073" y="2287538"/>
              <a:ext cx="218572" cy="409555"/>
            </a:xfrm>
            <a:custGeom>
              <a:rect b="b" l="l" r="r" t="t"/>
              <a:pathLst>
                <a:path extrusionOk="0" h="127488" w="68038">
                  <a:moveTo>
                    <a:pt x="25598" y="0"/>
                  </a:moveTo>
                  <a:cubicBezTo>
                    <a:pt x="14413" y="0"/>
                    <a:pt x="3897" y="7831"/>
                    <a:pt x="1695" y="19943"/>
                  </a:cubicBezTo>
                  <a:cubicBezTo>
                    <a:pt x="567" y="26163"/>
                    <a:pt x="0" y="32466"/>
                    <a:pt x="5" y="38785"/>
                  </a:cubicBezTo>
                  <a:cubicBezTo>
                    <a:pt x="5" y="56877"/>
                    <a:pt x="4598" y="73900"/>
                    <a:pt x="12676" y="88745"/>
                  </a:cubicBezTo>
                  <a:lnTo>
                    <a:pt x="12696" y="88735"/>
                  </a:lnTo>
                  <a:cubicBezTo>
                    <a:pt x="13125" y="89533"/>
                    <a:pt x="13568" y="90327"/>
                    <a:pt x="14027" y="91120"/>
                  </a:cubicBezTo>
                  <a:cubicBezTo>
                    <a:pt x="22888" y="106463"/>
                    <a:pt x="35052" y="118705"/>
                    <a:pt x="49093" y="127488"/>
                  </a:cubicBezTo>
                  <a:cubicBezTo>
                    <a:pt x="44721" y="124742"/>
                    <a:pt x="40552" y="121677"/>
                    <a:pt x="36634" y="118316"/>
                  </a:cubicBezTo>
                  <a:cubicBezTo>
                    <a:pt x="24002" y="107503"/>
                    <a:pt x="25801" y="87473"/>
                    <a:pt x="40197" y="79164"/>
                  </a:cubicBezTo>
                  <a:lnTo>
                    <a:pt x="40808" y="78809"/>
                  </a:lnTo>
                  <a:cubicBezTo>
                    <a:pt x="44459" y="76702"/>
                    <a:pt x="48483" y="75681"/>
                    <a:pt x="52492" y="75681"/>
                  </a:cubicBezTo>
                  <a:cubicBezTo>
                    <a:pt x="58042" y="75681"/>
                    <a:pt x="63566" y="77637"/>
                    <a:pt x="68038" y="81377"/>
                  </a:cubicBezTo>
                  <a:cubicBezTo>
                    <a:pt x="63238" y="77256"/>
                    <a:pt x="59172" y="72353"/>
                    <a:pt x="56017" y="66877"/>
                  </a:cubicBezTo>
                  <a:cubicBezTo>
                    <a:pt x="55559" y="66083"/>
                    <a:pt x="55120" y="65280"/>
                    <a:pt x="54706" y="64472"/>
                  </a:cubicBezTo>
                  <a:cubicBezTo>
                    <a:pt x="54647" y="64349"/>
                    <a:pt x="54583" y="64221"/>
                    <a:pt x="54519" y="64092"/>
                  </a:cubicBezTo>
                  <a:cubicBezTo>
                    <a:pt x="54278" y="63619"/>
                    <a:pt x="54046" y="63141"/>
                    <a:pt x="53824" y="62663"/>
                  </a:cubicBezTo>
                  <a:cubicBezTo>
                    <a:pt x="53691" y="62392"/>
                    <a:pt x="53568" y="62116"/>
                    <a:pt x="53440" y="61840"/>
                  </a:cubicBezTo>
                  <a:cubicBezTo>
                    <a:pt x="53169" y="61239"/>
                    <a:pt x="52907" y="60637"/>
                    <a:pt x="52656" y="60031"/>
                  </a:cubicBezTo>
                  <a:cubicBezTo>
                    <a:pt x="52572" y="59824"/>
                    <a:pt x="52493" y="59612"/>
                    <a:pt x="52410" y="59400"/>
                  </a:cubicBezTo>
                  <a:cubicBezTo>
                    <a:pt x="52217" y="58903"/>
                    <a:pt x="52025" y="58400"/>
                    <a:pt x="51843" y="57902"/>
                  </a:cubicBezTo>
                  <a:cubicBezTo>
                    <a:pt x="48437" y="48484"/>
                    <a:pt x="47604" y="38331"/>
                    <a:pt x="49433" y="28484"/>
                  </a:cubicBezTo>
                  <a:cubicBezTo>
                    <a:pt x="51301" y="18459"/>
                    <a:pt x="46515" y="8366"/>
                    <a:pt x="37683" y="3270"/>
                  </a:cubicBezTo>
                  <a:cubicBezTo>
                    <a:pt x="33811" y="1033"/>
                    <a:pt x="29660" y="0"/>
                    <a:pt x="25598" y="0"/>
                  </a:cubicBezTo>
                  <a:close/>
                </a:path>
              </a:pathLst>
            </a:custGeom>
            <a:gradFill>
              <a:gsLst>
                <a:gs pos="0">
                  <a:srgbClr val="F48208"/>
                </a:gs>
                <a:gs pos="100000">
                  <a:srgbClr val="703E0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7" name="Google Shape;2687;p29"/>
          <p:cNvGrpSpPr/>
          <p:nvPr/>
        </p:nvGrpSpPr>
        <p:grpSpPr>
          <a:xfrm>
            <a:off x="4305888" y="2044296"/>
            <a:ext cx="532202" cy="532970"/>
            <a:chOff x="2565073" y="2075876"/>
            <a:chExt cx="672482" cy="672518"/>
          </a:xfrm>
        </p:grpSpPr>
        <p:sp>
          <p:nvSpPr>
            <p:cNvPr id="2688" name="Google Shape;2688;p29"/>
            <p:cNvSpPr/>
            <p:nvPr/>
          </p:nvSpPr>
          <p:spPr>
            <a:xfrm>
              <a:off x="2642193" y="2530650"/>
              <a:ext cx="419588" cy="217743"/>
            </a:xfrm>
            <a:custGeom>
              <a:rect b="b" l="l" r="r" t="t"/>
              <a:pathLst>
                <a:path extrusionOk="0" h="67780" w="130611">
                  <a:moveTo>
                    <a:pt x="28498" y="0"/>
                  </a:moveTo>
                  <a:cubicBezTo>
                    <a:pt x="24484" y="0"/>
                    <a:pt x="20456" y="1023"/>
                    <a:pt x="16802" y="3132"/>
                  </a:cubicBezTo>
                  <a:lnTo>
                    <a:pt x="16191" y="3487"/>
                  </a:lnTo>
                  <a:cubicBezTo>
                    <a:pt x="1795" y="11796"/>
                    <a:pt x="1" y="31826"/>
                    <a:pt x="12628" y="42639"/>
                  </a:cubicBezTo>
                  <a:cubicBezTo>
                    <a:pt x="28340" y="56094"/>
                    <a:pt x="48088" y="64970"/>
                    <a:pt x="69808" y="67207"/>
                  </a:cubicBezTo>
                  <a:cubicBezTo>
                    <a:pt x="70015" y="67227"/>
                    <a:pt x="70217" y="67252"/>
                    <a:pt x="70419" y="67271"/>
                  </a:cubicBezTo>
                  <a:cubicBezTo>
                    <a:pt x="70804" y="67306"/>
                    <a:pt x="71188" y="67345"/>
                    <a:pt x="71572" y="67375"/>
                  </a:cubicBezTo>
                  <a:cubicBezTo>
                    <a:pt x="72080" y="67419"/>
                    <a:pt x="72588" y="67464"/>
                    <a:pt x="73100" y="67498"/>
                  </a:cubicBezTo>
                  <a:lnTo>
                    <a:pt x="73440" y="67523"/>
                  </a:lnTo>
                  <a:cubicBezTo>
                    <a:pt x="75877" y="67694"/>
                    <a:pt x="78323" y="67780"/>
                    <a:pt x="80773" y="67780"/>
                  </a:cubicBezTo>
                  <a:cubicBezTo>
                    <a:pt x="97672" y="67780"/>
                    <a:pt x="114788" y="63683"/>
                    <a:pt x="130611" y="55083"/>
                  </a:cubicBezTo>
                  <a:lnTo>
                    <a:pt x="106348" y="13068"/>
                  </a:lnTo>
                  <a:cubicBezTo>
                    <a:pt x="98422" y="17162"/>
                    <a:pt x="89641" y="19287"/>
                    <a:pt x="80747" y="19287"/>
                  </a:cubicBezTo>
                  <a:cubicBezTo>
                    <a:pt x="79675" y="19287"/>
                    <a:pt x="78601" y="19256"/>
                    <a:pt x="77526" y="19194"/>
                  </a:cubicBezTo>
                  <a:cubicBezTo>
                    <a:pt x="77220" y="19174"/>
                    <a:pt x="76910" y="19149"/>
                    <a:pt x="76599" y="19130"/>
                  </a:cubicBezTo>
                  <a:cubicBezTo>
                    <a:pt x="76072" y="19090"/>
                    <a:pt x="75545" y="19051"/>
                    <a:pt x="75017" y="18997"/>
                  </a:cubicBezTo>
                  <a:cubicBezTo>
                    <a:pt x="74943" y="18992"/>
                    <a:pt x="74865" y="18982"/>
                    <a:pt x="74791" y="18972"/>
                  </a:cubicBezTo>
                  <a:cubicBezTo>
                    <a:pt x="73347" y="18819"/>
                    <a:pt x="71908" y="18612"/>
                    <a:pt x="70478" y="18351"/>
                  </a:cubicBezTo>
                  <a:cubicBezTo>
                    <a:pt x="70409" y="18336"/>
                    <a:pt x="70340" y="18331"/>
                    <a:pt x="70266" y="18317"/>
                  </a:cubicBezTo>
                  <a:cubicBezTo>
                    <a:pt x="60646" y="16518"/>
                    <a:pt x="51666" y="12220"/>
                    <a:pt x="44224" y="5857"/>
                  </a:cubicBezTo>
                  <a:cubicBezTo>
                    <a:pt x="39725" y="2011"/>
                    <a:pt x="34125" y="0"/>
                    <a:pt x="28498" y="0"/>
                  </a:cubicBezTo>
                  <a:close/>
                </a:path>
              </a:pathLst>
            </a:custGeom>
            <a:gradFill>
              <a:gsLst>
                <a:gs pos="0">
                  <a:srgbClr val="F48208"/>
                </a:gs>
                <a:gs pos="100000">
                  <a:srgbClr val="703E0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29"/>
            <p:cNvSpPr/>
            <p:nvPr/>
          </p:nvSpPr>
          <p:spPr>
            <a:xfrm>
              <a:off x="2910083" y="2420918"/>
              <a:ext cx="327379" cy="312727"/>
            </a:xfrm>
            <a:custGeom>
              <a:rect b="b" l="l" r="r" t="t"/>
              <a:pathLst>
                <a:path extrusionOk="0" h="97347" w="101908">
                  <a:moveTo>
                    <a:pt x="53377" y="1"/>
                  </a:moveTo>
                  <a:cubicBezTo>
                    <a:pt x="52884" y="9843"/>
                    <a:pt x="49823" y="19390"/>
                    <a:pt x="44495" y="27689"/>
                  </a:cubicBezTo>
                  <a:lnTo>
                    <a:pt x="44490" y="27684"/>
                  </a:lnTo>
                  <a:cubicBezTo>
                    <a:pt x="37847" y="37980"/>
                    <a:pt x="27936" y="45964"/>
                    <a:pt x="16216" y="50163"/>
                  </a:cubicBezTo>
                  <a:cubicBezTo>
                    <a:pt x="6521" y="53638"/>
                    <a:pt x="1" y="62746"/>
                    <a:pt x="1" y="73041"/>
                  </a:cubicBezTo>
                  <a:cubicBezTo>
                    <a:pt x="1" y="86873"/>
                    <a:pt x="11336" y="97347"/>
                    <a:pt x="24173" y="97347"/>
                  </a:cubicBezTo>
                  <a:cubicBezTo>
                    <a:pt x="26820" y="97347"/>
                    <a:pt x="29530" y="96902"/>
                    <a:pt x="32219" y="95949"/>
                  </a:cubicBezTo>
                  <a:cubicBezTo>
                    <a:pt x="49306" y="89897"/>
                    <a:pt x="64347" y="79537"/>
                    <a:pt x="76048" y="66171"/>
                  </a:cubicBezTo>
                  <a:cubicBezTo>
                    <a:pt x="76329" y="65870"/>
                    <a:pt x="76609" y="65570"/>
                    <a:pt x="76881" y="65254"/>
                  </a:cubicBezTo>
                  <a:cubicBezTo>
                    <a:pt x="92548" y="46905"/>
                    <a:pt x="101267" y="23751"/>
                    <a:pt x="101907" y="1"/>
                  </a:cubicBezTo>
                  <a:close/>
                </a:path>
              </a:pathLst>
            </a:custGeom>
            <a:gradFill>
              <a:gsLst>
                <a:gs pos="0">
                  <a:srgbClr val="F48208"/>
                </a:gs>
                <a:gs pos="100000">
                  <a:srgbClr val="703E0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29"/>
            <p:cNvSpPr/>
            <p:nvPr/>
          </p:nvSpPr>
          <p:spPr>
            <a:xfrm>
              <a:off x="2999034" y="2125384"/>
              <a:ext cx="238522" cy="411351"/>
            </a:xfrm>
            <a:custGeom>
              <a:rect b="b" l="l" r="r" t="t"/>
              <a:pathLst>
                <a:path extrusionOk="0" h="128047" w="74248">
                  <a:moveTo>
                    <a:pt x="24273" y="0"/>
                  </a:moveTo>
                  <a:lnTo>
                    <a:pt x="0" y="42036"/>
                  </a:lnTo>
                  <a:cubicBezTo>
                    <a:pt x="7521" y="46866"/>
                    <a:pt x="13775" y="53430"/>
                    <a:pt x="18236" y="61173"/>
                  </a:cubicBezTo>
                  <a:cubicBezTo>
                    <a:pt x="18694" y="61966"/>
                    <a:pt x="19128" y="62765"/>
                    <a:pt x="19542" y="63573"/>
                  </a:cubicBezTo>
                  <a:cubicBezTo>
                    <a:pt x="19601" y="63696"/>
                    <a:pt x="19665" y="63829"/>
                    <a:pt x="19729" y="63953"/>
                  </a:cubicBezTo>
                  <a:cubicBezTo>
                    <a:pt x="19970" y="64426"/>
                    <a:pt x="20202" y="64904"/>
                    <a:pt x="20429" y="65382"/>
                  </a:cubicBezTo>
                  <a:cubicBezTo>
                    <a:pt x="20557" y="65658"/>
                    <a:pt x="20685" y="65929"/>
                    <a:pt x="20808" y="66210"/>
                  </a:cubicBezTo>
                  <a:cubicBezTo>
                    <a:pt x="21079" y="66806"/>
                    <a:pt x="21346" y="67408"/>
                    <a:pt x="21592" y="68014"/>
                  </a:cubicBezTo>
                  <a:cubicBezTo>
                    <a:pt x="21676" y="68226"/>
                    <a:pt x="21755" y="68433"/>
                    <a:pt x="21838" y="68645"/>
                  </a:cubicBezTo>
                  <a:cubicBezTo>
                    <a:pt x="22036" y="69142"/>
                    <a:pt x="22223" y="69645"/>
                    <a:pt x="22405" y="70148"/>
                  </a:cubicBezTo>
                  <a:cubicBezTo>
                    <a:pt x="25816" y="79561"/>
                    <a:pt x="26649" y="89714"/>
                    <a:pt x="24815" y="99561"/>
                  </a:cubicBezTo>
                  <a:cubicBezTo>
                    <a:pt x="22952" y="109586"/>
                    <a:pt x="27738" y="119679"/>
                    <a:pt x="36570" y="124780"/>
                  </a:cubicBezTo>
                  <a:cubicBezTo>
                    <a:pt x="40441" y="127014"/>
                    <a:pt x="44590" y="128047"/>
                    <a:pt x="48651" y="128047"/>
                  </a:cubicBezTo>
                  <a:cubicBezTo>
                    <a:pt x="59837" y="128047"/>
                    <a:pt x="70356" y="120215"/>
                    <a:pt x="72558" y="108102"/>
                  </a:cubicBezTo>
                  <a:cubicBezTo>
                    <a:pt x="73686" y="101887"/>
                    <a:pt x="74248" y="95579"/>
                    <a:pt x="74248" y="89261"/>
                  </a:cubicBezTo>
                  <a:cubicBezTo>
                    <a:pt x="74243" y="71168"/>
                    <a:pt x="69655" y="54150"/>
                    <a:pt x="61577" y="39305"/>
                  </a:cubicBezTo>
                  <a:lnTo>
                    <a:pt x="61557" y="39315"/>
                  </a:lnTo>
                  <a:cubicBezTo>
                    <a:pt x="61123" y="38517"/>
                    <a:pt x="60680" y="37723"/>
                    <a:pt x="60222" y="36930"/>
                  </a:cubicBezTo>
                  <a:cubicBezTo>
                    <a:pt x="51178" y="21262"/>
                    <a:pt x="38694" y="8818"/>
                    <a:pt x="24273" y="0"/>
                  </a:cubicBezTo>
                  <a:close/>
                </a:path>
              </a:pathLst>
            </a:custGeom>
            <a:gradFill>
              <a:gsLst>
                <a:gs pos="0">
                  <a:srgbClr val="F48208"/>
                </a:gs>
                <a:gs pos="100000">
                  <a:srgbClr val="703E0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29"/>
            <p:cNvSpPr/>
            <p:nvPr/>
          </p:nvSpPr>
          <p:spPr>
            <a:xfrm>
              <a:off x="2740849" y="2075876"/>
              <a:ext cx="419604" cy="217734"/>
            </a:xfrm>
            <a:custGeom>
              <a:rect b="b" l="l" r="r" t="t"/>
              <a:pathLst>
                <a:path extrusionOk="0" h="67777" w="130616">
                  <a:moveTo>
                    <a:pt x="49853" y="1"/>
                  </a:moveTo>
                  <a:cubicBezTo>
                    <a:pt x="32949" y="1"/>
                    <a:pt x="15828" y="4093"/>
                    <a:pt x="0" y="12696"/>
                  </a:cubicBezTo>
                  <a:lnTo>
                    <a:pt x="24263" y="54711"/>
                  </a:lnTo>
                  <a:cubicBezTo>
                    <a:pt x="32189" y="50621"/>
                    <a:pt x="40970" y="48497"/>
                    <a:pt x="49860" y="48497"/>
                  </a:cubicBezTo>
                  <a:cubicBezTo>
                    <a:pt x="50932" y="48497"/>
                    <a:pt x="52006" y="48528"/>
                    <a:pt x="53080" y="48590"/>
                  </a:cubicBezTo>
                  <a:cubicBezTo>
                    <a:pt x="53391" y="48605"/>
                    <a:pt x="53701" y="48630"/>
                    <a:pt x="54012" y="48649"/>
                  </a:cubicBezTo>
                  <a:cubicBezTo>
                    <a:pt x="54539" y="48689"/>
                    <a:pt x="55066" y="48728"/>
                    <a:pt x="55594" y="48782"/>
                  </a:cubicBezTo>
                  <a:cubicBezTo>
                    <a:pt x="55668" y="48792"/>
                    <a:pt x="55746" y="48802"/>
                    <a:pt x="55820" y="48807"/>
                  </a:cubicBezTo>
                  <a:cubicBezTo>
                    <a:pt x="57264" y="48960"/>
                    <a:pt x="58704" y="49172"/>
                    <a:pt x="60133" y="49433"/>
                  </a:cubicBezTo>
                  <a:cubicBezTo>
                    <a:pt x="60202" y="49448"/>
                    <a:pt x="60271" y="49453"/>
                    <a:pt x="60345" y="49462"/>
                  </a:cubicBezTo>
                  <a:cubicBezTo>
                    <a:pt x="69965" y="51266"/>
                    <a:pt x="78945" y="55564"/>
                    <a:pt x="86387" y="61927"/>
                  </a:cubicBezTo>
                  <a:cubicBezTo>
                    <a:pt x="90886" y="65767"/>
                    <a:pt x="96484" y="67777"/>
                    <a:pt x="102111" y="67777"/>
                  </a:cubicBezTo>
                  <a:cubicBezTo>
                    <a:pt x="106125" y="67777"/>
                    <a:pt x="110154" y="66754"/>
                    <a:pt x="113809" y="64642"/>
                  </a:cubicBezTo>
                  <a:lnTo>
                    <a:pt x="114420" y="64292"/>
                  </a:lnTo>
                  <a:cubicBezTo>
                    <a:pt x="128816" y="55983"/>
                    <a:pt x="130615" y="35958"/>
                    <a:pt x="117988" y="25140"/>
                  </a:cubicBezTo>
                  <a:cubicBezTo>
                    <a:pt x="102271" y="11685"/>
                    <a:pt x="82523" y="2809"/>
                    <a:pt x="60803" y="572"/>
                  </a:cubicBezTo>
                  <a:cubicBezTo>
                    <a:pt x="60596" y="552"/>
                    <a:pt x="60394" y="532"/>
                    <a:pt x="60192" y="513"/>
                  </a:cubicBezTo>
                  <a:cubicBezTo>
                    <a:pt x="59808" y="473"/>
                    <a:pt x="59423" y="439"/>
                    <a:pt x="59039" y="404"/>
                  </a:cubicBezTo>
                  <a:cubicBezTo>
                    <a:pt x="58531" y="360"/>
                    <a:pt x="58023" y="320"/>
                    <a:pt x="57511" y="281"/>
                  </a:cubicBezTo>
                  <a:lnTo>
                    <a:pt x="57171" y="256"/>
                  </a:lnTo>
                  <a:cubicBezTo>
                    <a:pt x="54739" y="86"/>
                    <a:pt x="52298" y="1"/>
                    <a:pt x="49853" y="1"/>
                  </a:cubicBezTo>
                  <a:close/>
                </a:path>
              </a:pathLst>
            </a:custGeom>
            <a:gradFill>
              <a:gsLst>
                <a:gs pos="0">
                  <a:srgbClr val="F48208"/>
                </a:gs>
                <a:gs pos="100000">
                  <a:srgbClr val="703E0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29"/>
            <p:cNvSpPr/>
            <p:nvPr/>
          </p:nvSpPr>
          <p:spPr>
            <a:xfrm>
              <a:off x="2565167" y="2090625"/>
              <a:ext cx="327379" cy="312740"/>
            </a:xfrm>
            <a:custGeom>
              <a:rect b="b" l="l" r="r" t="t"/>
              <a:pathLst>
                <a:path extrusionOk="0" h="97351" w="101908">
                  <a:moveTo>
                    <a:pt x="77732" y="1"/>
                  </a:moveTo>
                  <a:cubicBezTo>
                    <a:pt x="75086" y="1"/>
                    <a:pt x="72377" y="446"/>
                    <a:pt x="69690" y="1397"/>
                  </a:cubicBezTo>
                  <a:cubicBezTo>
                    <a:pt x="52607" y="7449"/>
                    <a:pt x="37561" y="17814"/>
                    <a:pt x="25865" y="31175"/>
                  </a:cubicBezTo>
                  <a:cubicBezTo>
                    <a:pt x="25580" y="31476"/>
                    <a:pt x="25299" y="31776"/>
                    <a:pt x="25028" y="32097"/>
                  </a:cubicBezTo>
                  <a:cubicBezTo>
                    <a:pt x="9365" y="50441"/>
                    <a:pt x="646" y="73600"/>
                    <a:pt x="1" y="97350"/>
                  </a:cubicBezTo>
                  <a:lnTo>
                    <a:pt x="48536" y="97350"/>
                  </a:lnTo>
                  <a:cubicBezTo>
                    <a:pt x="49024" y="87503"/>
                    <a:pt x="52085" y="77956"/>
                    <a:pt x="57413" y="69662"/>
                  </a:cubicBezTo>
                  <a:lnTo>
                    <a:pt x="57418" y="69662"/>
                  </a:lnTo>
                  <a:cubicBezTo>
                    <a:pt x="64061" y="59371"/>
                    <a:pt x="73977" y="51382"/>
                    <a:pt x="85697" y="47183"/>
                  </a:cubicBezTo>
                  <a:cubicBezTo>
                    <a:pt x="95382" y="43708"/>
                    <a:pt x="101907" y="34605"/>
                    <a:pt x="101907" y="24310"/>
                  </a:cubicBezTo>
                  <a:cubicBezTo>
                    <a:pt x="101907" y="10473"/>
                    <a:pt x="90570" y="1"/>
                    <a:pt x="77732" y="1"/>
                  </a:cubicBezTo>
                  <a:close/>
                </a:path>
              </a:pathLst>
            </a:custGeom>
            <a:gradFill>
              <a:gsLst>
                <a:gs pos="0">
                  <a:srgbClr val="F48208"/>
                </a:gs>
                <a:gs pos="100000">
                  <a:srgbClr val="703E0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29"/>
            <p:cNvSpPr/>
            <p:nvPr/>
          </p:nvSpPr>
          <p:spPr>
            <a:xfrm>
              <a:off x="2565073" y="2287538"/>
              <a:ext cx="218572" cy="409555"/>
            </a:xfrm>
            <a:custGeom>
              <a:rect b="b" l="l" r="r" t="t"/>
              <a:pathLst>
                <a:path extrusionOk="0" h="127488" w="68038">
                  <a:moveTo>
                    <a:pt x="25598" y="0"/>
                  </a:moveTo>
                  <a:cubicBezTo>
                    <a:pt x="14413" y="0"/>
                    <a:pt x="3897" y="7831"/>
                    <a:pt x="1695" y="19943"/>
                  </a:cubicBezTo>
                  <a:cubicBezTo>
                    <a:pt x="567" y="26163"/>
                    <a:pt x="0" y="32466"/>
                    <a:pt x="5" y="38785"/>
                  </a:cubicBezTo>
                  <a:cubicBezTo>
                    <a:pt x="5" y="56877"/>
                    <a:pt x="4598" y="73900"/>
                    <a:pt x="12676" y="88745"/>
                  </a:cubicBezTo>
                  <a:lnTo>
                    <a:pt x="12696" y="88735"/>
                  </a:lnTo>
                  <a:cubicBezTo>
                    <a:pt x="13125" y="89533"/>
                    <a:pt x="13568" y="90327"/>
                    <a:pt x="14027" y="91120"/>
                  </a:cubicBezTo>
                  <a:cubicBezTo>
                    <a:pt x="22888" y="106463"/>
                    <a:pt x="35052" y="118705"/>
                    <a:pt x="49093" y="127488"/>
                  </a:cubicBezTo>
                  <a:cubicBezTo>
                    <a:pt x="44721" y="124742"/>
                    <a:pt x="40552" y="121677"/>
                    <a:pt x="36634" y="118316"/>
                  </a:cubicBezTo>
                  <a:cubicBezTo>
                    <a:pt x="24002" y="107503"/>
                    <a:pt x="25801" y="87473"/>
                    <a:pt x="40197" y="79164"/>
                  </a:cubicBezTo>
                  <a:lnTo>
                    <a:pt x="40808" y="78809"/>
                  </a:lnTo>
                  <a:cubicBezTo>
                    <a:pt x="44459" y="76702"/>
                    <a:pt x="48483" y="75681"/>
                    <a:pt x="52492" y="75681"/>
                  </a:cubicBezTo>
                  <a:cubicBezTo>
                    <a:pt x="58042" y="75681"/>
                    <a:pt x="63566" y="77637"/>
                    <a:pt x="68038" y="81377"/>
                  </a:cubicBezTo>
                  <a:cubicBezTo>
                    <a:pt x="63238" y="77256"/>
                    <a:pt x="59172" y="72353"/>
                    <a:pt x="56017" y="66877"/>
                  </a:cubicBezTo>
                  <a:cubicBezTo>
                    <a:pt x="55559" y="66083"/>
                    <a:pt x="55120" y="65280"/>
                    <a:pt x="54706" y="64472"/>
                  </a:cubicBezTo>
                  <a:cubicBezTo>
                    <a:pt x="54647" y="64349"/>
                    <a:pt x="54583" y="64221"/>
                    <a:pt x="54519" y="64092"/>
                  </a:cubicBezTo>
                  <a:cubicBezTo>
                    <a:pt x="54278" y="63619"/>
                    <a:pt x="54046" y="63141"/>
                    <a:pt x="53824" y="62663"/>
                  </a:cubicBezTo>
                  <a:cubicBezTo>
                    <a:pt x="53691" y="62392"/>
                    <a:pt x="53568" y="62116"/>
                    <a:pt x="53440" y="61840"/>
                  </a:cubicBezTo>
                  <a:cubicBezTo>
                    <a:pt x="53169" y="61239"/>
                    <a:pt x="52907" y="60637"/>
                    <a:pt x="52656" y="60031"/>
                  </a:cubicBezTo>
                  <a:cubicBezTo>
                    <a:pt x="52572" y="59824"/>
                    <a:pt x="52493" y="59612"/>
                    <a:pt x="52410" y="59400"/>
                  </a:cubicBezTo>
                  <a:cubicBezTo>
                    <a:pt x="52217" y="58903"/>
                    <a:pt x="52025" y="58400"/>
                    <a:pt x="51843" y="57902"/>
                  </a:cubicBezTo>
                  <a:cubicBezTo>
                    <a:pt x="48437" y="48484"/>
                    <a:pt x="47604" y="38331"/>
                    <a:pt x="49433" y="28484"/>
                  </a:cubicBezTo>
                  <a:cubicBezTo>
                    <a:pt x="51301" y="18459"/>
                    <a:pt x="46515" y="8366"/>
                    <a:pt x="37683" y="3270"/>
                  </a:cubicBezTo>
                  <a:cubicBezTo>
                    <a:pt x="33811" y="1033"/>
                    <a:pt x="29660" y="0"/>
                    <a:pt x="25598" y="0"/>
                  </a:cubicBezTo>
                  <a:close/>
                </a:path>
              </a:pathLst>
            </a:custGeom>
            <a:gradFill>
              <a:gsLst>
                <a:gs pos="0">
                  <a:srgbClr val="F48208"/>
                </a:gs>
                <a:gs pos="100000">
                  <a:srgbClr val="703E0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4" name="Google Shape;2694;p29"/>
          <p:cNvSpPr/>
          <p:nvPr/>
        </p:nvSpPr>
        <p:spPr>
          <a:xfrm>
            <a:off x="4385861" y="2141220"/>
            <a:ext cx="372275" cy="339112"/>
          </a:xfrm>
          <a:custGeom>
            <a:rect b="b" l="l" r="r" t="t"/>
            <a:pathLst>
              <a:path extrusionOk="0" h="19265" w="21149">
                <a:moveTo>
                  <a:pt x="10580" y="3417"/>
                </a:moveTo>
                <a:cubicBezTo>
                  <a:pt x="12186" y="3417"/>
                  <a:pt x="13773" y="4040"/>
                  <a:pt x="14967" y="5236"/>
                </a:cubicBezTo>
                <a:cubicBezTo>
                  <a:pt x="16933" y="7199"/>
                  <a:pt x="17352" y="10231"/>
                  <a:pt x="15997" y="12655"/>
                </a:cubicBezTo>
                <a:lnTo>
                  <a:pt x="7550" y="4209"/>
                </a:lnTo>
                <a:cubicBezTo>
                  <a:pt x="8500" y="3676"/>
                  <a:pt x="9544" y="3417"/>
                  <a:pt x="10580" y="3417"/>
                </a:cubicBezTo>
                <a:close/>
                <a:moveTo>
                  <a:pt x="5156" y="6603"/>
                </a:moveTo>
                <a:lnTo>
                  <a:pt x="13600" y="15049"/>
                </a:lnTo>
                <a:cubicBezTo>
                  <a:pt x="12650" y="15584"/>
                  <a:pt x="11607" y="15844"/>
                  <a:pt x="10570" y="15844"/>
                </a:cubicBezTo>
                <a:cubicBezTo>
                  <a:pt x="8964" y="15844"/>
                  <a:pt x="7375" y="15218"/>
                  <a:pt x="6183" y="14019"/>
                </a:cubicBezTo>
                <a:cubicBezTo>
                  <a:pt x="4210" y="12059"/>
                  <a:pt x="3789" y="9024"/>
                  <a:pt x="5156" y="6603"/>
                </a:cubicBezTo>
                <a:close/>
                <a:moveTo>
                  <a:pt x="10574" y="0"/>
                </a:moveTo>
                <a:cubicBezTo>
                  <a:pt x="8127" y="0"/>
                  <a:pt x="5681" y="948"/>
                  <a:pt x="3789" y="2842"/>
                </a:cubicBezTo>
                <a:cubicBezTo>
                  <a:pt x="1" y="6630"/>
                  <a:pt x="1" y="12628"/>
                  <a:pt x="3789" y="16413"/>
                </a:cubicBezTo>
                <a:cubicBezTo>
                  <a:pt x="5662" y="18289"/>
                  <a:pt x="8113" y="19265"/>
                  <a:pt x="10576" y="19265"/>
                </a:cubicBezTo>
                <a:cubicBezTo>
                  <a:pt x="13036" y="19265"/>
                  <a:pt x="15488" y="18289"/>
                  <a:pt x="17361" y="16413"/>
                </a:cubicBezTo>
                <a:cubicBezTo>
                  <a:pt x="21149" y="12625"/>
                  <a:pt x="21149" y="6630"/>
                  <a:pt x="17361" y="2842"/>
                </a:cubicBezTo>
                <a:cubicBezTo>
                  <a:pt x="15467" y="948"/>
                  <a:pt x="13020" y="0"/>
                  <a:pt x="105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8" name="Shape 2698"/>
        <p:cNvGrpSpPr/>
        <p:nvPr/>
      </p:nvGrpSpPr>
      <p:grpSpPr>
        <a:xfrm>
          <a:off x="0" y="0"/>
          <a:ext cx="0" cy="0"/>
          <a:chOff x="0" y="0"/>
          <a:chExt cx="0" cy="0"/>
        </a:xfrm>
      </p:grpSpPr>
      <p:sp>
        <p:nvSpPr>
          <p:cNvPr id="2699" name="Google Shape;2699;p30"/>
          <p:cNvSpPr/>
          <p:nvPr/>
        </p:nvSpPr>
        <p:spPr>
          <a:xfrm>
            <a:off x="720000" y="1288475"/>
            <a:ext cx="7622100" cy="3121500"/>
          </a:xfrm>
          <a:prstGeom prst="roundRect">
            <a:avLst>
              <a:gd fmla="val 11591" name="adj"/>
            </a:avLst>
          </a:prstGeom>
          <a:solidFill>
            <a:srgbClr val="F96F25">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30"/>
          <p:cNvSpPr txBox="1"/>
          <p:nvPr>
            <p:ph type="title"/>
          </p:nvPr>
        </p:nvSpPr>
        <p:spPr>
          <a:xfrm>
            <a:off x="720000" y="540000"/>
            <a:ext cx="7704000" cy="572400"/>
          </a:xfrm>
          <a:prstGeom prst="rect">
            <a:avLst/>
          </a:prstGeom>
        </p:spPr>
        <p:txBody>
          <a:bodyPr anchorCtr="0" anchor="b" bIns="91425" lIns="0" spcFirstLastPara="1" rIns="0" wrap="square" tIns="91425">
            <a:noAutofit/>
          </a:bodyPr>
          <a:lstStyle/>
          <a:p>
            <a:pPr indent="0" lvl="0" marL="0" rtl="0" algn="ctr">
              <a:spcBef>
                <a:spcPts val="0"/>
              </a:spcBef>
              <a:spcAft>
                <a:spcPts val="0"/>
              </a:spcAft>
              <a:buNone/>
            </a:pPr>
            <a:r>
              <a:rPr lang="en"/>
              <a:t>Paradiqma</a:t>
            </a:r>
            <a:endParaRPr/>
          </a:p>
        </p:txBody>
      </p:sp>
      <p:sp>
        <p:nvSpPr>
          <p:cNvPr id="2701" name="Google Shape;2701;p30"/>
          <p:cNvSpPr txBox="1"/>
          <p:nvPr>
            <p:ph idx="1" type="body"/>
          </p:nvPr>
        </p:nvSpPr>
        <p:spPr>
          <a:xfrm>
            <a:off x="3546550" y="1643975"/>
            <a:ext cx="4573200" cy="24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Proqramlaşdırma paradiqmaları verilmiş proqramın və ya proqramlaşdırma dilinin təşkil oluna biləcəyi müxtəlif üsullar və ya növlərdir. Hər bir paradiqma müəyyən strukturlardan, xüsusiyyətlərdən və proqramlaşdırma problemlərinin necə həll edilməli olduğuna aid instruksiyalardan ibarətdir.</a:t>
            </a:r>
            <a:endParaRPr b="1" sz="1700">
              <a:latin typeface="Times New Roman"/>
              <a:ea typeface="Times New Roman"/>
              <a:cs typeface="Times New Roman"/>
              <a:sym typeface="Times New Roman"/>
            </a:endParaRPr>
          </a:p>
        </p:txBody>
      </p:sp>
      <p:pic>
        <p:nvPicPr>
          <p:cNvPr id="2702" name="Google Shape;2702;p30"/>
          <p:cNvPicPr preferRelativeResize="0"/>
          <p:nvPr/>
        </p:nvPicPr>
        <p:blipFill>
          <a:blip r:embed="rId3">
            <a:alphaModFix/>
          </a:blip>
          <a:stretch>
            <a:fillRect/>
          </a:stretch>
        </p:blipFill>
        <p:spPr>
          <a:xfrm>
            <a:off x="1111225" y="1743750"/>
            <a:ext cx="2310723" cy="23107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6" name="Shape 2706"/>
        <p:cNvGrpSpPr/>
        <p:nvPr/>
      </p:nvGrpSpPr>
      <p:grpSpPr>
        <a:xfrm>
          <a:off x="0" y="0"/>
          <a:ext cx="0" cy="0"/>
          <a:chOff x="0" y="0"/>
          <a:chExt cx="0" cy="0"/>
        </a:xfrm>
      </p:grpSpPr>
      <p:sp>
        <p:nvSpPr>
          <p:cNvPr id="2707" name="Google Shape;2707;p31"/>
          <p:cNvSpPr/>
          <p:nvPr/>
        </p:nvSpPr>
        <p:spPr>
          <a:xfrm>
            <a:off x="2185050" y="1408050"/>
            <a:ext cx="4773900" cy="2327400"/>
          </a:xfrm>
          <a:prstGeom prst="roundRect">
            <a:avLst>
              <a:gd fmla="val 16667" name="adj"/>
            </a:avLst>
          </a:prstGeom>
          <a:solidFill>
            <a:srgbClr val="F96F25">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31"/>
          <p:cNvSpPr txBox="1"/>
          <p:nvPr>
            <p:ph type="title"/>
          </p:nvPr>
        </p:nvSpPr>
        <p:spPr>
          <a:xfrm>
            <a:off x="2342100" y="1500175"/>
            <a:ext cx="4459800" cy="47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a:t>Paradiqma nƏ deyil</a:t>
            </a:r>
            <a:endParaRPr sz="2200"/>
          </a:p>
        </p:txBody>
      </p:sp>
      <p:sp>
        <p:nvSpPr>
          <p:cNvPr id="2709" name="Google Shape;2709;p31"/>
          <p:cNvSpPr txBox="1"/>
          <p:nvPr>
            <p:ph idx="1" type="subTitle"/>
          </p:nvPr>
        </p:nvSpPr>
        <p:spPr>
          <a:xfrm>
            <a:off x="2342100" y="1791750"/>
            <a:ext cx="4459800" cy="194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Proqramlaşdırma paradiqmaları dillər və ya alətlər deyil. Paradiqma ilə heç nə "qurmaq" mümkün deyil. Onlar daha çox bir çox insanın razılaşdığı, əməl etdiyi və genişləndirdiyi ideallar və təlimatlar toplusuna bənzəyir.</a:t>
            </a:r>
            <a:endParaRPr b="1">
              <a:latin typeface="Times New Roman"/>
              <a:ea typeface="Times New Roman"/>
              <a:cs typeface="Times New Roman"/>
              <a:sym typeface="Times New Roman"/>
            </a:endParaRPr>
          </a:p>
        </p:txBody>
      </p:sp>
      <p:grpSp>
        <p:nvGrpSpPr>
          <p:cNvPr id="2710" name="Google Shape;2710;p31"/>
          <p:cNvGrpSpPr/>
          <p:nvPr/>
        </p:nvGrpSpPr>
        <p:grpSpPr>
          <a:xfrm>
            <a:off x="4279950" y="4191800"/>
            <a:ext cx="584100" cy="584100"/>
            <a:chOff x="4279950" y="4191800"/>
            <a:chExt cx="584100" cy="584100"/>
          </a:xfrm>
        </p:grpSpPr>
        <p:sp>
          <p:nvSpPr>
            <p:cNvPr id="2711" name="Google Shape;2711;p31"/>
            <p:cNvSpPr/>
            <p:nvPr/>
          </p:nvSpPr>
          <p:spPr>
            <a:xfrm>
              <a:off x="4279950" y="4191800"/>
              <a:ext cx="584100" cy="5841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31"/>
            <p:cNvSpPr/>
            <p:nvPr/>
          </p:nvSpPr>
          <p:spPr>
            <a:xfrm>
              <a:off x="4482450" y="4394300"/>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713" name="Google Shape;2713;p31"/>
          <p:cNvCxnSpPr>
            <a:stCxn id="2712" idx="1"/>
          </p:cNvCxnSpPr>
          <p:nvPr/>
        </p:nvCxnSpPr>
        <p:spPr>
          <a:xfrm>
            <a:off x="4482450" y="4483850"/>
            <a:ext cx="46830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7" name="Shape 2717"/>
        <p:cNvGrpSpPr/>
        <p:nvPr/>
      </p:nvGrpSpPr>
      <p:grpSpPr>
        <a:xfrm>
          <a:off x="0" y="0"/>
          <a:ext cx="0" cy="0"/>
          <a:chOff x="0" y="0"/>
          <a:chExt cx="0" cy="0"/>
        </a:xfrm>
      </p:grpSpPr>
      <p:sp>
        <p:nvSpPr>
          <p:cNvPr id="2718" name="Google Shape;2718;p32"/>
          <p:cNvSpPr/>
          <p:nvPr/>
        </p:nvSpPr>
        <p:spPr>
          <a:xfrm>
            <a:off x="4855875" y="1486475"/>
            <a:ext cx="3243000" cy="2901900"/>
          </a:xfrm>
          <a:prstGeom prst="roundRect">
            <a:avLst>
              <a:gd fmla="val 16667" name="adj"/>
            </a:avLst>
          </a:prstGeom>
          <a:solidFill>
            <a:srgbClr val="F96F25">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32"/>
          <p:cNvSpPr/>
          <p:nvPr/>
        </p:nvSpPr>
        <p:spPr>
          <a:xfrm>
            <a:off x="1045125" y="1486475"/>
            <a:ext cx="3243000" cy="2901900"/>
          </a:xfrm>
          <a:prstGeom prst="roundRect">
            <a:avLst>
              <a:gd fmla="val 16667" name="adj"/>
            </a:avLst>
          </a:prstGeom>
          <a:solidFill>
            <a:srgbClr val="F96F25">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32"/>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Programming Paradigms</a:t>
            </a:r>
            <a:endParaRPr/>
          </a:p>
        </p:txBody>
      </p:sp>
      <p:sp>
        <p:nvSpPr>
          <p:cNvPr id="2721" name="Google Shape;2721;p32"/>
          <p:cNvSpPr txBox="1"/>
          <p:nvPr>
            <p:ph idx="2" type="title"/>
          </p:nvPr>
        </p:nvSpPr>
        <p:spPr>
          <a:xfrm>
            <a:off x="1244925" y="3013000"/>
            <a:ext cx="2843400" cy="4035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Imperative Programming</a:t>
            </a:r>
            <a:endParaRPr/>
          </a:p>
          <a:p>
            <a:pPr indent="0" lvl="0" marL="0" rtl="0" algn="ctr">
              <a:spcBef>
                <a:spcPts val="0"/>
              </a:spcBef>
              <a:spcAft>
                <a:spcPts val="0"/>
              </a:spcAft>
              <a:buNone/>
            </a:pPr>
            <a:r>
              <a:t/>
            </a:r>
            <a:endParaRPr/>
          </a:p>
        </p:txBody>
      </p:sp>
      <p:sp>
        <p:nvSpPr>
          <p:cNvPr id="2722" name="Google Shape;2722;p32"/>
          <p:cNvSpPr txBox="1"/>
          <p:nvPr>
            <p:ph idx="3" type="title"/>
          </p:nvPr>
        </p:nvSpPr>
        <p:spPr>
          <a:xfrm>
            <a:off x="5055688" y="2863474"/>
            <a:ext cx="2843400" cy="7677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Declarative Programming</a:t>
            </a:r>
            <a:endParaRPr/>
          </a:p>
          <a:p>
            <a:pPr indent="0" lvl="0" marL="0" rtl="0" algn="ctr">
              <a:spcBef>
                <a:spcPts val="0"/>
              </a:spcBef>
              <a:spcAft>
                <a:spcPts val="0"/>
              </a:spcAft>
              <a:buClr>
                <a:schemeClr val="dk1"/>
              </a:buClr>
              <a:buSzPts val="1100"/>
              <a:buFont typeface="Arial"/>
              <a:buNone/>
            </a:pPr>
            <a:r>
              <a:t/>
            </a:r>
            <a:endParaRPr/>
          </a:p>
        </p:txBody>
      </p:sp>
      <p:sp>
        <p:nvSpPr>
          <p:cNvPr id="2723" name="Google Shape;2723;p32"/>
          <p:cNvSpPr/>
          <p:nvPr/>
        </p:nvSpPr>
        <p:spPr>
          <a:xfrm>
            <a:off x="2228625" y="1760452"/>
            <a:ext cx="876000" cy="876000"/>
          </a:xfrm>
          <a:prstGeom prst="ellipse">
            <a:avLst/>
          </a:prstGeom>
          <a:noFill/>
          <a:ln cap="flat" cmpd="sng" w="9525">
            <a:solidFill>
              <a:schemeClr val="lt2"/>
            </a:solidFill>
            <a:prstDash val="solid"/>
            <a:round/>
            <a:headEnd len="sm" w="sm" type="none"/>
            <a:tailEnd len="sm" w="sm" type="none"/>
          </a:ln>
          <a:effectLst>
            <a:outerShdw blurRad="57150" rotWithShape="0" algn="bl" dir="5520000" dist="66675">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32"/>
          <p:cNvSpPr/>
          <p:nvPr/>
        </p:nvSpPr>
        <p:spPr>
          <a:xfrm>
            <a:off x="6039365" y="1760452"/>
            <a:ext cx="876000" cy="876000"/>
          </a:xfrm>
          <a:prstGeom prst="ellipse">
            <a:avLst/>
          </a:prstGeom>
          <a:noFill/>
          <a:ln cap="flat" cmpd="sng" w="9525">
            <a:solidFill>
              <a:schemeClr val="lt2"/>
            </a:solidFill>
            <a:prstDash val="solid"/>
            <a:round/>
            <a:headEnd len="sm" w="sm" type="none"/>
            <a:tailEnd len="sm" w="sm" type="none"/>
          </a:ln>
          <a:effectLst>
            <a:outerShdw blurRad="57150" rotWithShape="0" algn="bl" dir="5520000" dist="66675">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32"/>
          <p:cNvSpPr/>
          <p:nvPr/>
        </p:nvSpPr>
        <p:spPr>
          <a:xfrm>
            <a:off x="6292842" y="2013896"/>
            <a:ext cx="369083" cy="369112"/>
          </a:xfrm>
          <a:custGeom>
            <a:rect b="b" l="l" r="r" t="t"/>
            <a:pathLst>
              <a:path extrusionOk="0" h="12761" w="1276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6" name="Google Shape;2726;p32"/>
          <p:cNvGrpSpPr/>
          <p:nvPr/>
        </p:nvGrpSpPr>
        <p:grpSpPr>
          <a:xfrm>
            <a:off x="2481303" y="2014432"/>
            <a:ext cx="370645" cy="368042"/>
            <a:chOff x="-63250675" y="3744075"/>
            <a:chExt cx="320350" cy="318100"/>
          </a:xfrm>
        </p:grpSpPr>
        <p:sp>
          <p:nvSpPr>
            <p:cNvPr id="2727" name="Google Shape;2727;p32"/>
            <p:cNvSpPr/>
            <p:nvPr/>
          </p:nvSpPr>
          <p:spPr>
            <a:xfrm>
              <a:off x="-63126250" y="3744075"/>
              <a:ext cx="195925" cy="192875"/>
            </a:xfrm>
            <a:custGeom>
              <a:rect b="b" l="l" r="r" t="t"/>
              <a:pathLst>
                <a:path extrusionOk="0" h="7715" w="7837">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32"/>
            <p:cNvSpPr/>
            <p:nvPr/>
          </p:nvSpPr>
          <p:spPr>
            <a:xfrm>
              <a:off x="-63190025" y="3814050"/>
              <a:ext cx="186675" cy="185900"/>
            </a:xfrm>
            <a:custGeom>
              <a:rect b="b" l="l" r="r" t="t"/>
              <a:pathLst>
                <a:path extrusionOk="0" h="7436" w="7467">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32"/>
            <p:cNvSpPr/>
            <p:nvPr/>
          </p:nvSpPr>
          <p:spPr>
            <a:xfrm>
              <a:off x="-63250675" y="3751050"/>
              <a:ext cx="311125" cy="311125"/>
            </a:xfrm>
            <a:custGeom>
              <a:rect b="b" l="l" r="r" t="t"/>
              <a:pathLst>
                <a:path extrusionOk="0" h="12445" w="12445">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0" name="Google Shape;2730;p32"/>
          <p:cNvSpPr/>
          <p:nvPr/>
        </p:nvSpPr>
        <p:spPr>
          <a:xfrm>
            <a:off x="4476300" y="4388150"/>
            <a:ext cx="191400" cy="191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1" name="Google Shape;2731;p32"/>
          <p:cNvGrpSpPr/>
          <p:nvPr/>
        </p:nvGrpSpPr>
        <p:grpSpPr>
          <a:xfrm>
            <a:off x="2577075" y="1671433"/>
            <a:ext cx="179100" cy="179100"/>
            <a:chOff x="2519250" y="1823833"/>
            <a:chExt cx="179100" cy="179100"/>
          </a:xfrm>
        </p:grpSpPr>
        <p:sp>
          <p:nvSpPr>
            <p:cNvPr id="2732" name="Google Shape;2732;p32"/>
            <p:cNvSpPr/>
            <p:nvPr/>
          </p:nvSpPr>
          <p:spPr>
            <a:xfrm>
              <a:off x="2519250" y="1823833"/>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32"/>
            <p:cNvSpPr/>
            <p:nvPr/>
          </p:nvSpPr>
          <p:spPr>
            <a:xfrm>
              <a:off x="2579100" y="1883675"/>
              <a:ext cx="59400" cy="59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4" name="Google Shape;2734;p32"/>
          <p:cNvGrpSpPr/>
          <p:nvPr/>
        </p:nvGrpSpPr>
        <p:grpSpPr>
          <a:xfrm>
            <a:off x="6387825" y="1671433"/>
            <a:ext cx="179100" cy="179100"/>
            <a:chOff x="6330050" y="1823833"/>
            <a:chExt cx="179100" cy="179100"/>
          </a:xfrm>
        </p:grpSpPr>
        <p:sp>
          <p:nvSpPr>
            <p:cNvPr id="2735" name="Google Shape;2735;p32"/>
            <p:cNvSpPr/>
            <p:nvPr/>
          </p:nvSpPr>
          <p:spPr>
            <a:xfrm>
              <a:off x="6330050" y="1823833"/>
              <a:ext cx="179100" cy="1791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32"/>
            <p:cNvSpPr/>
            <p:nvPr/>
          </p:nvSpPr>
          <p:spPr>
            <a:xfrm>
              <a:off x="6389950" y="1883675"/>
              <a:ext cx="59400" cy="59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0" name="Shape 2740"/>
        <p:cNvGrpSpPr/>
        <p:nvPr/>
      </p:nvGrpSpPr>
      <p:grpSpPr>
        <a:xfrm>
          <a:off x="0" y="0"/>
          <a:ext cx="0" cy="0"/>
          <a:chOff x="0" y="0"/>
          <a:chExt cx="0" cy="0"/>
        </a:xfrm>
      </p:grpSpPr>
      <p:sp>
        <p:nvSpPr>
          <p:cNvPr id="2741" name="Google Shape;2741;p33"/>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Populyar proqramlaşdırma paradiqmaları</a:t>
            </a:r>
            <a:endParaRPr/>
          </a:p>
        </p:txBody>
      </p:sp>
      <p:pic>
        <p:nvPicPr>
          <p:cNvPr id="2742" name="Google Shape;2742;p33"/>
          <p:cNvPicPr preferRelativeResize="0"/>
          <p:nvPr/>
        </p:nvPicPr>
        <p:blipFill>
          <a:blip r:embed="rId3">
            <a:alphaModFix/>
          </a:blip>
          <a:stretch>
            <a:fillRect/>
          </a:stretch>
        </p:blipFill>
        <p:spPr>
          <a:xfrm>
            <a:off x="1666363" y="1380100"/>
            <a:ext cx="5811276" cy="3426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nagement Information System Business Meeting">
  <a:themeElements>
    <a:clrScheme name="Simple Light">
      <a:dk1>
        <a:srgbClr val="161515"/>
      </a:dk1>
      <a:lt1>
        <a:srgbClr val="FFFFFF"/>
      </a:lt1>
      <a:dk2>
        <a:srgbClr val="242629"/>
      </a:dk2>
      <a:lt2>
        <a:srgbClr val="F96F25"/>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