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2"/>
  </p:notesMasterIdLst>
  <p:sldIdLst>
    <p:sldId id="262" r:id="rId2"/>
    <p:sldId id="266" r:id="rId3"/>
    <p:sldId id="277" r:id="rId4"/>
    <p:sldId id="268" r:id="rId5"/>
    <p:sldId id="269" r:id="rId6"/>
    <p:sldId id="265" r:id="rId7"/>
    <p:sldId id="270" r:id="rId8"/>
    <p:sldId id="271" r:id="rId9"/>
    <p:sldId id="279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ka Hamster" initials="J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35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69D2D-0B06-4450-840D-30F75840227C}" v="22" dt="2020-02-12T22:01:24.871"/>
    <p1510:client id="{EF6597B9-5633-4B7B-A9DA-BCC633EEA885}" v="1" dt="2020-02-13T21:56:5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9" autoAdjust="0"/>
    <p:restoredTop sz="45844" autoAdjust="0"/>
  </p:normalViewPr>
  <p:slideViewPr>
    <p:cSldViewPr snapToGrid="0">
      <p:cViewPr varScale="1">
        <p:scale>
          <a:sx n="95" d="100"/>
          <a:sy n="95" d="100"/>
        </p:scale>
        <p:origin x="828" y="8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ka Hamster" userId="3e1a0279753ee887" providerId="LiveId" clId="{29B69D2D-0B06-4450-840D-30F75840227C}"/>
    <pc:docChg chg="undo custSel addSld delSld modSld">
      <pc:chgData name="Jeka Hamster" userId="3e1a0279753ee887" providerId="LiveId" clId="{29B69D2D-0B06-4450-840D-30F75840227C}" dt="2020-02-12T22:16:52.938" v="109" actId="113"/>
      <pc:docMkLst>
        <pc:docMk/>
      </pc:docMkLst>
      <pc:sldChg chg="addSp delSp modSp mod modNotesTx">
        <pc:chgData name="Jeka Hamster" userId="3e1a0279753ee887" providerId="LiveId" clId="{29B69D2D-0B06-4450-840D-30F75840227C}" dt="2020-02-12T22:16:52.938" v="109" actId="113"/>
        <pc:sldMkLst>
          <pc:docMk/>
          <pc:sldMk cId="1355013994" sldId="265"/>
        </pc:sldMkLst>
        <pc:spChg chg="mod">
          <ac:chgData name="Jeka Hamster" userId="3e1a0279753ee887" providerId="LiveId" clId="{29B69D2D-0B06-4450-840D-30F75840227C}" dt="2020-02-12T14:27:20.937" v="44" actId="692"/>
          <ac:spMkLst>
            <pc:docMk/>
            <pc:sldMk cId="1355013994" sldId="265"/>
            <ac:spMk id="2" creationId="{2DA42189-E787-4260-9241-7DC62E5FA3DE}"/>
          </ac:spMkLst>
        </pc:spChg>
        <pc:spChg chg="add del mod">
          <ac:chgData name="Jeka Hamster" userId="3e1a0279753ee887" providerId="LiveId" clId="{29B69D2D-0B06-4450-840D-30F75840227C}" dt="2020-02-12T14:30:41.924" v="58" actId="21"/>
          <ac:spMkLst>
            <pc:docMk/>
            <pc:sldMk cId="1355013994" sldId="265"/>
            <ac:spMk id="6" creationId="{C7A20ED0-DEF0-40EE-9CA9-F53404ED6EDC}"/>
          </ac:spMkLst>
        </pc:spChg>
        <pc:picChg chg="add mod">
          <ac:chgData name="Jeka Hamster" userId="3e1a0279753ee887" providerId="LiveId" clId="{29B69D2D-0B06-4450-840D-30F75840227C}" dt="2020-02-12T14:02:35.710" v="2" actId="1076"/>
          <ac:picMkLst>
            <pc:docMk/>
            <pc:sldMk cId="1355013994" sldId="265"/>
            <ac:picMk id="20" creationId="{4AA13C6F-2EE4-4DF0-A69C-A4DC05C54D32}"/>
          </ac:picMkLst>
        </pc:picChg>
        <pc:picChg chg="del">
          <ac:chgData name="Jeka Hamster" userId="3e1a0279753ee887" providerId="LiveId" clId="{29B69D2D-0B06-4450-840D-30F75840227C}" dt="2020-02-12T14:02:30.616" v="0" actId="478"/>
          <ac:picMkLst>
            <pc:docMk/>
            <pc:sldMk cId="1355013994" sldId="265"/>
            <ac:picMk id="1036" creationId="{F270F19A-23C0-4F21-B7F6-1C40BA2897E0}"/>
          </ac:picMkLst>
        </pc:picChg>
      </pc:sldChg>
      <pc:sldChg chg="delSp modSp mod">
        <pc:chgData name="Jeka Hamster" userId="3e1a0279753ee887" providerId="LiveId" clId="{29B69D2D-0B06-4450-840D-30F75840227C}" dt="2020-02-12T14:26:04.322" v="34" actId="255"/>
        <pc:sldMkLst>
          <pc:docMk/>
          <pc:sldMk cId="1653330867" sldId="266"/>
        </pc:sldMkLst>
        <pc:spChg chg="mod">
          <ac:chgData name="Jeka Hamster" userId="3e1a0279753ee887" providerId="LiveId" clId="{29B69D2D-0B06-4450-840D-30F75840227C}" dt="2020-02-12T14:25:55.706" v="32" actId="14100"/>
          <ac:spMkLst>
            <pc:docMk/>
            <pc:sldMk cId="1653330867" sldId="266"/>
            <ac:spMk id="3" creationId="{A6D3E40D-B877-46DA-89FB-37130ADD58AB}"/>
          </ac:spMkLst>
        </pc:spChg>
        <pc:spChg chg="del mod">
          <ac:chgData name="Jeka Hamster" userId="3e1a0279753ee887" providerId="LiveId" clId="{29B69D2D-0B06-4450-840D-30F75840227C}" dt="2020-02-12T14:25:39.032" v="21"/>
          <ac:spMkLst>
            <pc:docMk/>
            <pc:sldMk cId="1653330867" sldId="266"/>
            <ac:spMk id="6" creationId="{E64D8115-4F4F-4F07-988F-3C4974AC7BD9}"/>
          </ac:spMkLst>
        </pc:spChg>
        <pc:spChg chg="mod">
          <ac:chgData name="Jeka Hamster" userId="3e1a0279753ee887" providerId="LiveId" clId="{29B69D2D-0B06-4450-840D-30F75840227C}" dt="2020-02-12T14:26:04.322" v="34" actId="255"/>
          <ac:spMkLst>
            <pc:docMk/>
            <pc:sldMk cId="1653330867" sldId="266"/>
            <ac:spMk id="7" creationId="{BAC703D0-80C1-4D20-9A67-3B69C0DB4867}"/>
          </ac:spMkLst>
        </pc:spChg>
      </pc:sldChg>
      <pc:sldChg chg="modSp mod modNotesTx">
        <pc:chgData name="Jeka Hamster" userId="3e1a0279753ee887" providerId="LiveId" clId="{29B69D2D-0B06-4450-840D-30F75840227C}" dt="2020-02-12T22:01:32.011" v="100" actId="113"/>
        <pc:sldMkLst>
          <pc:docMk/>
          <pc:sldMk cId="477857615" sldId="268"/>
        </pc:sldMkLst>
        <pc:spChg chg="mod">
          <ac:chgData name="Jeka Hamster" userId="3e1a0279753ee887" providerId="LiveId" clId="{29B69D2D-0B06-4450-840D-30F75840227C}" dt="2020-02-12T14:29:07.491" v="49" actId="113"/>
          <ac:spMkLst>
            <pc:docMk/>
            <pc:sldMk cId="477857615" sldId="268"/>
            <ac:spMk id="22" creationId="{D1A2DB9F-01C0-411F-98BA-29D9FE6C4F4B}"/>
          </ac:spMkLst>
        </pc:spChg>
        <pc:spChg chg="mod">
          <ac:chgData name="Jeka Hamster" userId="3e1a0279753ee887" providerId="LiveId" clId="{29B69D2D-0B06-4450-840D-30F75840227C}" dt="2020-02-12T14:29:30.354" v="55" actId="404"/>
          <ac:spMkLst>
            <pc:docMk/>
            <pc:sldMk cId="477857615" sldId="268"/>
            <ac:spMk id="27" creationId="{7DF07AB8-7FDA-459F-A06F-C08DBBAA06E7}"/>
          </ac:spMkLst>
        </pc:spChg>
        <pc:grpChg chg="mod">
          <ac:chgData name="Jeka Hamster" userId="3e1a0279753ee887" providerId="LiveId" clId="{29B69D2D-0B06-4450-840D-30F75840227C}" dt="2020-02-12T14:29:30.354" v="55" actId="404"/>
          <ac:grpSpMkLst>
            <pc:docMk/>
            <pc:sldMk cId="477857615" sldId="268"/>
            <ac:grpSpMk id="4" creationId="{6508884A-8526-4BA9-838A-8141FB9F9DC7}"/>
          </ac:grpSpMkLst>
        </pc:grpChg>
      </pc:sldChg>
      <pc:sldChg chg="modSp mod modNotesTx">
        <pc:chgData name="Jeka Hamster" userId="3e1a0279753ee887" providerId="LiveId" clId="{29B69D2D-0B06-4450-840D-30F75840227C}" dt="2020-02-12T22:04:44.353" v="105" actId="2711"/>
        <pc:sldMkLst>
          <pc:docMk/>
          <pc:sldMk cId="2181290981" sldId="269"/>
        </pc:sldMkLst>
        <pc:graphicFrameChg chg="modGraphic">
          <ac:chgData name="Jeka Hamster" userId="3e1a0279753ee887" providerId="LiveId" clId="{29B69D2D-0B06-4450-840D-30F75840227C}" dt="2020-02-12T22:04:44.353" v="105" actId="2711"/>
          <ac:graphicFrameMkLst>
            <pc:docMk/>
            <pc:sldMk cId="2181290981" sldId="269"/>
            <ac:graphicFrameMk id="15" creationId="{ED81DEF3-8D8A-4BC9-9557-23CB44FAAC79}"/>
          </ac:graphicFrameMkLst>
        </pc:graphicFrameChg>
      </pc:sldChg>
      <pc:sldChg chg="modSp mod">
        <pc:chgData name="Jeka Hamster" userId="3e1a0279753ee887" providerId="LiveId" clId="{29B69D2D-0B06-4450-840D-30F75840227C}" dt="2020-02-12T14:32:56.259" v="79" actId="1076"/>
        <pc:sldMkLst>
          <pc:docMk/>
          <pc:sldMk cId="1136440860" sldId="270"/>
        </pc:sldMkLst>
        <pc:spChg chg="mod">
          <ac:chgData name="Jeka Hamster" userId="3e1a0279753ee887" providerId="LiveId" clId="{29B69D2D-0B06-4450-840D-30F75840227C}" dt="2020-02-12T14:32:56.259" v="79" actId="1076"/>
          <ac:spMkLst>
            <pc:docMk/>
            <pc:sldMk cId="1136440860" sldId="270"/>
            <ac:spMk id="108" creationId="{12422C34-559D-47CC-A534-2C136919D9C8}"/>
          </ac:spMkLst>
        </pc:spChg>
        <pc:spChg chg="mod">
          <ac:chgData name="Jeka Hamster" userId="3e1a0279753ee887" providerId="LiveId" clId="{29B69D2D-0B06-4450-840D-30F75840227C}" dt="2020-02-12T14:24:56.753" v="18" actId="20577"/>
          <ac:spMkLst>
            <pc:docMk/>
            <pc:sldMk cId="1136440860" sldId="270"/>
            <ac:spMk id="109" creationId="{836FE0CC-7B70-4B57-92EC-0DEECF74E559}"/>
          </ac:spMkLst>
        </pc:spChg>
      </pc:sldChg>
      <pc:sldChg chg="addSp modSp add del mod">
        <pc:chgData name="Jeka Hamster" userId="3e1a0279753ee887" providerId="LiveId" clId="{29B69D2D-0B06-4450-840D-30F75840227C}" dt="2020-02-12T14:32:05.678" v="78" actId="2696"/>
        <pc:sldMkLst>
          <pc:docMk/>
          <pc:sldMk cId="74774384" sldId="275"/>
        </pc:sldMkLst>
        <pc:spChg chg="mod">
          <ac:chgData name="Jeka Hamster" userId="3e1a0279753ee887" providerId="LiveId" clId="{29B69D2D-0B06-4450-840D-30F75840227C}" dt="2020-02-12T14:24:25.762" v="6" actId="20577"/>
          <ac:spMkLst>
            <pc:docMk/>
            <pc:sldMk cId="74774384" sldId="275"/>
            <ac:spMk id="2" creationId="{00000000-0000-0000-0000-000000000000}"/>
          </ac:spMkLst>
        </pc:spChg>
        <pc:spChg chg="mod">
          <ac:chgData name="Jeka Hamster" userId="3e1a0279753ee887" providerId="LiveId" clId="{29B69D2D-0B06-4450-840D-30F75840227C}" dt="2020-02-12T14:27:08.868" v="43" actId="692"/>
          <ac:spMkLst>
            <pc:docMk/>
            <pc:sldMk cId="74774384" sldId="275"/>
            <ac:spMk id="3" creationId="{00000000-0000-0000-0000-000000000000}"/>
          </ac:spMkLst>
        </pc:spChg>
        <pc:spChg chg="add mod">
          <ac:chgData name="Jeka Hamster" userId="3e1a0279753ee887" providerId="LiveId" clId="{29B69D2D-0B06-4450-840D-30F75840227C}" dt="2020-02-12T14:31:35.953" v="72" actId="14100"/>
          <ac:spMkLst>
            <pc:docMk/>
            <pc:sldMk cId="74774384" sldId="275"/>
            <ac:spMk id="6" creationId="{8C20D28B-3B67-49D2-9ED1-51B04B156B95}"/>
          </ac:spMkLst>
        </pc:spChg>
      </pc:sldChg>
      <pc:sldChg chg="modNotesTx">
        <pc:chgData name="Jeka Hamster" userId="3e1a0279753ee887" providerId="LiveId" clId="{29B69D2D-0B06-4450-840D-30F75840227C}" dt="2020-02-12T21:39:29.320" v="90" actId="113"/>
        <pc:sldMkLst>
          <pc:docMk/>
          <pc:sldMk cId="2545505884" sldId="277"/>
        </pc:sldMkLst>
      </pc:sldChg>
      <pc:sldChg chg="addSp delSp modSp add mod setBg delDesignElem">
        <pc:chgData name="Jeka Hamster" userId="3e1a0279753ee887" providerId="LiveId" clId="{29B69D2D-0B06-4450-840D-30F75840227C}" dt="2020-02-12T14:31:59.725" v="77" actId="207"/>
        <pc:sldMkLst>
          <pc:docMk/>
          <pc:sldMk cId="245848724" sldId="279"/>
        </pc:sldMkLst>
        <pc:spChg chg="mod">
          <ac:chgData name="Jeka Hamster" userId="3e1a0279753ee887" providerId="LiveId" clId="{29B69D2D-0B06-4450-840D-30F75840227C}" dt="2020-02-12T14:31:59.725" v="77" actId="207"/>
          <ac:spMkLst>
            <pc:docMk/>
            <pc:sldMk cId="245848724" sldId="279"/>
            <ac:spMk id="2" creationId="{00000000-0000-0000-0000-000000000000}"/>
          </ac:spMkLst>
        </pc:spChg>
        <pc:spChg chg="mod">
          <ac:chgData name="Jeka Hamster" userId="3e1a0279753ee887" providerId="LiveId" clId="{29B69D2D-0B06-4450-840D-30F75840227C}" dt="2020-02-12T14:31:54.364" v="76" actId="692"/>
          <ac:spMkLst>
            <pc:docMk/>
            <pc:sldMk cId="245848724" sldId="279"/>
            <ac:spMk id="3" creationId="{00000000-0000-0000-0000-000000000000}"/>
          </ac:spMkLst>
        </pc:spChg>
        <pc:spChg chg="del mod">
          <ac:chgData name="Jeka Hamster" userId="3e1a0279753ee887" providerId="LiveId" clId="{29B69D2D-0B06-4450-840D-30F75840227C}" dt="2020-02-12T14:31:30.032" v="71" actId="478"/>
          <ac:spMkLst>
            <pc:docMk/>
            <pc:sldMk cId="245848724" sldId="279"/>
            <ac:spMk id="6" creationId="{8C20D28B-3B67-49D2-9ED1-51B04B156B95}"/>
          </ac:spMkLst>
        </pc:spChg>
        <pc:spChg chg="add ord">
          <ac:chgData name="Jeka Hamster" userId="3e1a0279753ee887" providerId="LiveId" clId="{29B69D2D-0B06-4450-840D-30F75840227C}" dt="2020-02-12T14:31:41.414" v="74" actId="167"/>
          <ac:spMkLst>
            <pc:docMk/>
            <pc:sldMk cId="245848724" sldId="279"/>
            <ac:spMk id="7" creationId="{7977D4A0-72C8-4779-9C77-376736074B32}"/>
          </ac:spMkLst>
        </pc:spChg>
        <pc:spChg chg="del">
          <ac:chgData name="Jeka Hamster" userId="3e1a0279753ee887" providerId="LiveId" clId="{29B69D2D-0B06-4450-840D-30F75840227C}" dt="2020-02-12T14:31:07.640" v="65"/>
          <ac:spMkLst>
            <pc:docMk/>
            <pc:sldMk cId="245848724" sldId="279"/>
            <ac:spMk id="8" creationId="{FB403EBD-907E-4D59-98D4-A72CD1063C62}"/>
          </ac:spMkLst>
        </pc:spChg>
      </pc:sldChg>
      <pc:sldChg chg="add del">
        <pc:chgData name="Jeka Hamster" userId="3e1a0279753ee887" providerId="LiveId" clId="{29B69D2D-0B06-4450-840D-30F75840227C}" dt="2020-02-12T14:27:39.272" v="46" actId="47"/>
        <pc:sldMkLst>
          <pc:docMk/>
          <pc:sldMk cId="4183583736" sldId="279"/>
        </pc:sldMkLst>
      </pc:sldChg>
    </pc:docChg>
  </pc:docChgLst>
  <pc:docChgLst>
    <pc:chgData name="Jeka Hamster" userId="3e1a0279753ee887" providerId="LiveId" clId="{EF6597B9-5633-4B7B-A9DA-BCC633EEA885}"/>
    <pc:docChg chg="addSld modSld">
      <pc:chgData name="Jeka Hamster" userId="3e1a0279753ee887" providerId="LiveId" clId="{EF6597B9-5633-4B7B-A9DA-BCC633EEA885}" dt="2020-02-13T21:56:57.325" v="0"/>
      <pc:docMkLst>
        <pc:docMk/>
      </pc:docMkLst>
      <pc:sldChg chg="add">
        <pc:chgData name="Jeka Hamster" userId="3e1a0279753ee887" providerId="LiveId" clId="{EF6597B9-5633-4B7B-A9DA-BCC633EEA885}" dt="2020-02-13T21:56:57.325" v="0"/>
        <pc:sldMkLst>
          <pc:docMk/>
          <pc:sldMk cId="853454014" sldId="271"/>
        </pc:sldMkLst>
      </pc:sldChg>
    </pc:docChg>
  </pc:docChgLst>
  <pc:docChgLst>
    <pc:chgData name="Jeka Hamster" userId="3e1a0279753ee887" providerId="LiveId" clId="{080E31A3-B56F-4E73-A481-F0C84DC150C5}"/>
    <pc:docChg chg="undo redo custSel addSld delSld modSld sldOrd">
      <pc:chgData name="Jeka Hamster" userId="3e1a0279753ee887" providerId="LiveId" clId="{080E31A3-B56F-4E73-A481-F0C84DC150C5}" dt="2020-01-21T23:31:59.215" v="1429" actId="1036"/>
      <pc:docMkLst>
        <pc:docMk/>
      </pc:docMkLst>
      <pc:sldChg chg="del">
        <pc:chgData name="Jeka Hamster" userId="3e1a0279753ee887" providerId="LiveId" clId="{080E31A3-B56F-4E73-A481-F0C84DC150C5}" dt="2020-01-17T23:56:12.996" v="0" actId="47"/>
        <pc:sldMkLst>
          <pc:docMk/>
          <pc:sldMk cId="4234470049" sldId="256"/>
        </pc:sldMkLst>
      </pc:sldChg>
      <pc:sldChg chg="del">
        <pc:chgData name="Jeka Hamster" userId="3e1a0279753ee887" providerId="LiveId" clId="{080E31A3-B56F-4E73-A481-F0C84DC150C5}" dt="2020-01-17T23:56:12.996" v="0" actId="47"/>
        <pc:sldMkLst>
          <pc:docMk/>
          <pc:sldMk cId="337702023" sldId="258"/>
        </pc:sldMkLst>
      </pc:sldChg>
      <pc:sldChg chg="del">
        <pc:chgData name="Jeka Hamster" userId="3e1a0279753ee887" providerId="LiveId" clId="{080E31A3-B56F-4E73-A481-F0C84DC150C5}" dt="2020-01-17T23:56:12.996" v="0" actId="47"/>
        <pc:sldMkLst>
          <pc:docMk/>
          <pc:sldMk cId="1256020223" sldId="259"/>
        </pc:sldMkLst>
      </pc:sldChg>
      <pc:sldChg chg="del">
        <pc:chgData name="Jeka Hamster" userId="3e1a0279753ee887" providerId="LiveId" clId="{080E31A3-B56F-4E73-A481-F0C84DC150C5}" dt="2020-01-17T23:56:12.996" v="0" actId="47"/>
        <pc:sldMkLst>
          <pc:docMk/>
          <pc:sldMk cId="1848395475" sldId="260"/>
        </pc:sldMkLst>
      </pc:sldChg>
      <pc:sldChg chg="del">
        <pc:chgData name="Jeka Hamster" userId="3e1a0279753ee887" providerId="LiveId" clId="{080E31A3-B56F-4E73-A481-F0C84DC150C5}" dt="2020-01-17T23:56:12.996" v="0" actId="47"/>
        <pc:sldMkLst>
          <pc:docMk/>
          <pc:sldMk cId="4123558243" sldId="261"/>
        </pc:sldMkLst>
      </pc:sldChg>
      <pc:sldChg chg="modSp mod">
        <pc:chgData name="Jeka Hamster" userId="3e1a0279753ee887" providerId="LiveId" clId="{080E31A3-B56F-4E73-A481-F0C84DC150C5}" dt="2020-01-21T22:43:12.295" v="1265" actId="113"/>
        <pc:sldMkLst>
          <pc:docMk/>
          <pc:sldMk cId="2594386818" sldId="262"/>
        </pc:sldMkLst>
        <pc:spChg chg="mod">
          <ac:chgData name="Jeka Hamster" userId="3e1a0279753ee887" providerId="LiveId" clId="{080E31A3-B56F-4E73-A481-F0C84DC150C5}" dt="2020-01-21T22:43:12.295" v="1265" actId="113"/>
          <ac:spMkLst>
            <pc:docMk/>
            <pc:sldMk cId="2594386818" sldId="262"/>
            <ac:spMk id="4" creationId="{0C1E84B1-5204-4E0E-873F-29FF5014D27C}"/>
          </ac:spMkLst>
        </pc:spChg>
        <pc:spChg chg="mod">
          <ac:chgData name="Jeka Hamster" userId="3e1a0279753ee887" providerId="LiveId" clId="{080E31A3-B56F-4E73-A481-F0C84DC150C5}" dt="2020-01-21T22:01:32.880" v="163" actId="1076"/>
          <ac:spMkLst>
            <pc:docMk/>
            <pc:sldMk cId="2594386818" sldId="262"/>
            <ac:spMk id="5" creationId="{960DDA35-B5C7-41BE-96AB-8FC3E3AB49F7}"/>
          </ac:spMkLst>
        </pc:spChg>
      </pc:sldChg>
      <pc:sldChg chg="del">
        <pc:chgData name="Jeka Hamster" userId="3e1a0279753ee887" providerId="LiveId" clId="{080E31A3-B56F-4E73-A481-F0C84DC150C5}" dt="2020-01-17T23:56:12.996" v="0" actId="47"/>
        <pc:sldMkLst>
          <pc:docMk/>
          <pc:sldMk cId="4257191663" sldId="264"/>
        </pc:sldMkLst>
      </pc:sldChg>
      <pc:sldChg chg="ord">
        <pc:chgData name="Jeka Hamster" userId="3e1a0279753ee887" providerId="LiveId" clId="{080E31A3-B56F-4E73-A481-F0C84DC150C5}" dt="2020-01-20T23:44:01.055" v="148"/>
        <pc:sldMkLst>
          <pc:docMk/>
          <pc:sldMk cId="1355013994" sldId="265"/>
        </pc:sldMkLst>
      </pc:sldChg>
      <pc:sldChg chg="addSp delSp modSp mod">
        <pc:chgData name="Jeka Hamster" userId="3e1a0279753ee887" providerId="LiveId" clId="{080E31A3-B56F-4E73-A481-F0C84DC150C5}" dt="2020-01-21T23:02:56.678" v="1389" actId="1076"/>
        <pc:sldMkLst>
          <pc:docMk/>
          <pc:sldMk cId="1653330867" sldId="266"/>
        </pc:sldMkLst>
        <pc:spChg chg="mod">
          <ac:chgData name="Jeka Hamster" userId="3e1a0279753ee887" providerId="LiveId" clId="{080E31A3-B56F-4E73-A481-F0C84DC150C5}" dt="2020-01-21T22:02:04.367" v="175" actId="20577"/>
          <ac:spMkLst>
            <pc:docMk/>
            <pc:sldMk cId="1653330867" sldId="266"/>
            <ac:spMk id="2" creationId="{4050FCC3-879E-4B2B-ADD3-EFE5F19A6E51}"/>
          </ac:spMkLst>
        </pc:spChg>
        <pc:spChg chg="mod">
          <ac:chgData name="Jeka Hamster" userId="3e1a0279753ee887" providerId="LiveId" clId="{080E31A3-B56F-4E73-A481-F0C84DC150C5}" dt="2020-01-21T22:33:51.880" v="1111" actId="1076"/>
          <ac:spMkLst>
            <pc:docMk/>
            <pc:sldMk cId="1653330867" sldId="266"/>
            <ac:spMk id="3" creationId="{A6D3E40D-B877-46DA-89FB-37130ADD58AB}"/>
          </ac:spMkLst>
        </pc:spChg>
        <pc:spChg chg="add mod">
          <ac:chgData name="Jeka Hamster" userId="3e1a0279753ee887" providerId="LiveId" clId="{080E31A3-B56F-4E73-A481-F0C84DC150C5}" dt="2020-01-21T23:02:56.678" v="1389" actId="1076"/>
          <ac:spMkLst>
            <pc:docMk/>
            <pc:sldMk cId="1653330867" sldId="266"/>
            <ac:spMk id="4" creationId="{2CA2DA50-6A91-4E03-A851-781BC7519864}"/>
          </ac:spMkLst>
        </pc:spChg>
        <pc:spChg chg="add mod">
          <ac:chgData name="Jeka Hamster" userId="3e1a0279753ee887" providerId="LiveId" clId="{080E31A3-B56F-4E73-A481-F0C84DC150C5}" dt="2020-01-21T23:02:54.104" v="1388" actId="1076"/>
          <ac:spMkLst>
            <pc:docMk/>
            <pc:sldMk cId="1653330867" sldId="266"/>
            <ac:spMk id="5" creationId="{9BFEF97F-3E68-46AB-9927-BBDEE7D40239}"/>
          </ac:spMkLst>
        </pc:spChg>
        <pc:spChg chg="add del mod">
          <ac:chgData name="Jeka Hamster" userId="3e1a0279753ee887" providerId="LiveId" clId="{080E31A3-B56F-4E73-A481-F0C84DC150C5}" dt="2020-01-21T23:02:50.558" v="1387" actId="478"/>
          <ac:spMkLst>
            <pc:docMk/>
            <pc:sldMk cId="1653330867" sldId="266"/>
            <ac:spMk id="6" creationId="{699253CD-BE8C-4C93-936A-E47D59DC6B3C}"/>
          </ac:spMkLst>
        </pc:spChg>
        <pc:spChg chg="add del mod">
          <ac:chgData name="Jeka Hamster" userId="3e1a0279753ee887" providerId="LiveId" clId="{080E31A3-B56F-4E73-A481-F0C84DC150C5}" dt="2020-01-21T23:02:48.532" v="1386" actId="478"/>
          <ac:spMkLst>
            <pc:docMk/>
            <pc:sldMk cId="1653330867" sldId="266"/>
            <ac:spMk id="7" creationId="{B1381A56-AD77-45A5-A5A0-2EA892C959E9}"/>
          </ac:spMkLst>
        </pc:spChg>
      </pc:sldChg>
      <pc:sldChg chg="addSp delSp modSp mod modShow">
        <pc:chgData name="Jeka Hamster" userId="3e1a0279753ee887" providerId="LiveId" clId="{080E31A3-B56F-4E73-A481-F0C84DC150C5}" dt="2020-01-21T22:19:58.699" v="517" actId="729"/>
        <pc:sldMkLst>
          <pc:docMk/>
          <pc:sldMk cId="2026403218" sldId="267"/>
        </pc:sldMkLst>
        <pc:spChg chg="mod topLvl">
          <ac:chgData name="Jeka Hamster" userId="3e1a0279753ee887" providerId="LiveId" clId="{080E31A3-B56F-4E73-A481-F0C84DC150C5}" dt="2020-01-21T22:04:53.428" v="231" actId="164"/>
          <ac:spMkLst>
            <pc:docMk/>
            <pc:sldMk cId="2026403218" sldId="267"/>
            <ac:spMk id="5" creationId="{1642A275-2296-4B13-8E7B-06D6C7E1B3D2}"/>
          </ac:spMkLst>
        </pc:spChg>
        <pc:spChg chg="mod topLvl">
          <ac:chgData name="Jeka Hamster" userId="3e1a0279753ee887" providerId="LiveId" clId="{080E31A3-B56F-4E73-A481-F0C84DC150C5}" dt="2020-01-21T22:04:53.428" v="231" actId="164"/>
          <ac:spMkLst>
            <pc:docMk/>
            <pc:sldMk cId="2026403218" sldId="267"/>
            <ac:spMk id="6" creationId="{31182214-3E3B-40F9-B9A9-7FBAA30AD70D}"/>
          </ac:spMkLst>
        </pc:spChg>
        <pc:spChg chg="mod topLvl">
          <ac:chgData name="Jeka Hamster" userId="3e1a0279753ee887" providerId="LiveId" clId="{080E31A3-B56F-4E73-A481-F0C84DC150C5}" dt="2020-01-21T22:04:53.428" v="231" actId="164"/>
          <ac:spMkLst>
            <pc:docMk/>
            <pc:sldMk cId="2026403218" sldId="267"/>
            <ac:spMk id="7" creationId="{B76A69FD-64EF-4969-8C26-813E6FFF9795}"/>
          </ac:spMkLst>
        </pc:spChg>
        <pc:spChg chg="mod topLvl">
          <ac:chgData name="Jeka Hamster" userId="3e1a0279753ee887" providerId="LiveId" clId="{080E31A3-B56F-4E73-A481-F0C84DC150C5}" dt="2020-01-21T22:04:53.428" v="231" actId="164"/>
          <ac:spMkLst>
            <pc:docMk/>
            <pc:sldMk cId="2026403218" sldId="267"/>
            <ac:spMk id="8" creationId="{CC4748E8-FC51-4183-AF49-A014670F0A57}"/>
          </ac:spMkLst>
        </pc:spChg>
        <pc:spChg chg="mod topLvl">
          <ac:chgData name="Jeka Hamster" userId="3e1a0279753ee887" providerId="LiveId" clId="{080E31A3-B56F-4E73-A481-F0C84DC150C5}" dt="2020-01-21T22:04:53.428" v="231" actId="164"/>
          <ac:spMkLst>
            <pc:docMk/>
            <pc:sldMk cId="2026403218" sldId="267"/>
            <ac:spMk id="9" creationId="{6AEF9677-A1C9-4567-AE27-861116D13933}"/>
          </ac:spMkLst>
        </pc:spChg>
        <pc:spChg chg="mod topLvl">
          <ac:chgData name="Jeka Hamster" userId="3e1a0279753ee887" providerId="LiveId" clId="{080E31A3-B56F-4E73-A481-F0C84DC150C5}" dt="2020-01-21T22:04:53.428" v="231" actId="164"/>
          <ac:spMkLst>
            <pc:docMk/>
            <pc:sldMk cId="2026403218" sldId="267"/>
            <ac:spMk id="30" creationId="{C4E8F426-9040-4168-B24C-E2A86C58E63D}"/>
          </ac:spMkLst>
        </pc:spChg>
        <pc:spChg chg="mod">
          <ac:chgData name="Jeka Hamster" userId="3e1a0279753ee887" providerId="LiveId" clId="{080E31A3-B56F-4E73-A481-F0C84DC150C5}" dt="2020-01-21T22:02:44.341" v="195" actId="1076"/>
          <ac:spMkLst>
            <pc:docMk/>
            <pc:sldMk cId="2026403218" sldId="267"/>
            <ac:spMk id="31" creationId="{5B263CD2-C658-421D-9E35-3FBEDEC81682}"/>
          </ac:spMkLst>
        </pc:spChg>
        <pc:grpChg chg="add del mod">
          <ac:chgData name="Jeka Hamster" userId="3e1a0279753ee887" providerId="LiveId" clId="{080E31A3-B56F-4E73-A481-F0C84DC150C5}" dt="2020-01-21T22:04:29.726" v="227" actId="165"/>
          <ac:grpSpMkLst>
            <pc:docMk/>
            <pc:sldMk cId="2026403218" sldId="267"/>
            <ac:grpSpMk id="2" creationId="{44AF9655-96E1-4F9C-860C-2DD78F02E354}"/>
          </ac:grpSpMkLst>
        </pc:grpChg>
        <pc:grpChg chg="add mod">
          <ac:chgData name="Jeka Hamster" userId="3e1a0279753ee887" providerId="LiveId" clId="{080E31A3-B56F-4E73-A481-F0C84DC150C5}" dt="2020-01-21T22:04:53.428" v="231" actId="164"/>
          <ac:grpSpMkLst>
            <pc:docMk/>
            <pc:sldMk cId="2026403218" sldId="267"/>
            <ac:grpSpMk id="3" creationId="{EEE3C68B-C90F-4D48-A684-7C4ABA6D4FFD}"/>
          </ac:grpSpMkLst>
        </pc:grpChg>
        <pc:picChg chg="mod topLvl">
          <ac:chgData name="Jeka Hamster" userId="3e1a0279753ee887" providerId="LiveId" clId="{080E31A3-B56F-4E73-A481-F0C84DC150C5}" dt="2020-01-21T22:04:53.428" v="231" actId="164"/>
          <ac:picMkLst>
            <pc:docMk/>
            <pc:sldMk cId="2026403218" sldId="267"/>
            <ac:picMk id="4" creationId="{C5038476-646B-46A5-84B3-5EE8D2DD3E26}"/>
          </ac:picMkLst>
        </pc:picChg>
        <pc:cxnChg chg="mod topLvl">
          <ac:chgData name="Jeka Hamster" userId="3e1a0279753ee887" providerId="LiveId" clId="{080E31A3-B56F-4E73-A481-F0C84DC150C5}" dt="2020-01-21T22:04:53.428" v="231" actId="164"/>
          <ac:cxnSpMkLst>
            <pc:docMk/>
            <pc:sldMk cId="2026403218" sldId="267"/>
            <ac:cxnSpMk id="11" creationId="{5224110C-047F-4C7B-ACA8-0259A53C5FF5}"/>
          </ac:cxnSpMkLst>
        </pc:cxnChg>
        <pc:cxnChg chg="mod topLvl">
          <ac:chgData name="Jeka Hamster" userId="3e1a0279753ee887" providerId="LiveId" clId="{080E31A3-B56F-4E73-A481-F0C84DC150C5}" dt="2020-01-21T22:04:53.428" v="231" actId="164"/>
          <ac:cxnSpMkLst>
            <pc:docMk/>
            <pc:sldMk cId="2026403218" sldId="267"/>
            <ac:cxnSpMk id="14" creationId="{0D4E60E6-FE2A-459D-B596-04EFC1DE0902}"/>
          </ac:cxnSpMkLst>
        </pc:cxnChg>
        <pc:cxnChg chg="mod topLvl">
          <ac:chgData name="Jeka Hamster" userId="3e1a0279753ee887" providerId="LiveId" clId="{080E31A3-B56F-4E73-A481-F0C84DC150C5}" dt="2020-01-21T22:04:53.428" v="231" actId="164"/>
          <ac:cxnSpMkLst>
            <pc:docMk/>
            <pc:sldMk cId="2026403218" sldId="267"/>
            <ac:cxnSpMk id="17" creationId="{128CFFBD-7F09-4057-A1B2-92239E344437}"/>
          </ac:cxnSpMkLst>
        </pc:cxnChg>
        <pc:cxnChg chg="mod topLvl">
          <ac:chgData name="Jeka Hamster" userId="3e1a0279753ee887" providerId="LiveId" clId="{080E31A3-B56F-4E73-A481-F0C84DC150C5}" dt="2020-01-21T22:04:53.428" v="231" actId="164"/>
          <ac:cxnSpMkLst>
            <pc:docMk/>
            <pc:sldMk cId="2026403218" sldId="267"/>
            <ac:cxnSpMk id="23" creationId="{DD86A376-027B-4FFD-9DA4-F65CD2A1056C}"/>
          </ac:cxnSpMkLst>
        </pc:cxnChg>
      </pc:sldChg>
      <pc:sldChg chg="addSp delSp modSp mod">
        <pc:chgData name="Jeka Hamster" userId="3e1a0279753ee887" providerId="LiveId" clId="{080E31A3-B56F-4E73-A481-F0C84DC150C5}" dt="2020-01-21T23:31:59.215" v="1429" actId="1036"/>
        <pc:sldMkLst>
          <pc:docMk/>
          <pc:sldMk cId="477857615" sldId="268"/>
        </pc:sldMkLst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2" creationId="{B9D8172A-C76A-4562-85C2-75B63EBD3C6A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10" creationId="{D5B4497F-F694-476C-90FE-2A008CC9CF26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16" creationId="{09DC804C-388F-4CFD-96EB-2A49D3654924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18" creationId="{2F7ECC5C-F192-4364-991C-0A03C28B0D99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19" creationId="{C6B7F8D9-1CCB-4254-9699-B4E5C492090E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22" creationId="{D1A2DB9F-01C0-411F-98BA-29D9FE6C4F4B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24" creationId="{6FB247E7-5CE1-4B2A-AAC3-100E9E277430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25" creationId="{A24EEC10-180E-4BBB-81F7-273D97892A64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27" creationId="{7DF07AB8-7FDA-459F-A06F-C08DBBAA06E7}"/>
          </ac:spMkLst>
        </pc:spChg>
        <pc:spChg chg="del">
          <ac:chgData name="Jeka Hamster" userId="3e1a0279753ee887" providerId="LiveId" clId="{080E31A3-B56F-4E73-A481-F0C84DC150C5}" dt="2020-01-21T22:05:02.810" v="234" actId="478"/>
          <ac:spMkLst>
            <pc:docMk/>
            <pc:sldMk cId="477857615" sldId="268"/>
            <ac:spMk id="45" creationId="{EB587B58-735F-40FE-8385-A716B0D331E6}"/>
          </ac:spMkLst>
        </pc:spChg>
        <pc:spChg chg="mod">
          <ac:chgData name="Jeka Hamster" userId="3e1a0279753ee887" providerId="LiveId" clId="{080E31A3-B56F-4E73-A481-F0C84DC150C5}" dt="2020-01-21T22:05:18.149" v="246" actId="20577"/>
          <ac:spMkLst>
            <pc:docMk/>
            <pc:sldMk cId="477857615" sldId="268"/>
            <ac:spMk id="49" creationId="{FAB783DC-B237-4DED-B813-5CEFEC43BD69}"/>
          </ac:spMkLst>
        </pc:spChg>
        <pc:spChg chg="mod">
          <ac:chgData name="Jeka Hamster" userId="3e1a0279753ee887" providerId="LiveId" clId="{080E31A3-B56F-4E73-A481-F0C84DC150C5}" dt="2020-01-21T22:05:43.920" v="250" actId="1076"/>
          <ac:spMkLst>
            <pc:docMk/>
            <pc:sldMk cId="477857615" sldId="268"/>
            <ac:spMk id="79" creationId="{59641AA8-003F-48B9-B1F2-1CB36CCB7425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81" creationId="{5F37DAAD-F4AA-45B0-8449-85FE293EC86C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82" creationId="{84B0F9AD-C47E-46A1-9186-CFC4A455A63F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83" creationId="{7F711C97-4B6A-4C21-A141-44E51DD63C1C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84" creationId="{3DBB40DE-42C9-4D79-AAE3-EDBEB11A6AA3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85" creationId="{87527668-B530-4637-BDEF-A473E51459E1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86" creationId="{3C9D4F9D-C3A3-4AA6-97DA-BA7210EAC26C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87" creationId="{6486D234-91FC-48F3-88ED-D2562C1DF0F6}"/>
          </ac:spMkLst>
        </pc:spChg>
        <pc:spChg chg="mod topLvl">
          <ac:chgData name="Jeka Hamster" userId="3e1a0279753ee887" providerId="LiveId" clId="{080E31A3-B56F-4E73-A481-F0C84DC150C5}" dt="2020-01-21T23:31:59.215" v="1429" actId="1036"/>
          <ac:spMkLst>
            <pc:docMk/>
            <pc:sldMk cId="477857615" sldId="268"/>
            <ac:spMk id="88" creationId="{9329375E-7A62-428C-ADE2-E72B0042A3B0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89" creationId="{36694D6D-2133-4F1C-8E43-035ABCD2F546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90" creationId="{B8167888-6F56-4E21-A42C-818C6B38F83E}"/>
          </ac:spMkLst>
        </pc:spChg>
        <pc:spChg chg="mod topLvl">
          <ac:chgData name="Jeka Hamster" userId="3e1a0279753ee887" providerId="LiveId" clId="{080E31A3-B56F-4E73-A481-F0C84DC150C5}" dt="2020-01-21T23:31:39.548" v="1419" actId="20577"/>
          <ac:spMkLst>
            <pc:docMk/>
            <pc:sldMk cId="477857615" sldId="268"/>
            <ac:spMk id="91" creationId="{D240B7BB-BDCF-4770-A437-075912810216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92" creationId="{E6D91D12-168A-4AF8-A8AB-9A9CAC7AB17E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93" creationId="{29587DDD-068E-4609-9F2A-58FA2733CEE3}"/>
          </ac:spMkLst>
        </pc:spChg>
        <pc:spChg chg="mod topLvl">
          <ac:chgData name="Jeka Hamster" userId="3e1a0279753ee887" providerId="LiveId" clId="{080E31A3-B56F-4E73-A481-F0C84DC150C5}" dt="2020-01-21T22:03:35.861" v="205" actId="164"/>
          <ac:spMkLst>
            <pc:docMk/>
            <pc:sldMk cId="477857615" sldId="268"/>
            <ac:spMk id="94" creationId="{10815978-3CD4-4BAA-B3EF-B8F549E1DEFA}"/>
          </ac:spMkLst>
        </pc:spChg>
        <pc:grpChg chg="add del mod">
          <ac:chgData name="Jeka Hamster" userId="3e1a0279753ee887" providerId="LiveId" clId="{080E31A3-B56F-4E73-A481-F0C84DC150C5}" dt="2020-01-21T22:03:25.213" v="201" actId="165"/>
          <ac:grpSpMkLst>
            <pc:docMk/>
            <pc:sldMk cId="477857615" sldId="268"/>
            <ac:grpSpMk id="3" creationId="{1B95782D-CC4C-4CCE-8542-6B07770EECA8}"/>
          </ac:grpSpMkLst>
        </pc:grpChg>
        <pc:grpChg chg="add mod">
          <ac:chgData name="Jeka Hamster" userId="3e1a0279753ee887" providerId="LiveId" clId="{080E31A3-B56F-4E73-A481-F0C84DC150C5}" dt="2020-01-21T22:03:48.813" v="206" actId="1076"/>
          <ac:grpSpMkLst>
            <pc:docMk/>
            <pc:sldMk cId="477857615" sldId="268"/>
            <ac:grpSpMk id="4" creationId="{6508884A-8526-4BA9-838A-8141FB9F9DC7}"/>
          </ac:grpSpMkLst>
        </pc:grpChg>
        <pc:grpChg chg="add mod">
          <ac:chgData name="Jeka Hamster" userId="3e1a0279753ee887" providerId="LiveId" clId="{080E31A3-B56F-4E73-A481-F0C84DC150C5}" dt="2020-01-21T22:04:59.560" v="233" actId="1076"/>
          <ac:grpSpMkLst>
            <pc:docMk/>
            <pc:sldMk cId="477857615" sldId="268"/>
            <ac:grpSpMk id="39" creationId="{27A6DD1C-0473-4D67-B566-6FF4B5E98CC0}"/>
          </ac:grpSpMkLst>
        </pc:grpChg>
        <pc:cxnChg chg="mod topLvl">
          <ac:chgData name="Jeka Hamster" userId="3e1a0279753ee887" providerId="LiveId" clId="{080E31A3-B56F-4E73-A481-F0C84DC150C5}" dt="2020-01-21T22:03:35.861" v="205" actId="164"/>
          <ac:cxnSpMkLst>
            <pc:docMk/>
            <pc:sldMk cId="477857615" sldId="268"/>
            <ac:cxnSpMk id="13" creationId="{21C0D672-88D2-4B3B-904F-D9785A737B9E}"/>
          </ac:cxnSpMkLst>
        </pc:cxnChg>
        <pc:cxnChg chg="mod topLvl">
          <ac:chgData name="Jeka Hamster" userId="3e1a0279753ee887" providerId="LiveId" clId="{080E31A3-B56F-4E73-A481-F0C84DC150C5}" dt="2020-01-21T22:03:35.861" v="205" actId="164"/>
          <ac:cxnSpMkLst>
            <pc:docMk/>
            <pc:sldMk cId="477857615" sldId="268"/>
            <ac:cxnSpMk id="34" creationId="{25440CE8-C35E-4606-A2EF-9F0EFC616298}"/>
          </ac:cxnSpMkLst>
        </pc:cxnChg>
        <pc:cxnChg chg="mod topLvl">
          <ac:chgData name="Jeka Hamster" userId="3e1a0279753ee887" providerId="LiveId" clId="{080E31A3-B56F-4E73-A481-F0C84DC150C5}" dt="2020-01-21T22:03:35.861" v="205" actId="164"/>
          <ac:cxnSpMkLst>
            <pc:docMk/>
            <pc:sldMk cId="477857615" sldId="268"/>
            <ac:cxnSpMk id="36" creationId="{B1B86519-F034-41EC-A6A7-CDB8C1CB5DB9}"/>
          </ac:cxnSpMkLst>
        </pc:cxnChg>
        <pc:cxnChg chg="mod topLvl">
          <ac:chgData name="Jeka Hamster" userId="3e1a0279753ee887" providerId="LiveId" clId="{080E31A3-B56F-4E73-A481-F0C84DC150C5}" dt="2020-01-21T22:03:35.861" v="205" actId="164"/>
          <ac:cxnSpMkLst>
            <pc:docMk/>
            <pc:sldMk cId="477857615" sldId="268"/>
            <ac:cxnSpMk id="37" creationId="{B83A6B20-4EBF-4751-9AF6-6779EF22DC82}"/>
          </ac:cxnSpMkLst>
        </pc:cxnChg>
        <pc:cxnChg chg="mod topLvl">
          <ac:chgData name="Jeka Hamster" userId="3e1a0279753ee887" providerId="LiveId" clId="{080E31A3-B56F-4E73-A481-F0C84DC150C5}" dt="2020-01-21T22:03:35.861" v="205" actId="164"/>
          <ac:cxnSpMkLst>
            <pc:docMk/>
            <pc:sldMk cId="477857615" sldId="268"/>
            <ac:cxnSpMk id="38" creationId="{4B4DBF0A-7682-4E3C-938D-F2CBB0E62EB6}"/>
          </ac:cxnSpMkLst>
        </pc:cxnChg>
        <pc:cxnChg chg="mod topLvl">
          <ac:chgData name="Jeka Hamster" userId="3e1a0279753ee887" providerId="LiveId" clId="{080E31A3-B56F-4E73-A481-F0C84DC150C5}" dt="2020-01-21T22:03:35.861" v="205" actId="164"/>
          <ac:cxnSpMkLst>
            <pc:docMk/>
            <pc:sldMk cId="477857615" sldId="268"/>
            <ac:cxnSpMk id="40" creationId="{4FF89C0F-D065-4162-A37D-02E49375748E}"/>
          </ac:cxnSpMkLst>
        </pc:cxnChg>
        <pc:cxnChg chg="mod topLvl">
          <ac:chgData name="Jeka Hamster" userId="3e1a0279753ee887" providerId="LiveId" clId="{080E31A3-B56F-4E73-A481-F0C84DC150C5}" dt="2020-01-21T22:03:35.861" v="205" actId="164"/>
          <ac:cxnSpMkLst>
            <pc:docMk/>
            <pc:sldMk cId="477857615" sldId="268"/>
            <ac:cxnSpMk id="41" creationId="{1D10EE85-0EF3-4ADF-ABC3-D94BFC2814C9}"/>
          </ac:cxnSpMkLst>
        </pc:cxnChg>
        <pc:cxnChg chg="mod topLvl">
          <ac:chgData name="Jeka Hamster" userId="3e1a0279753ee887" providerId="LiveId" clId="{080E31A3-B56F-4E73-A481-F0C84DC150C5}" dt="2020-01-21T22:03:35.861" v="205" actId="164"/>
          <ac:cxnSpMkLst>
            <pc:docMk/>
            <pc:sldMk cId="477857615" sldId="268"/>
            <ac:cxnSpMk id="44" creationId="{C0B8361F-1B6C-46D9-8132-677DDC76B31A}"/>
          </ac:cxnSpMkLst>
        </pc:cxnChg>
        <pc:cxnChg chg="mod topLvl">
          <ac:chgData name="Jeka Hamster" userId="3e1a0279753ee887" providerId="LiveId" clId="{080E31A3-B56F-4E73-A481-F0C84DC150C5}" dt="2020-01-21T22:03:35.861" v="205" actId="164"/>
          <ac:cxnSpMkLst>
            <pc:docMk/>
            <pc:sldMk cId="477857615" sldId="268"/>
            <ac:cxnSpMk id="47" creationId="{635CD983-C6A2-465A-8F1C-A885ADEAA040}"/>
          </ac:cxnSpMkLst>
        </pc:cxnChg>
        <pc:cxnChg chg="mod">
          <ac:chgData name="Jeka Hamster" userId="3e1a0279753ee887" providerId="LiveId" clId="{080E31A3-B56F-4E73-A481-F0C84DC150C5}" dt="2020-01-21T22:05:18.037" v="245" actId="20577"/>
          <ac:cxnSpMkLst>
            <pc:docMk/>
            <pc:sldMk cId="477857615" sldId="268"/>
            <ac:cxnSpMk id="50" creationId="{4F9658D0-E180-47C4-B0B0-1FAD192A829F}"/>
          </ac:cxnSpMkLst>
        </pc:cxnChg>
        <pc:cxnChg chg="del mod">
          <ac:chgData name="Jeka Hamster" userId="3e1a0279753ee887" providerId="LiveId" clId="{080E31A3-B56F-4E73-A481-F0C84DC150C5}" dt="2020-01-21T22:05:05.660" v="235" actId="478"/>
          <ac:cxnSpMkLst>
            <pc:docMk/>
            <pc:sldMk cId="477857615" sldId="268"/>
            <ac:cxnSpMk id="53" creationId="{44996F3E-6383-4E45-BC2B-19A69727C87D}"/>
          </ac:cxnSpMkLst>
        </pc:cxnChg>
        <pc:cxnChg chg="mod topLvl">
          <ac:chgData name="Jeka Hamster" userId="3e1a0279753ee887" providerId="LiveId" clId="{080E31A3-B56F-4E73-A481-F0C84DC150C5}" dt="2020-01-21T22:03:35.861" v="205" actId="164"/>
          <ac:cxnSpMkLst>
            <pc:docMk/>
            <pc:sldMk cId="477857615" sldId="268"/>
            <ac:cxnSpMk id="54" creationId="{6FBECD6B-DF27-486F-862D-4A553A882833}"/>
          </ac:cxnSpMkLst>
        </pc:cxnChg>
      </pc:sldChg>
      <pc:sldChg chg="addSp modSp mod">
        <pc:chgData name="Jeka Hamster" userId="3e1a0279753ee887" providerId="LiveId" clId="{080E31A3-B56F-4E73-A481-F0C84DC150C5}" dt="2020-01-21T22:15:58.541" v="484" actId="1076"/>
        <pc:sldMkLst>
          <pc:docMk/>
          <pc:sldMk cId="2181290981" sldId="269"/>
        </pc:sldMkLst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7" creationId="{751138BD-5586-4F4A-8E50-068B71EA8396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39" creationId="{F515D3FC-B764-429D-BC75-A1982E03C60D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49" creationId="{BEA15006-64B8-4610-ACF8-6095D2ED1ACB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54" creationId="{AB7C0BFC-4D02-47A3-851C-0C63C499EA18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59" creationId="{C40CE8EA-F6CD-4AD8-B6C0-F7F875E5A9DD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64" creationId="{970FAE9E-AF4A-41F2-A305-88A5991CBF83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69" creationId="{8445F095-4B5B-4D74-913C-941F4D970537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84" creationId="{B62C6F1E-D278-42F2-B8CE-D8972459A459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13" creationId="{3102302C-2262-464D-AE78-DFD17E6BDFAE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14" creationId="{C1C26647-1722-4D4D-9A7F-AD31AAECF95A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16" creationId="{BA596707-5F3F-4514-B35B-A0A92B496E60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17" creationId="{9A91C6C7-5749-499F-85E1-4323E75E131C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19" creationId="{D68D1BF2-D68B-46A4-8C5D-EEEAF224874F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20" creationId="{E4F3C655-9EF0-45DA-AF83-4D26E2EF67F7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22" creationId="{C4EF9AE2-4F1B-478E-9D36-9EF0FA713FDC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25" creationId="{C2ECBE0E-5BC9-4FFE-9F2A-3B6544693FF2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26" creationId="{42D0D38B-9F59-4A04-BB67-398BE37BB111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29" creationId="{D812B920-376F-4E9C-A67E-7BD7682199BB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31" creationId="{F46A7652-0EA7-4C69-AEA0-E671F05F8FAC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32" creationId="{11655BA5-6A70-4FDF-A60B-BE2C382D037D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34" creationId="{0D7590BC-6D1B-4263-8A1E-794D9690C8B5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35" creationId="{E4DDF8E7-C59A-45BF-AA84-6EFD456CC998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37" creationId="{1ED3EB7A-8A9F-41FB-AEA1-856A41AF6D9E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38" creationId="{6A0259A9-7A59-4FF0-8DF3-6E77F41B7394}"/>
          </ac:spMkLst>
        </pc:spChg>
        <pc:spChg chg="mod">
          <ac:chgData name="Jeka Hamster" userId="3e1a0279753ee887" providerId="LiveId" clId="{080E31A3-B56F-4E73-A481-F0C84DC150C5}" dt="2020-01-21T22:06:14.727" v="354" actId="1037"/>
          <ac:spMkLst>
            <pc:docMk/>
            <pc:sldMk cId="2181290981" sldId="269"/>
            <ac:spMk id="140" creationId="{F7008E41-FBA6-4DDF-BBAB-5403AC669E8F}"/>
          </ac:spMkLst>
        </pc:spChg>
        <pc:grpChg chg="mod">
          <ac:chgData name="Jeka Hamster" userId="3e1a0279753ee887" providerId="LiveId" clId="{080E31A3-B56F-4E73-A481-F0C84DC150C5}" dt="2020-01-21T22:06:14.727" v="354" actId="1037"/>
          <ac:grpSpMkLst>
            <pc:docMk/>
            <pc:sldMk cId="2181290981" sldId="269"/>
            <ac:grpSpMk id="6" creationId="{6ED3D4AF-CA53-413F-A58E-7BB200BFD665}"/>
          </ac:grpSpMkLst>
        </pc:grpChg>
        <pc:grpChg chg="mod">
          <ac:chgData name="Jeka Hamster" userId="3e1a0279753ee887" providerId="LiveId" clId="{080E31A3-B56F-4E73-A481-F0C84DC150C5}" dt="2020-01-21T22:06:14.727" v="354" actId="1037"/>
          <ac:grpSpMkLst>
            <pc:docMk/>
            <pc:sldMk cId="2181290981" sldId="269"/>
            <ac:grpSpMk id="8" creationId="{2CB4C5C2-3086-444D-B250-7AEE9F24FFC9}"/>
          </ac:grpSpMkLst>
        </pc:grpChg>
        <pc:grpChg chg="mod">
          <ac:chgData name="Jeka Hamster" userId="3e1a0279753ee887" providerId="LiveId" clId="{080E31A3-B56F-4E73-A481-F0C84DC150C5}" dt="2020-01-21T22:06:14.727" v="354" actId="1037"/>
          <ac:grpSpMkLst>
            <pc:docMk/>
            <pc:sldMk cId="2181290981" sldId="269"/>
            <ac:grpSpMk id="13" creationId="{1FFBF98B-6536-4677-8189-BA97498E57D4}"/>
          </ac:grpSpMkLst>
        </pc:grpChg>
        <pc:grpChg chg="mod">
          <ac:chgData name="Jeka Hamster" userId="3e1a0279753ee887" providerId="LiveId" clId="{080E31A3-B56F-4E73-A481-F0C84DC150C5}" dt="2020-01-21T22:06:14.727" v="354" actId="1037"/>
          <ac:grpSpMkLst>
            <pc:docMk/>
            <pc:sldMk cId="2181290981" sldId="269"/>
            <ac:grpSpMk id="18" creationId="{C85D908C-BE37-40C5-B837-AF7C55150378}"/>
          </ac:grpSpMkLst>
        </pc:grpChg>
        <pc:grpChg chg="mod">
          <ac:chgData name="Jeka Hamster" userId="3e1a0279753ee887" providerId="LiveId" clId="{080E31A3-B56F-4E73-A481-F0C84DC150C5}" dt="2020-01-21T22:06:14.727" v="354" actId="1037"/>
          <ac:grpSpMkLst>
            <pc:docMk/>
            <pc:sldMk cId="2181290981" sldId="269"/>
            <ac:grpSpMk id="23" creationId="{DAC01661-E37D-4ED0-981D-5DF2A86BD271}"/>
          </ac:grpSpMkLst>
        </pc:grpChg>
        <pc:grpChg chg="mod">
          <ac:chgData name="Jeka Hamster" userId="3e1a0279753ee887" providerId="LiveId" clId="{080E31A3-B56F-4E73-A481-F0C84DC150C5}" dt="2020-01-21T22:06:14.727" v="354" actId="1037"/>
          <ac:grpSpMkLst>
            <pc:docMk/>
            <pc:sldMk cId="2181290981" sldId="269"/>
            <ac:grpSpMk id="28" creationId="{7E4ABDE7-4259-4B83-BC23-145CA0A1240B}"/>
          </ac:grpSpMkLst>
        </pc:grpChg>
        <pc:grpChg chg="mod">
          <ac:chgData name="Jeka Hamster" userId="3e1a0279753ee887" providerId="LiveId" clId="{080E31A3-B56F-4E73-A481-F0C84DC150C5}" dt="2020-01-21T22:06:14.727" v="354" actId="1037"/>
          <ac:grpSpMkLst>
            <pc:docMk/>
            <pc:sldMk cId="2181290981" sldId="269"/>
            <ac:grpSpMk id="33" creationId="{DA8EA871-49C4-4FCC-A525-3FA2E92EE1CB}"/>
          </ac:grpSpMkLst>
        </pc:grpChg>
        <pc:grpChg chg="mod">
          <ac:chgData name="Jeka Hamster" userId="3e1a0279753ee887" providerId="LiveId" clId="{080E31A3-B56F-4E73-A481-F0C84DC150C5}" dt="2020-01-21T22:06:14.727" v="354" actId="1037"/>
          <ac:grpSpMkLst>
            <pc:docMk/>
            <pc:sldMk cId="2181290981" sldId="269"/>
            <ac:grpSpMk id="43" creationId="{5F21262A-DBE3-4CC9-988D-F1E713BC64B9}"/>
          </ac:grpSpMkLst>
        </pc:grpChg>
        <pc:grpChg chg="mod">
          <ac:chgData name="Jeka Hamster" userId="3e1a0279753ee887" providerId="LiveId" clId="{080E31A3-B56F-4E73-A481-F0C84DC150C5}" dt="2020-01-21T22:06:14.727" v="354" actId="1037"/>
          <ac:grpSpMkLst>
            <pc:docMk/>
            <pc:sldMk cId="2181290981" sldId="269"/>
            <ac:grpSpMk id="73" creationId="{291097CD-1D70-41B8-85E3-58449CB2232F}"/>
          </ac:grpSpMkLst>
        </pc:grpChg>
        <pc:grpChg chg="mod">
          <ac:chgData name="Jeka Hamster" userId="3e1a0279753ee887" providerId="LiveId" clId="{080E31A3-B56F-4E73-A481-F0C84DC150C5}" dt="2020-01-21T22:06:14.727" v="354" actId="1037"/>
          <ac:grpSpMkLst>
            <pc:docMk/>
            <pc:sldMk cId="2181290981" sldId="269"/>
            <ac:grpSpMk id="78" creationId="{FFA8DD98-FA4B-43F5-91C3-3D909745F98D}"/>
          </ac:grpSpMkLst>
        </pc:grpChg>
        <pc:grpChg chg="mod">
          <ac:chgData name="Jeka Hamster" userId="3e1a0279753ee887" providerId="LiveId" clId="{080E31A3-B56F-4E73-A481-F0C84DC150C5}" dt="2020-01-21T22:06:14.727" v="354" actId="1037"/>
          <ac:grpSpMkLst>
            <pc:docMk/>
            <pc:sldMk cId="2181290981" sldId="269"/>
            <ac:grpSpMk id="88" creationId="{55B6564D-B8F8-40A1-A490-4D0E58CE13B3}"/>
          </ac:grpSpMkLst>
        </pc:grpChg>
        <pc:graphicFrameChg chg="add mod modGraphic">
          <ac:chgData name="Jeka Hamster" userId="3e1a0279753ee887" providerId="LiveId" clId="{080E31A3-B56F-4E73-A481-F0C84DC150C5}" dt="2020-01-21T22:15:58.541" v="484" actId="1076"/>
          <ac:graphicFrameMkLst>
            <pc:docMk/>
            <pc:sldMk cId="2181290981" sldId="269"/>
            <ac:graphicFrameMk id="15" creationId="{ED81DEF3-8D8A-4BC9-9557-23CB44FAAC79}"/>
          </ac:graphicFrameMkLst>
        </pc:graphicFrame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98" creationId="{27D1E64F-3DC8-4952-A4F7-760350CFFCE6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00" creationId="{9699B0F3-0339-4ED9-BCCF-A4A64BBA57F6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03" creationId="{DC0D9038-AA28-4463-81D8-07741E6C4088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06" creationId="{3F8A01A3-5829-4F8D-A459-9AF9B99A2C60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09" creationId="{A8C1A8A8-136F-4348-8227-770D235D444F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12" creationId="{0CD3A25C-AC47-4FDE-A8A0-FA3E57AE41E3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15" creationId="{B51716DB-5E8B-4E59-A5C9-7F202A1700C3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18" creationId="{87BC8375-DAC6-473C-905F-5B70E74D9AA0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21" creationId="{12F31B94-EBB8-46B8-8711-C68B0C599613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24" creationId="{FF3ABABC-A1E7-4967-9406-038ED224E689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27" creationId="{D2B30068-C8E4-4F23-BD25-5239C5CF850D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30" creationId="{B51D7625-CE7F-4EB2-94B0-2D3216B1DDD0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33" creationId="{194700BA-C075-47A7-AF88-8DD0B17ED43E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36" creationId="{DA8C754A-C674-49B3-AD5B-C743B10E2102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39" creationId="{178956F0-F01E-442B-8880-4EE9226EBF56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42" creationId="{873710B8-E34C-49FB-A2BA-2AE0D50E03D5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45" creationId="{E9B4F1F8-74FC-4E66-BB14-1DAE53E61960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48" creationId="{42366DFB-9E04-471D-ADF6-792E78F05578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51" creationId="{BB0B6CF4-38CA-463F-AE6C-5F6A77E9EFD6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54" creationId="{8DBCD3F8-3568-402F-9163-E9CFA568B7CA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57" creationId="{593675BF-B354-43B4-9206-C6E08ABD4087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60" creationId="{D5DEE2FD-2340-4C02-87E3-31469AB4B2FE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63" creationId="{1003A868-C27A-4DFB-A44A-BB4AFD1FF343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66" creationId="{B2011D9F-CBDB-4943-BB4A-7DD8B719ADAC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69" creationId="{45701C86-2623-4FAF-B5EA-E0874A6EC034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72" creationId="{E35CB91C-B56A-46F7-82BA-FC7FF40BCEFA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75" creationId="{F2281845-7276-4355-81B5-A940CF228B65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78" creationId="{35D9F3C8-F7D5-49E3-B255-4D504E46E428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81" creationId="{BCFF3C3D-0C53-494B-9F3E-FA871B7F2271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196" creationId="{26B780E5-50E5-48A3-AC18-37BB63A65AC5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05" creationId="{AB99DCAA-03C8-4A53-8209-EA889D00E55C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08" creationId="{75ADF613-E073-47A9-9046-E7A20AE5BA85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11" creationId="{8CE72E14-A892-4196-B433-3088A0108F3F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14" creationId="{0FF461EA-94EA-4D2A-A12E-EE49AC61A309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17" creationId="{168CBF7F-EC65-4037-AD9A-494F41D9579D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20" creationId="{399A8345-C951-4C92-B490-E23BD876ADFB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23" creationId="{50CF0A04-E025-47C4-BECC-105CD1407622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26" creationId="{A54C4B8D-890B-49D2-9A0D-E842CE5C2613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29" creationId="{0CF26C54-EFC2-41F0-B6A1-BDD57BED9730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32" creationId="{9DA48204-6C30-4FD1-84B1-F08BA24EB37E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35" creationId="{2029ECB2-49A8-41E4-8D2E-BEAB9CE5500C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39" creationId="{861134F8-A1BC-4ACA-AEF2-944C70BB2A3C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40" creationId="{12B86249-DD00-4674-95F7-086E25187998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41" creationId="{8764C4AA-CA1E-4133-AF6F-2ACC94F9FFF7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42" creationId="{9C0E3DE8-F4FD-4612-906F-55FC336808AB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43" creationId="{251E8C2C-D46A-41C1-8117-2B1D3A0A82C7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44" creationId="{249C93E9-B97B-49EF-A925-7D105E2A00A7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45" creationId="{4D7A71E3-0F91-4A3A-B2C0-13611FDA8BE0}"/>
          </ac:cxnSpMkLst>
        </pc:cxnChg>
        <pc:cxnChg chg="mod">
          <ac:chgData name="Jeka Hamster" userId="3e1a0279753ee887" providerId="LiveId" clId="{080E31A3-B56F-4E73-A481-F0C84DC150C5}" dt="2020-01-21T22:06:14.727" v="354" actId="1037"/>
          <ac:cxnSpMkLst>
            <pc:docMk/>
            <pc:sldMk cId="2181290981" sldId="269"/>
            <ac:cxnSpMk id="246" creationId="{84B44E09-0A90-4238-A9D9-C4C9077DEB7F}"/>
          </ac:cxnSpMkLst>
        </pc:cxnChg>
      </pc:sldChg>
      <pc:sldChg chg="modSp mod">
        <pc:chgData name="Jeka Hamster" userId="3e1a0279753ee887" providerId="LiveId" clId="{080E31A3-B56F-4E73-A481-F0C84DC150C5}" dt="2020-01-21T22:15:46.868" v="482" actId="1076"/>
        <pc:sldMkLst>
          <pc:docMk/>
          <pc:sldMk cId="1136440860" sldId="270"/>
        </pc:sldMkLst>
        <pc:spChg chg="mod">
          <ac:chgData name="Jeka Hamster" userId="3e1a0279753ee887" providerId="LiveId" clId="{080E31A3-B56F-4E73-A481-F0C84DC150C5}" dt="2020-01-19T14:20:43.172" v="97" actId="20577"/>
          <ac:spMkLst>
            <pc:docMk/>
            <pc:sldMk cId="1136440860" sldId="270"/>
            <ac:spMk id="107" creationId="{9C5EC511-FAF5-48D3-A4B7-48166DB9B4DB}"/>
          </ac:spMkLst>
        </pc:spChg>
        <pc:spChg chg="mod">
          <ac:chgData name="Jeka Hamster" userId="3e1a0279753ee887" providerId="LiveId" clId="{080E31A3-B56F-4E73-A481-F0C84DC150C5}" dt="2020-01-19T14:20:39.084" v="86" actId="20577"/>
          <ac:spMkLst>
            <pc:docMk/>
            <pc:sldMk cId="1136440860" sldId="270"/>
            <ac:spMk id="108" creationId="{12422C34-559D-47CC-A534-2C136919D9C8}"/>
          </ac:spMkLst>
        </pc:spChg>
        <pc:spChg chg="mod">
          <ac:chgData name="Jeka Hamster" userId="3e1a0279753ee887" providerId="LiveId" clId="{080E31A3-B56F-4E73-A481-F0C84DC150C5}" dt="2020-01-19T14:20:55.799" v="143" actId="1035"/>
          <ac:spMkLst>
            <pc:docMk/>
            <pc:sldMk cId="1136440860" sldId="270"/>
            <ac:spMk id="109" creationId="{836FE0CC-7B70-4B57-92EC-0DEECF74E559}"/>
          </ac:spMkLst>
        </pc:spChg>
        <pc:grpChg chg="mod">
          <ac:chgData name="Jeka Hamster" userId="3e1a0279753ee887" providerId="LiveId" clId="{080E31A3-B56F-4E73-A481-F0C84DC150C5}" dt="2020-01-21T22:15:44.233" v="476" actId="1076"/>
          <ac:grpSpMkLst>
            <pc:docMk/>
            <pc:sldMk cId="1136440860" sldId="270"/>
            <ac:grpSpMk id="52" creationId="{20239123-E1A0-4BB1-9864-3A5E32016CB0}"/>
          </ac:grpSpMkLst>
        </pc:grpChg>
        <pc:grpChg chg="mod">
          <ac:chgData name="Jeka Hamster" userId="3e1a0279753ee887" providerId="LiveId" clId="{080E31A3-B56F-4E73-A481-F0C84DC150C5}" dt="2020-01-21T22:15:46.868" v="482" actId="1076"/>
          <ac:grpSpMkLst>
            <pc:docMk/>
            <pc:sldMk cId="1136440860" sldId="270"/>
            <ac:grpSpMk id="53" creationId="{89DA3D98-A05A-4454-8BCD-7AD3E8F2CFEC}"/>
          </ac:grpSpMkLst>
        </pc:grpChg>
        <pc:grpChg chg="mod">
          <ac:chgData name="Jeka Hamster" userId="3e1a0279753ee887" providerId="LiveId" clId="{080E31A3-B56F-4E73-A481-F0C84DC150C5}" dt="2020-01-21T22:15:44.268" v="477" actId="1076"/>
          <ac:grpSpMkLst>
            <pc:docMk/>
            <pc:sldMk cId="1136440860" sldId="270"/>
            <ac:grpSpMk id="75" creationId="{A2A066CA-F668-4A7D-B27B-2D8836D2A179}"/>
          </ac:grpSpMkLst>
        </pc:grpChg>
        <pc:cxnChg chg="mod">
          <ac:chgData name="Jeka Hamster" userId="3e1a0279753ee887" providerId="LiveId" clId="{080E31A3-B56F-4E73-A481-F0C84DC150C5}" dt="2020-01-21T22:15:46.868" v="482" actId="1076"/>
          <ac:cxnSpMkLst>
            <pc:docMk/>
            <pc:sldMk cId="1136440860" sldId="270"/>
            <ac:cxnSpMk id="98" creationId="{9C677A09-8B1F-40B9-AE35-A8D3EFB2FDB8}"/>
          </ac:cxnSpMkLst>
        </pc:cxnChg>
        <pc:cxnChg chg="mod">
          <ac:chgData name="Jeka Hamster" userId="3e1a0279753ee887" providerId="LiveId" clId="{080E31A3-B56F-4E73-A481-F0C84DC150C5}" dt="2020-01-21T22:15:46.868" v="482" actId="1076"/>
          <ac:cxnSpMkLst>
            <pc:docMk/>
            <pc:sldMk cId="1136440860" sldId="270"/>
            <ac:cxnSpMk id="100" creationId="{E5413854-00A8-4231-9083-D408402766FE}"/>
          </ac:cxnSpMkLst>
        </pc:cxnChg>
        <pc:cxnChg chg="mod">
          <ac:chgData name="Jeka Hamster" userId="3e1a0279753ee887" providerId="LiveId" clId="{080E31A3-B56F-4E73-A481-F0C84DC150C5}" dt="2020-01-21T22:15:44.268" v="477" actId="1076"/>
          <ac:cxnSpMkLst>
            <pc:docMk/>
            <pc:sldMk cId="1136440860" sldId="270"/>
            <ac:cxnSpMk id="104" creationId="{9A3B5E88-1FFA-4719-BB51-B452823DF53B}"/>
          </ac:cxnSpMkLst>
        </pc:cxnChg>
      </pc:sldChg>
      <pc:sldChg chg="addSp delSp modSp mod">
        <pc:chgData name="Jeka Hamster" userId="3e1a0279753ee887" providerId="LiveId" clId="{080E31A3-B56F-4E73-A481-F0C84DC150C5}" dt="2020-01-20T23:46:18.915" v="152" actId="207"/>
        <pc:sldMkLst>
          <pc:docMk/>
          <pc:sldMk cId="853454014" sldId="271"/>
        </pc:sldMkLst>
        <pc:spChg chg="mod">
          <ac:chgData name="Jeka Hamster" userId="3e1a0279753ee887" providerId="LiveId" clId="{080E31A3-B56F-4E73-A481-F0C84DC150C5}" dt="2020-01-20T23:46:06.035" v="150" actId="207"/>
          <ac:spMkLst>
            <pc:docMk/>
            <pc:sldMk cId="853454014" sldId="271"/>
            <ac:spMk id="8" creationId="{DD8CB437-4E15-41B7-A41C-D6A54431EB93}"/>
          </ac:spMkLst>
        </pc:spChg>
        <pc:spChg chg="mod">
          <ac:chgData name="Jeka Hamster" userId="3e1a0279753ee887" providerId="LiveId" clId="{080E31A3-B56F-4E73-A481-F0C84DC150C5}" dt="2020-01-20T23:46:18.915" v="152" actId="207"/>
          <ac:spMkLst>
            <pc:docMk/>
            <pc:sldMk cId="853454014" sldId="271"/>
            <ac:spMk id="9" creationId="{41971994-0034-4CCC-A3DD-54D084F409DD}"/>
          </ac:spMkLst>
        </pc:spChg>
        <pc:spChg chg="mod">
          <ac:chgData name="Jeka Hamster" userId="3e1a0279753ee887" providerId="LiveId" clId="{080E31A3-B56F-4E73-A481-F0C84DC150C5}" dt="2020-01-19T20:37:11.199" v="146" actId="20577"/>
          <ac:spMkLst>
            <pc:docMk/>
            <pc:sldMk cId="853454014" sldId="271"/>
            <ac:spMk id="12" creationId="{1623C0CC-AE55-4B0A-9584-9AB4FA857426}"/>
          </ac:spMkLst>
        </pc:spChg>
        <pc:grpChg chg="mod">
          <ac:chgData name="Jeka Hamster" userId="3e1a0279753ee887" providerId="LiveId" clId="{080E31A3-B56F-4E73-A481-F0C84DC150C5}" dt="2020-01-17T23:56:55.373" v="8" actId="1076"/>
          <ac:grpSpMkLst>
            <pc:docMk/>
            <pc:sldMk cId="853454014" sldId="271"/>
            <ac:grpSpMk id="10" creationId="{5832C6A6-CCDF-4831-95E9-CA8CC5FCB404}"/>
          </ac:grpSpMkLst>
        </pc:grpChg>
        <pc:graphicFrameChg chg="del">
          <ac:chgData name="Jeka Hamster" userId="3e1a0279753ee887" providerId="LiveId" clId="{080E31A3-B56F-4E73-A481-F0C84DC150C5}" dt="2020-01-17T23:59:30.708" v="9" actId="478"/>
          <ac:graphicFrameMkLst>
            <pc:docMk/>
            <pc:sldMk cId="853454014" sldId="271"/>
            <ac:graphicFrameMk id="3" creationId="{4D825343-1C3D-4AE8-8426-1E601ADC15A1}"/>
          </ac:graphicFrameMkLst>
        </pc:graphicFrameChg>
        <pc:graphicFrameChg chg="add mod">
          <ac:chgData name="Jeka Hamster" userId="3e1a0279753ee887" providerId="LiveId" clId="{080E31A3-B56F-4E73-A481-F0C84DC150C5}" dt="2020-01-18T00:02:43.225" v="20" actId="692"/>
          <ac:graphicFrameMkLst>
            <pc:docMk/>
            <pc:sldMk cId="853454014" sldId="271"/>
            <ac:graphicFrameMk id="13" creationId="{4D825343-1C3D-4AE8-8426-1E601ADC15A1}"/>
          </ac:graphicFrameMkLst>
        </pc:graphicFrameChg>
      </pc:sldChg>
      <pc:sldChg chg="modSp mod">
        <pc:chgData name="Jeka Hamster" userId="3e1a0279753ee887" providerId="LiveId" clId="{080E31A3-B56F-4E73-A481-F0C84DC150C5}" dt="2020-01-17T23:56:32.018" v="7" actId="1076"/>
        <pc:sldMkLst>
          <pc:docMk/>
          <pc:sldMk cId="891542254" sldId="272"/>
        </pc:sldMkLst>
        <pc:spChg chg="mod">
          <ac:chgData name="Jeka Hamster" userId="3e1a0279753ee887" providerId="LiveId" clId="{080E31A3-B56F-4E73-A481-F0C84DC150C5}" dt="2020-01-17T23:56:32.018" v="7" actId="1076"/>
          <ac:spMkLst>
            <pc:docMk/>
            <pc:sldMk cId="891542254" sldId="272"/>
            <ac:spMk id="2" creationId="{5B023526-3D75-47D2-A9F5-5A84D003F23A}"/>
          </ac:spMkLst>
        </pc:spChg>
      </pc:sldChg>
      <pc:sldChg chg="modSp mod modShow">
        <pc:chgData name="Jeka Hamster" userId="3e1a0279753ee887" providerId="LiveId" clId="{080E31A3-B56F-4E73-A481-F0C84DC150C5}" dt="2020-01-21T22:19:44.178" v="513" actId="1076"/>
        <pc:sldMkLst>
          <pc:docMk/>
          <pc:sldMk cId="60429337" sldId="273"/>
        </pc:sldMkLst>
        <pc:spChg chg="mod">
          <ac:chgData name="Jeka Hamster" userId="3e1a0279753ee887" providerId="LiveId" clId="{080E31A3-B56F-4E73-A481-F0C84DC150C5}" dt="2020-01-21T22:19:44.178" v="513" actId="1076"/>
          <ac:spMkLst>
            <pc:docMk/>
            <pc:sldMk cId="60429337" sldId="273"/>
            <ac:spMk id="2" creationId="{00000000-0000-0000-0000-000000000000}"/>
          </ac:spMkLst>
        </pc:spChg>
      </pc:sldChg>
      <pc:sldChg chg="modSp mod modShow">
        <pc:chgData name="Jeka Hamster" userId="3e1a0279753ee887" providerId="LiveId" clId="{080E31A3-B56F-4E73-A481-F0C84DC150C5}" dt="2020-01-21T22:25:50.956" v="789" actId="729"/>
        <pc:sldMkLst>
          <pc:docMk/>
          <pc:sldMk cId="251733381" sldId="274"/>
        </pc:sldMkLst>
        <pc:spChg chg="mod">
          <ac:chgData name="Jeka Hamster" userId="3e1a0279753ee887" providerId="LiveId" clId="{080E31A3-B56F-4E73-A481-F0C84DC150C5}" dt="2020-01-21T22:25:42.835" v="788" actId="1076"/>
          <ac:spMkLst>
            <pc:docMk/>
            <pc:sldMk cId="251733381" sldId="274"/>
            <ac:spMk id="2" creationId="{00000000-0000-0000-0000-000000000000}"/>
          </ac:spMkLst>
        </pc:spChg>
        <pc:spChg chg="mod">
          <ac:chgData name="Jeka Hamster" userId="3e1a0279753ee887" providerId="LiveId" clId="{080E31A3-B56F-4E73-A481-F0C84DC150C5}" dt="2020-01-21T22:20:15.856" v="518" actId="1076"/>
          <ac:spMkLst>
            <pc:docMk/>
            <pc:sldMk cId="251733381" sldId="274"/>
            <ac:spMk id="3" creationId="{00000000-0000-0000-0000-000000000000}"/>
          </ac:spMkLst>
        </pc:spChg>
      </pc:sldChg>
      <pc:sldChg chg="modSp mod">
        <pc:chgData name="Jeka Hamster" userId="3e1a0279753ee887" providerId="LiveId" clId="{080E31A3-B56F-4E73-A481-F0C84DC150C5}" dt="2020-01-21T23:28:29.339" v="1418" actId="1076"/>
        <pc:sldMkLst>
          <pc:docMk/>
          <pc:sldMk cId="74774384" sldId="275"/>
        </pc:sldMkLst>
        <pc:spChg chg="mod">
          <ac:chgData name="Jeka Hamster" userId="3e1a0279753ee887" providerId="LiveId" clId="{080E31A3-B56F-4E73-A481-F0C84DC150C5}" dt="2020-01-21T23:28:18.662" v="1416" actId="1076"/>
          <ac:spMkLst>
            <pc:docMk/>
            <pc:sldMk cId="74774384" sldId="275"/>
            <ac:spMk id="2" creationId="{00000000-0000-0000-0000-000000000000}"/>
          </ac:spMkLst>
        </pc:spChg>
        <pc:spChg chg="mod">
          <ac:chgData name="Jeka Hamster" userId="3e1a0279753ee887" providerId="LiveId" clId="{080E31A3-B56F-4E73-A481-F0C84DC150C5}" dt="2020-01-21T23:28:29.339" v="1418" actId="1076"/>
          <ac:spMkLst>
            <pc:docMk/>
            <pc:sldMk cId="74774384" sldId="275"/>
            <ac:spMk id="3" creationId="{00000000-0000-0000-0000-000000000000}"/>
          </ac:spMkLst>
        </pc:spChg>
      </pc:sldChg>
      <pc:sldChg chg="addSp modSp add mod">
        <pc:chgData name="Jeka Hamster" userId="3e1a0279753ee887" providerId="LiveId" clId="{080E31A3-B56F-4E73-A481-F0C84DC150C5}" dt="2020-01-21T22:58:46.715" v="1385" actId="1076"/>
        <pc:sldMkLst>
          <pc:docMk/>
          <pc:sldMk cId="2117662630" sldId="276"/>
        </pc:sldMkLst>
        <pc:spChg chg="add mod">
          <ac:chgData name="Jeka Hamster" userId="3e1a0279753ee887" providerId="LiveId" clId="{080E31A3-B56F-4E73-A481-F0C84DC150C5}" dt="2020-01-21T22:21:15.158" v="520" actId="1076"/>
          <ac:spMkLst>
            <pc:docMk/>
            <pc:sldMk cId="2117662630" sldId="276"/>
            <ac:spMk id="2" creationId="{AC0A24E8-3D01-48B8-BB92-A2BBC76C2648}"/>
          </ac:spMkLst>
        </pc:spChg>
        <pc:spChg chg="add mod">
          <ac:chgData name="Jeka Hamster" userId="3e1a0279753ee887" providerId="LiveId" clId="{080E31A3-B56F-4E73-A481-F0C84DC150C5}" dt="2020-01-21T22:37:06.784" v="1213" actId="14100"/>
          <ac:spMkLst>
            <pc:docMk/>
            <pc:sldMk cId="2117662630" sldId="276"/>
            <ac:spMk id="3" creationId="{9C3C7D1F-E01D-4227-BC5E-459578957E7A}"/>
          </ac:spMkLst>
        </pc:spChg>
        <pc:spChg chg="add mod">
          <ac:chgData name="Jeka Hamster" userId="3e1a0279753ee887" providerId="LiveId" clId="{080E31A3-B56F-4E73-A481-F0C84DC150C5}" dt="2020-01-21T22:56:46.535" v="1269" actId="1076"/>
          <ac:spMkLst>
            <pc:docMk/>
            <pc:sldMk cId="2117662630" sldId="276"/>
            <ac:spMk id="4" creationId="{3656BE21-630E-4324-86A3-42B035F40BE4}"/>
          </ac:spMkLst>
        </pc:spChg>
        <pc:spChg chg="add mod">
          <ac:chgData name="Jeka Hamster" userId="3e1a0279753ee887" providerId="LiveId" clId="{080E31A3-B56F-4E73-A481-F0C84DC150C5}" dt="2020-01-21T22:58:46.715" v="1385" actId="1076"/>
          <ac:spMkLst>
            <pc:docMk/>
            <pc:sldMk cId="2117662630" sldId="276"/>
            <ac:spMk id="5" creationId="{90D0B769-FC74-4CDE-B792-39734351349C}"/>
          </ac:spMkLst>
        </pc:spChg>
      </pc:sldChg>
      <pc:sldChg chg="add del">
        <pc:chgData name="Jeka Hamster" userId="3e1a0279753ee887" providerId="LiveId" clId="{080E31A3-B56F-4E73-A481-F0C84DC150C5}" dt="2020-01-21T22:07:10.285" v="359"/>
        <pc:sldMkLst>
          <pc:docMk/>
          <pc:sldMk cId="619070425" sldId="277"/>
        </pc:sldMkLst>
      </pc:sldChg>
      <pc:sldChg chg="addSp delSp modSp add mod">
        <pc:chgData name="Jeka Hamster" userId="3e1a0279753ee887" providerId="LiveId" clId="{080E31A3-B56F-4E73-A481-F0C84DC150C5}" dt="2020-01-21T22:33:25.540" v="1109" actId="113"/>
        <pc:sldMkLst>
          <pc:docMk/>
          <pc:sldMk cId="2545505884" sldId="277"/>
        </pc:sldMkLst>
        <pc:spChg chg="add mod">
          <ac:chgData name="Jeka Hamster" userId="3e1a0279753ee887" providerId="LiveId" clId="{080E31A3-B56F-4E73-A481-F0C84DC150C5}" dt="2020-01-21T22:26:14.941" v="829" actId="1076"/>
          <ac:spMkLst>
            <pc:docMk/>
            <pc:sldMk cId="2545505884" sldId="277"/>
            <ac:spMk id="2" creationId="{413E1E0C-9F5C-4980-B482-520FECA4CFB5}"/>
          </ac:spMkLst>
        </pc:spChg>
        <pc:spChg chg="add mod">
          <ac:chgData name="Jeka Hamster" userId="3e1a0279753ee887" providerId="LiveId" clId="{080E31A3-B56F-4E73-A481-F0C84DC150C5}" dt="2020-01-21T22:33:21.219" v="1108" actId="113"/>
          <ac:spMkLst>
            <pc:docMk/>
            <pc:sldMk cId="2545505884" sldId="277"/>
            <ac:spMk id="3" creationId="{3D4CC9DB-8BB6-4A2D-9009-C19C9871C04F}"/>
          </ac:spMkLst>
        </pc:spChg>
        <pc:spChg chg="add del mod">
          <ac:chgData name="Jeka Hamster" userId="3e1a0279753ee887" providerId="LiveId" clId="{080E31A3-B56F-4E73-A481-F0C84DC150C5}" dt="2020-01-21T22:31:04.868" v="1016"/>
          <ac:spMkLst>
            <pc:docMk/>
            <pc:sldMk cId="2545505884" sldId="277"/>
            <ac:spMk id="4" creationId="{56B79C95-BD29-4963-8B28-0DD1425A5752}"/>
          </ac:spMkLst>
        </pc:spChg>
        <pc:spChg chg="add del">
          <ac:chgData name="Jeka Hamster" userId="3e1a0279753ee887" providerId="LiveId" clId="{080E31A3-B56F-4E73-A481-F0C84DC150C5}" dt="2020-01-21T22:31:44.836" v="1024"/>
          <ac:spMkLst>
            <pc:docMk/>
            <pc:sldMk cId="2545505884" sldId="277"/>
            <ac:spMk id="5" creationId="{486DEBF3-B9A5-4723-9F2A-434BEC8BBE81}"/>
          </ac:spMkLst>
        </pc:spChg>
        <pc:spChg chg="add mod">
          <ac:chgData name="Jeka Hamster" userId="3e1a0279753ee887" providerId="LiveId" clId="{080E31A3-B56F-4E73-A481-F0C84DC150C5}" dt="2020-01-21T22:33:25.540" v="1109" actId="113"/>
          <ac:spMkLst>
            <pc:docMk/>
            <pc:sldMk cId="2545505884" sldId="277"/>
            <ac:spMk id="6" creationId="{35156621-FE3B-4409-A2BB-37B180DD14CE}"/>
          </ac:spMkLst>
        </pc:spChg>
      </pc:sldChg>
      <pc:sldChg chg="addSp modSp add del mod">
        <pc:chgData name="Jeka Hamster" userId="3e1a0279753ee887" providerId="LiveId" clId="{080E31A3-B56F-4E73-A481-F0C84DC150C5}" dt="2020-01-21T22:33:29.147" v="1110" actId="47"/>
        <pc:sldMkLst>
          <pc:docMk/>
          <pc:sldMk cId="3385347755" sldId="278"/>
        </pc:sldMkLst>
        <pc:spChg chg="add mod">
          <ac:chgData name="Jeka Hamster" userId="3e1a0279753ee887" providerId="LiveId" clId="{080E31A3-B56F-4E73-A481-F0C84DC150C5}" dt="2020-01-21T22:32:44.759" v="1057" actId="1076"/>
          <ac:spMkLst>
            <pc:docMk/>
            <pc:sldMk cId="3385347755" sldId="278"/>
            <ac:spMk id="2" creationId="{2329AE34-8142-41E7-8927-61D8F4A4C7FE}"/>
          </ac:spMkLst>
        </pc:spChg>
        <pc:spChg chg="add">
          <ac:chgData name="Jeka Hamster" userId="3e1a0279753ee887" providerId="LiveId" clId="{080E31A3-B56F-4E73-A481-F0C84DC150C5}" dt="2020-01-21T22:32:01.571" v="1025"/>
          <ac:spMkLst>
            <pc:docMk/>
            <pc:sldMk cId="3385347755" sldId="278"/>
            <ac:spMk id="3" creationId="{81C0BB65-8E9F-492B-BB08-C3C250EDB9C3}"/>
          </ac:spMkLst>
        </pc:spChg>
      </pc:sldChg>
    </pc:docChg>
  </pc:docChgLst>
  <pc:docChgLst>
    <pc:chgData name="Jeka Hamster" userId="3e1a0279753ee887" providerId="LiveId" clId="{677E7644-DB19-4080-BCA2-F32257574529}"/>
    <pc:docChg chg="undo custSel delSld modSld sldOrd">
      <pc:chgData name="Jeka Hamster" userId="3e1a0279753ee887" providerId="LiveId" clId="{677E7644-DB19-4080-BCA2-F32257574529}" dt="2020-01-26T21:39:39.217" v="6170" actId="20577"/>
      <pc:docMkLst>
        <pc:docMk/>
      </pc:docMkLst>
      <pc:sldChg chg="modNotesTx">
        <pc:chgData name="Jeka Hamster" userId="3e1a0279753ee887" providerId="LiveId" clId="{677E7644-DB19-4080-BCA2-F32257574529}" dt="2020-01-26T20:40:58.772" v="392" actId="20577"/>
        <pc:sldMkLst>
          <pc:docMk/>
          <pc:sldMk cId="2594386818" sldId="262"/>
        </pc:sldMkLst>
      </pc:sldChg>
      <pc:sldChg chg="modNotesTx">
        <pc:chgData name="Jeka Hamster" userId="3e1a0279753ee887" providerId="LiveId" clId="{677E7644-DB19-4080-BCA2-F32257574529}" dt="2020-01-26T21:25:21.783" v="4261" actId="20577"/>
        <pc:sldMkLst>
          <pc:docMk/>
          <pc:sldMk cId="1355013994" sldId="265"/>
        </pc:sldMkLst>
      </pc:sldChg>
      <pc:sldChg chg="addSp delSp modSp mod ord modNotesTx">
        <pc:chgData name="Jeka Hamster" userId="3e1a0279753ee887" providerId="LiveId" clId="{677E7644-DB19-4080-BCA2-F32257574529}" dt="2020-01-26T21:02:13.492" v="2393" actId="20577"/>
        <pc:sldMkLst>
          <pc:docMk/>
          <pc:sldMk cId="1653330867" sldId="266"/>
        </pc:sldMkLst>
        <pc:spChg chg="del">
          <ac:chgData name="Jeka Hamster" userId="3e1a0279753ee887" providerId="LiveId" clId="{677E7644-DB19-4080-BCA2-F32257574529}" dt="2020-01-26T20:44:58.492" v="454" actId="478"/>
          <ac:spMkLst>
            <pc:docMk/>
            <pc:sldMk cId="1653330867" sldId="266"/>
            <ac:spMk id="4" creationId="{2CA2DA50-6A91-4E03-A851-781BC7519864}"/>
          </ac:spMkLst>
        </pc:spChg>
        <pc:spChg chg="del">
          <ac:chgData name="Jeka Hamster" userId="3e1a0279753ee887" providerId="LiveId" clId="{677E7644-DB19-4080-BCA2-F32257574529}" dt="2020-01-26T20:56:36.499" v="1736" actId="478"/>
          <ac:spMkLst>
            <pc:docMk/>
            <pc:sldMk cId="1653330867" sldId="266"/>
            <ac:spMk id="5" creationId="{9BFEF97F-3E68-46AB-9927-BBDEE7D40239}"/>
          </ac:spMkLst>
        </pc:spChg>
        <pc:spChg chg="add mod">
          <ac:chgData name="Jeka Hamster" userId="3e1a0279753ee887" providerId="LiveId" clId="{677E7644-DB19-4080-BCA2-F32257574529}" dt="2020-01-26T20:58:20.067" v="1753" actId="1076"/>
          <ac:spMkLst>
            <pc:docMk/>
            <pc:sldMk cId="1653330867" sldId="266"/>
            <ac:spMk id="6" creationId="{E64D8115-4F4F-4F07-988F-3C4974AC7BD9}"/>
          </ac:spMkLst>
        </pc:spChg>
        <pc:spChg chg="add mod">
          <ac:chgData name="Jeka Hamster" userId="3e1a0279753ee887" providerId="LiveId" clId="{677E7644-DB19-4080-BCA2-F32257574529}" dt="2020-01-26T20:58:17.623" v="1752" actId="1076"/>
          <ac:spMkLst>
            <pc:docMk/>
            <pc:sldMk cId="1653330867" sldId="266"/>
            <ac:spMk id="7" creationId="{BAC703D0-80C1-4D20-9A67-3B69C0DB4867}"/>
          </ac:spMkLst>
        </pc:spChg>
        <pc:spChg chg="add mod">
          <ac:chgData name="Jeka Hamster" userId="3e1a0279753ee887" providerId="LiveId" clId="{677E7644-DB19-4080-BCA2-F32257574529}" dt="2020-01-26T20:58:12.863" v="1751" actId="1076"/>
          <ac:spMkLst>
            <pc:docMk/>
            <pc:sldMk cId="1653330867" sldId="266"/>
            <ac:spMk id="8" creationId="{01F58948-BB92-4636-A606-93C10F6A81FA}"/>
          </ac:spMkLst>
        </pc:spChg>
        <pc:spChg chg="add mod">
          <ac:chgData name="Jeka Hamster" userId="3e1a0279753ee887" providerId="LiveId" clId="{677E7644-DB19-4080-BCA2-F32257574529}" dt="2020-01-26T20:58:10.108" v="1750" actId="1076"/>
          <ac:spMkLst>
            <pc:docMk/>
            <pc:sldMk cId="1653330867" sldId="266"/>
            <ac:spMk id="9" creationId="{A2141DAC-A7A7-4CFC-B6B1-1F4C701C3F36}"/>
          </ac:spMkLst>
        </pc:spChg>
      </pc:sldChg>
      <pc:sldChg chg="del">
        <pc:chgData name="Jeka Hamster" userId="3e1a0279753ee887" providerId="LiveId" clId="{677E7644-DB19-4080-BCA2-F32257574529}" dt="2020-01-26T20:41:37.233" v="393" actId="47"/>
        <pc:sldMkLst>
          <pc:docMk/>
          <pc:sldMk cId="2026403218" sldId="267"/>
        </pc:sldMkLst>
      </pc:sldChg>
      <pc:sldChg chg="modNotesTx">
        <pc:chgData name="Jeka Hamster" userId="3e1a0279753ee887" providerId="LiveId" clId="{677E7644-DB19-4080-BCA2-F32257574529}" dt="2020-01-26T21:05:23.637" v="2693" actId="20577"/>
        <pc:sldMkLst>
          <pc:docMk/>
          <pc:sldMk cId="477857615" sldId="268"/>
        </pc:sldMkLst>
      </pc:sldChg>
      <pc:sldChg chg="modNotesTx">
        <pc:chgData name="Jeka Hamster" userId="3e1a0279753ee887" providerId="LiveId" clId="{677E7644-DB19-4080-BCA2-F32257574529}" dt="2020-01-26T21:22:30.308" v="4016" actId="20577"/>
        <pc:sldMkLst>
          <pc:docMk/>
          <pc:sldMk cId="2181290981" sldId="269"/>
        </pc:sldMkLst>
      </pc:sldChg>
      <pc:sldChg chg="modSp mod modNotesTx">
        <pc:chgData name="Jeka Hamster" userId="3e1a0279753ee887" providerId="LiveId" clId="{677E7644-DB19-4080-BCA2-F32257574529}" dt="2020-01-26T21:37:17.689" v="5920" actId="20577"/>
        <pc:sldMkLst>
          <pc:docMk/>
          <pc:sldMk cId="1136440860" sldId="270"/>
        </pc:sldMkLst>
        <pc:spChg chg="mod">
          <ac:chgData name="Jeka Hamster" userId="3e1a0279753ee887" providerId="LiveId" clId="{677E7644-DB19-4080-BCA2-F32257574529}" dt="2020-01-26T21:25:32.423" v="4269" actId="20577"/>
          <ac:spMkLst>
            <pc:docMk/>
            <pc:sldMk cId="1136440860" sldId="270"/>
            <ac:spMk id="107" creationId="{9C5EC511-FAF5-48D3-A4B7-48166DB9B4DB}"/>
          </ac:spMkLst>
        </pc:spChg>
        <pc:spChg chg="mod">
          <ac:chgData name="Jeka Hamster" userId="3e1a0279753ee887" providerId="LiveId" clId="{677E7644-DB19-4080-BCA2-F32257574529}" dt="2020-01-26T21:25:42.071" v="4297" actId="20577"/>
          <ac:spMkLst>
            <pc:docMk/>
            <pc:sldMk cId="1136440860" sldId="270"/>
            <ac:spMk id="108" creationId="{12422C34-559D-47CC-A534-2C136919D9C8}"/>
          </ac:spMkLst>
        </pc:spChg>
        <pc:spChg chg="mod">
          <ac:chgData name="Jeka Hamster" userId="3e1a0279753ee887" providerId="LiveId" clId="{677E7644-DB19-4080-BCA2-F32257574529}" dt="2020-01-26T21:25:38.680" v="4287" actId="20577"/>
          <ac:spMkLst>
            <pc:docMk/>
            <pc:sldMk cId="1136440860" sldId="270"/>
            <ac:spMk id="109" creationId="{836FE0CC-7B70-4B57-92EC-0DEECF74E559}"/>
          </ac:spMkLst>
        </pc:spChg>
      </pc:sldChg>
      <pc:sldChg chg="mod ord modShow">
        <pc:chgData name="Jeka Hamster" userId="3e1a0279753ee887" providerId="LiveId" clId="{677E7644-DB19-4080-BCA2-F32257574529}" dt="2020-01-26T21:37:31.868" v="5923"/>
        <pc:sldMkLst>
          <pc:docMk/>
          <pc:sldMk cId="853454014" sldId="271"/>
        </pc:sldMkLst>
      </pc:sldChg>
      <pc:sldChg chg="del">
        <pc:chgData name="Jeka Hamster" userId="3e1a0279753ee887" providerId="LiveId" clId="{677E7644-DB19-4080-BCA2-F32257574529}" dt="2020-01-26T20:39:08.479" v="0" actId="47"/>
        <pc:sldMkLst>
          <pc:docMk/>
          <pc:sldMk cId="60429337" sldId="273"/>
        </pc:sldMkLst>
      </pc:sldChg>
      <pc:sldChg chg="del">
        <pc:chgData name="Jeka Hamster" userId="3e1a0279753ee887" providerId="LiveId" clId="{677E7644-DB19-4080-BCA2-F32257574529}" dt="2020-01-26T20:39:09.751" v="1" actId="47"/>
        <pc:sldMkLst>
          <pc:docMk/>
          <pc:sldMk cId="251733381" sldId="274"/>
        </pc:sldMkLst>
      </pc:sldChg>
      <pc:sldChg chg="modSp mod modNotesTx">
        <pc:chgData name="Jeka Hamster" userId="3e1a0279753ee887" providerId="LiveId" clId="{677E7644-DB19-4080-BCA2-F32257574529}" dt="2020-01-26T21:39:39.217" v="6170" actId="20577"/>
        <pc:sldMkLst>
          <pc:docMk/>
          <pc:sldMk cId="74774384" sldId="275"/>
        </pc:sldMkLst>
        <pc:spChg chg="mod">
          <ac:chgData name="Jeka Hamster" userId="3e1a0279753ee887" providerId="LiveId" clId="{677E7644-DB19-4080-BCA2-F32257574529}" dt="2020-01-26T21:39:39.217" v="6170" actId="20577"/>
          <ac:spMkLst>
            <pc:docMk/>
            <pc:sldMk cId="74774384" sldId="275"/>
            <ac:spMk id="2" creationId="{00000000-0000-0000-0000-000000000000}"/>
          </ac:spMkLst>
        </pc:spChg>
      </pc:sldChg>
      <pc:sldChg chg="delSp del mod ord modShow modNotesTx">
        <pc:chgData name="Jeka Hamster" userId="3e1a0279753ee887" providerId="LiveId" clId="{677E7644-DB19-4080-BCA2-F32257574529}" dt="2020-01-26T21:24:05.163" v="4126" actId="47"/>
        <pc:sldMkLst>
          <pc:docMk/>
          <pc:sldMk cId="2117662630" sldId="276"/>
        </pc:sldMkLst>
        <pc:spChg chg="del">
          <ac:chgData name="Jeka Hamster" userId="3e1a0279753ee887" providerId="LiveId" clId="{677E7644-DB19-4080-BCA2-F32257574529}" dt="2020-01-26T20:56:58.749" v="1737" actId="21"/>
          <ac:spMkLst>
            <pc:docMk/>
            <pc:sldMk cId="2117662630" sldId="276"/>
            <ac:spMk id="4" creationId="{3656BE21-630E-4324-86A3-42B035F40BE4}"/>
          </ac:spMkLst>
        </pc:spChg>
        <pc:spChg chg="del">
          <ac:chgData name="Jeka Hamster" userId="3e1a0279753ee887" providerId="LiveId" clId="{677E7644-DB19-4080-BCA2-F32257574529}" dt="2020-01-26T20:56:58.749" v="1737" actId="21"/>
          <ac:spMkLst>
            <pc:docMk/>
            <pc:sldMk cId="2117662630" sldId="276"/>
            <ac:spMk id="5" creationId="{90D0B769-FC74-4CDE-B792-39734351349C}"/>
          </ac:spMkLst>
        </pc:spChg>
      </pc:sldChg>
      <pc:sldChg chg="modSp mod modNotesTx">
        <pc:chgData name="Jeka Hamster" userId="3e1a0279753ee887" providerId="LiveId" clId="{677E7644-DB19-4080-BCA2-F32257574529}" dt="2020-01-26T20:55:48.620" v="1733" actId="20577"/>
        <pc:sldMkLst>
          <pc:docMk/>
          <pc:sldMk cId="2545505884" sldId="277"/>
        </pc:sldMkLst>
        <pc:spChg chg="mod">
          <ac:chgData name="Jeka Hamster" userId="3e1a0279753ee887" providerId="LiveId" clId="{677E7644-DB19-4080-BCA2-F32257574529}" dt="2020-01-26T20:53:26.149" v="1371" actId="20577"/>
          <ac:spMkLst>
            <pc:docMk/>
            <pc:sldMk cId="2545505884" sldId="277"/>
            <ac:spMk id="3" creationId="{3D4CC9DB-8BB6-4A2D-9009-C19C9871C04F}"/>
          </ac:spMkLst>
        </pc:spChg>
      </pc:sldChg>
    </pc:docChg>
  </pc:docChgLst>
  <pc:docChgLst>
    <pc:chgData name="Jeka Hamster" userId="3e1a0279753ee887" providerId="LiveId" clId="{BE1380EE-3EBF-4BAD-9080-6B9891433D20}"/>
    <pc:docChg chg="undo custSel mod addSld delSld modSld sldOrd">
      <pc:chgData name="Jeka Hamster" userId="3e1a0279753ee887" providerId="LiveId" clId="{BE1380EE-3EBF-4BAD-9080-6B9891433D20}" dt="2020-02-12T13:29:51.001" v="1732" actId="1076"/>
      <pc:docMkLst>
        <pc:docMk/>
      </pc:docMkLst>
      <pc:sldChg chg="addSp delSp modSp mod setBg delDesignElem">
        <pc:chgData name="Jeka Hamster" userId="3e1a0279753ee887" providerId="LiveId" clId="{BE1380EE-3EBF-4BAD-9080-6B9891433D20}" dt="2020-02-09T20:08:55.740" v="1644"/>
        <pc:sldMkLst>
          <pc:docMk/>
          <pc:sldMk cId="1355013994" sldId="265"/>
        </pc:sldMkLst>
        <pc:spChg chg="mod">
          <ac:chgData name="Jeka Hamster" userId="3e1a0279753ee887" providerId="LiveId" clId="{BE1380EE-3EBF-4BAD-9080-6B9891433D20}" dt="2020-02-09T20:04:09.777" v="1580" actId="403"/>
          <ac:spMkLst>
            <pc:docMk/>
            <pc:sldMk cId="1355013994" sldId="265"/>
            <ac:spMk id="2" creationId="{2DA42189-E787-4260-9241-7DC62E5FA3DE}"/>
          </ac:spMkLst>
        </pc:spChg>
        <pc:spChg chg="mod">
          <ac:chgData name="Jeka Hamster" userId="3e1a0279753ee887" providerId="LiveId" clId="{BE1380EE-3EBF-4BAD-9080-6B9891433D20}" dt="2020-02-09T19:58:18.782" v="1511" actId="403"/>
          <ac:spMkLst>
            <pc:docMk/>
            <pc:sldMk cId="1355013994" sldId="265"/>
            <ac:spMk id="3" creationId="{17F4D969-F6DC-47ED-B444-2FA7508F5576}"/>
          </ac:spMkLst>
        </pc:spChg>
        <pc:spChg chg="add mod">
          <ac:chgData name="Jeka Hamster" userId="3e1a0279753ee887" providerId="LiveId" clId="{BE1380EE-3EBF-4BAD-9080-6B9891433D20}" dt="2020-02-09T20:05:52.056" v="1638" actId="14100"/>
          <ac:spMkLst>
            <pc:docMk/>
            <pc:sldMk cId="1355013994" sldId="265"/>
            <ac:spMk id="4" creationId="{C0B94351-1880-49B2-965B-2A5C68D5412F}"/>
          </ac:spMkLst>
        </pc:spChg>
        <pc:spChg chg="add mod">
          <ac:chgData name="Jeka Hamster" userId="3e1a0279753ee887" providerId="LiveId" clId="{BE1380EE-3EBF-4BAD-9080-6B9891433D20}" dt="2020-02-09T20:05:52.056" v="1638" actId="14100"/>
          <ac:spMkLst>
            <pc:docMk/>
            <pc:sldMk cId="1355013994" sldId="265"/>
            <ac:spMk id="16" creationId="{B2F772C2-29DC-48E3-8C76-C5C54521A7E8}"/>
          </ac:spMkLst>
        </pc:spChg>
        <pc:spChg chg="add mod">
          <ac:chgData name="Jeka Hamster" userId="3e1a0279753ee887" providerId="LiveId" clId="{BE1380EE-3EBF-4BAD-9080-6B9891433D20}" dt="2020-02-09T20:05:52.056" v="1638" actId="14100"/>
          <ac:spMkLst>
            <pc:docMk/>
            <pc:sldMk cId="1355013994" sldId="265"/>
            <ac:spMk id="17" creationId="{47A0B4B8-3C83-4D9C-A1F8-73D498C2232F}"/>
          </ac:spMkLst>
        </pc:spChg>
        <pc:spChg chg="add mod">
          <ac:chgData name="Jeka Hamster" userId="3e1a0279753ee887" providerId="LiveId" clId="{BE1380EE-3EBF-4BAD-9080-6B9891433D20}" dt="2020-02-09T20:05:52.056" v="1638" actId="14100"/>
          <ac:spMkLst>
            <pc:docMk/>
            <pc:sldMk cId="1355013994" sldId="265"/>
            <ac:spMk id="18" creationId="{2F69C9D5-40DC-43FF-8DAF-4BEFD6032156}"/>
          </ac:spMkLst>
        </pc:spChg>
        <pc:spChg chg="add mod">
          <ac:chgData name="Jeka Hamster" userId="3e1a0279753ee887" providerId="LiveId" clId="{BE1380EE-3EBF-4BAD-9080-6B9891433D20}" dt="2020-02-09T20:05:52.056" v="1638" actId="14100"/>
          <ac:spMkLst>
            <pc:docMk/>
            <pc:sldMk cId="1355013994" sldId="265"/>
            <ac:spMk id="19" creationId="{654901D0-8794-4A8A-B8E5-E2D7A807B36C}"/>
          </ac:spMkLst>
        </pc:spChg>
        <pc:spChg chg="add del">
          <ac:chgData name="Jeka Hamster" userId="3e1a0279753ee887" providerId="LiveId" clId="{BE1380EE-3EBF-4BAD-9080-6B9891433D20}" dt="2020-02-09T20:08:55.740" v="1644"/>
          <ac:spMkLst>
            <pc:docMk/>
            <pc:sldMk cId="1355013994" sldId="265"/>
            <ac:spMk id="77" creationId="{1660E788-AFA9-4A1B-9991-6AA74632A15B}"/>
          </ac:spMkLst>
        </pc:spChg>
        <pc:spChg chg="add del">
          <ac:chgData name="Jeka Hamster" userId="3e1a0279753ee887" providerId="LiveId" clId="{BE1380EE-3EBF-4BAD-9080-6B9891433D20}" dt="2020-02-09T20:08:55.740" v="1644"/>
          <ac:spMkLst>
            <pc:docMk/>
            <pc:sldMk cId="1355013994" sldId="265"/>
            <ac:spMk id="79" creationId="{867D4867-5BA7-4462-B2F6-A23F4A622AA7}"/>
          </ac:spMkLst>
        </pc:spChg>
        <pc:picChg chg="del mod ord">
          <ac:chgData name="Jeka Hamster" userId="3e1a0279753ee887" providerId="LiveId" clId="{BE1380EE-3EBF-4BAD-9080-6B9891433D20}" dt="2020-02-09T19:56:20.502" v="1490" actId="478"/>
          <ac:picMkLst>
            <pc:docMk/>
            <pc:sldMk cId="1355013994" sldId="265"/>
            <ac:picMk id="5" creationId="{A5D57987-6587-4CC1-806B-3A5116925073}"/>
          </ac:picMkLst>
        </pc:picChg>
        <pc:picChg chg="add mod">
          <ac:chgData name="Jeka Hamster" userId="3e1a0279753ee887" providerId="LiveId" clId="{BE1380EE-3EBF-4BAD-9080-6B9891433D20}" dt="2020-02-09T19:58:10.611" v="1510" actId="1076"/>
          <ac:picMkLst>
            <pc:docMk/>
            <pc:sldMk cId="1355013994" sldId="265"/>
            <ac:picMk id="11" creationId="{60477F55-F9AE-4D9E-AC55-DFF461EA5265}"/>
          </ac:picMkLst>
        </pc:picChg>
        <pc:picChg chg="add del mod">
          <ac:chgData name="Jeka Hamster" userId="3e1a0279753ee887" providerId="LiveId" clId="{BE1380EE-3EBF-4BAD-9080-6B9891433D20}" dt="2020-02-09T19:53:53.868" v="1462" actId="478"/>
          <ac:picMkLst>
            <pc:docMk/>
            <pc:sldMk cId="1355013994" sldId="265"/>
            <ac:picMk id="1026" creationId="{A2CBE76B-750D-4B86-83EE-049D0490B87B}"/>
          </ac:picMkLst>
        </pc:picChg>
        <pc:picChg chg="add mod">
          <ac:chgData name="Jeka Hamster" userId="3e1a0279753ee887" providerId="LiveId" clId="{BE1380EE-3EBF-4BAD-9080-6B9891433D20}" dt="2020-02-09T20:02:43.648" v="1554" actId="14100"/>
          <ac:picMkLst>
            <pc:docMk/>
            <pc:sldMk cId="1355013994" sldId="265"/>
            <ac:picMk id="1028" creationId="{5DF3DC46-DC17-44F6-9B63-A0D5F8A8DC4B}"/>
          </ac:picMkLst>
        </pc:picChg>
        <pc:picChg chg="add del mod ord">
          <ac:chgData name="Jeka Hamster" userId="3e1a0279753ee887" providerId="LiveId" clId="{BE1380EE-3EBF-4BAD-9080-6B9891433D20}" dt="2020-02-09T20:01:03.696" v="1530" actId="478"/>
          <ac:picMkLst>
            <pc:docMk/>
            <pc:sldMk cId="1355013994" sldId="265"/>
            <ac:picMk id="1030" creationId="{7726925E-F182-4D1E-860D-CEF41D022BE5}"/>
          </ac:picMkLst>
        </pc:picChg>
        <pc:picChg chg="add mod">
          <ac:chgData name="Jeka Hamster" userId="3e1a0279753ee887" providerId="LiveId" clId="{BE1380EE-3EBF-4BAD-9080-6B9891433D20}" dt="2020-02-09T20:03:01.149" v="1558" actId="1076"/>
          <ac:picMkLst>
            <pc:docMk/>
            <pc:sldMk cId="1355013994" sldId="265"/>
            <ac:picMk id="1032" creationId="{6BB92306-899B-49FB-AE7C-9D814BB61781}"/>
          </ac:picMkLst>
        </pc:picChg>
        <pc:picChg chg="add mod">
          <ac:chgData name="Jeka Hamster" userId="3e1a0279753ee887" providerId="LiveId" clId="{BE1380EE-3EBF-4BAD-9080-6B9891433D20}" dt="2020-02-09T20:02:59.038" v="1557" actId="1076"/>
          <ac:picMkLst>
            <pc:docMk/>
            <pc:sldMk cId="1355013994" sldId="265"/>
            <ac:picMk id="1034" creationId="{5F11A9F6-DAEB-4969-AAE7-77948FD694FF}"/>
          </ac:picMkLst>
        </pc:picChg>
        <pc:picChg chg="add mod">
          <ac:chgData name="Jeka Hamster" userId="3e1a0279753ee887" providerId="LiveId" clId="{BE1380EE-3EBF-4BAD-9080-6B9891433D20}" dt="2020-02-09T20:02:45.671" v="1555" actId="1076"/>
          <ac:picMkLst>
            <pc:docMk/>
            <pc:sldMk cId="1355013994" sldId="265"/>
            <ac:picMk id="1036" creationId="{F270F19A-23C0-4F21-B7F6-1C40BA2897E0}"/>
          </ac:picMkLst>
        </pc:picChg>
        <pc:picChg chg="add mod">
          <ac:chgData name="Jeka Hamster" userId="3e1a0279753ee887" providerId="LiveId" clId="{BE1380EE-3EBF-4BAD-9080-6B9891433D20}" dt="2020-02-09T20:02:41.422" v="1553" actId="14100"/>
          <ac:picMkLst>
            <pc:docMk/>
            <pc:sldMk cId="1355013994" sldId="265"/>
            <ac:picMk id="1038" creationId="{9961D13C-7CF8-45C0-8F32-36A7EDC49018}"/>
          </ac:picMkLst>
        </pc:picChg>
      </pc:sldChg>
      <pc:sldChg chg="ord">
        <pc:chgData name="Jeka Hamster" userId="3e1a0279753ee887" providerId="LiveId" clId="{BE1380EE-3EBF-4BAD-9080-6B9891433D20}" dt="2020-02-09T19:22:31.661" v="1"/>
        <pc:sldMkLst>
          <pc:docMk/>
          <pc:sldMk cId="1653330867" sldId="266"/>
        </pc:sldMkLst>
      </pc:sldChg>
      <pc:sldChg chg="modSp mod modNotesTx">
        <pc:chgData name="Jeka Hamster" userId="3e1a0279753ee887" providerId="LiveId" clId="{BE1380EE-3EBF-4BAD-9080-6B9891433D20}" dt="2020-02-12T13:29:51.001" v="1732" actId="1076"/>
        <pc:sldMkLst>
          <pc:docMk/>
          <pc:sldMk cId="477857615" sldId="268"/>
        </pc:sldMkLst>
        <pc:spChg chg="mod">
          <ac:chgData name="Jeka Hamster" userId="3e1a0279753ee887" providerId="LiveId" clId="{BE1380EE-3EBF-4BAD-9080-6B9891433D20}" dt="2020-02-12T13:29:51.001" v="1732" actId="1076"/>
          <ac:spMkLst>
            <pc:docMk/>
            <pc:sldMk cId="477857615" sldId="268"/>
            <ac:spMk id="24" creationId="{6FB247E7-5CE1-4B2A-AAC3-100E9E277430}"/>
          </ac:spMkLst>
        </pc:spChg>
        <pc:grpChg chg="mod">
          <ac:chgData name="Jeka Hamster" userId="3e1a0279753ee887" providerId="LiveId" clId="{BE1380EE-3EBF-4BAD-9080-6B9891433D20}" dt="2020-02-12T13:29:44.913" v="1731" actId="403"/>
          <ac:grpSpMkLst>
            <pc:docMk/>
            <pc:sldMk cId="477857615" sldId="268"/>
            <ac:grpSpMk id="4" creationId="{6508884A-8526-4BA9-838A-8141FB9F9DC7}"/>
          </ac:grpSpMkLst>
        </pc:grpChg>
      </pc:sldChg>
      <pc:sldChg chg="modSp mod modNotesTx">
        <pc:chgData name="Jeka Hamster" userId="3e1a0279753ee887" providerId="LiveId" clId="{BE1380EE-3EBF-4BAD-9080-6B9891433D20}" dt="2020-02-09T19:42:49.561" v="1458" actId="20577"/>
        <pc:sldMkLst>
          <pc:docMk/>
          <pc:sldMk cId="1136440860" sldId="270"/>
        </pc:sldMkLst>
        <pc:spChg chg="mod">
          <ac:chgData name="Jeka Hamster" userId="3e1a0279753ee887" providerId="LiveId" clId="{BE1380EE-3EBF-4BAD-9080-6B9891433D20}" dt="2020-02-09T19:42:49.561" v="1458" actId="20577"/>
          <ac:spMkLst>
            <pc:docMk/>
            <pc:sldMk cId="1136440860" sldId="270"/>
            <ac:spMk id="107" creationId="{9C5EC511-FAF5-48D3-A4B7-48166DB9B4DB}"/>
          </ac:spMkLst>
        </pc:spChg>
        <pc:spChg chg="mod">
          <ac:chgData name="Jeka Hamster" userId="3e1a0279753ee887" providerId="LiveId" clId="{BE1380EE-3EBF-4BAD-9080-6B9891433D20}" dt="2020-02-09T19:42:04.390" v="1435" actId="6549"/>
          <ac:spMkLst>
            <pc:docMk/>
            <pc:sldMk cId="1136440860" sldId="270"/>
            <ac:spMk id="108" creationId="{12422C34-559D-47CC-A534-2C136919D9C8}"/>
          </ac:spMkLst>
        </pc:spChg>
        <pc:spChg chg="mod">
          <ac:chgData name="Jeka Hamster" userId="3e1a0279753ee887" providerId="LiveId" clId="{BE1380EE-3EBF-4BAD-9080-6B9891433D20}" dt="2020-02-09T19:42:40.027" v="1445" actId="20577"/>
          <ac:spMkLst>
            <pc:docMk/>
            <pc:sldMk cId="1136440860" sldId="270"/>
            <ac:spMk id="109" creationId="{836FE0CC-7B70-4B57-92EC-0DEECF74E559}"/>
          </ac:spMkLst>
        </pc:spChg>
      </pc:sldChg>
      <pc:sldChg chg="addSp delSp modSp mod setBg">
        <pc:chgData name="Jeka Hamster" userId="3e1a0279753ee887" providerId="LiveId" clId="{BE1380EE-3EBF-4BAD-9080-6B9891433D20}" dt="2020-02-09T20:09:22.903" v="1647" actId="478"/>
        <pc:sldMkLst>
          <pc:docMk/>
          <pc:sldMk cId="891542254" sldId="272"/>
        </pc:sldMkLst>
        <pc:spChg chg="add del mod">
          <ac:chgData name="Jeka Hamster" userId="3e1a0279753ee887" providerId="LiveId" clId="{BE1380EE-3EBF-4BAD-9080-6B9891433D20}" dt="2020-02-09T20:09:22.903" v="1647" actId="478"/>
          <ac:spMkLst>
            <pc:docMk/>
            <pc:sldMk cId="891542254" sldId="272"/>
            <ac:spMk id="2" creationId="{5B023526-3D75-47D2-A9F5-5A84D003F23A}"/>
          </ac:spMkLst>
        </pc:spChg>
        <pc:spChg chg="add">
          <ac:chgData name="Jeka Hamster" userId="3e1a0279753ee887" providerId="LiveId" clId="{BE1380EE-3EBF-4BAD-9080-6B9891433D20}" dt="2020-02-09T20:09:16.035" v="1645" actId="26606"/>
          <ac:spMkLst>
            <pc:docMk/>
            <pc:sldMk cId="891542254" sldId="272"/>
            <ac:spMk id="4" creationId="{61C9F4F8-1CA1-4169-A513-5E15F4D91F05}"/>
          </ac:spMkLst>
        </pc:spChg>
        <pc:spChg chg="add del">
          <ac:chgData name="Jeka Hamster" userId="3e1a0279753ee887" providerId="LiveId" clId="{BE1380EE-3EBF-4BAD-9080-6B9891433D20}" dt="2020-02-09T20:07:48.503" v="1640" actId="26606"/>
          <ac:spMkLst>
            <pc:docMk/>
            <pc:sldMk cId="891542254" sldId="272"/>
            <ac:spMk id="7" creationId="{61C9F4F8-1CA1-4169-A513-5E15F4D91F05}"/>
          </ac:spMkLst>
        </pc:spChg>
      </pc:sldChg>
      <pc:sldChg chg="addSp delSp modSp mod setBg setClrOvrMap delDesignElem">
        <pc:chgData name="Jeka Hamster" userId="3e1a0279753ee887" providerId="LiveId" clId="{BE1380EE-3EBF-4BAD-9080-6B9891433D20}" dt="2020-02-09T20:08:55.740" v="1644"/>
        <pc:sldMkLst>
          <pc:docMk/>
          <pc:sldMk cId="74774384" sldId="275"/>
        </pc:sldMkLst>
        <pc:spChg chg="mod ord">
          <ac:chgData name="Jeka Hamster" userId="3e1a0279753ee887" providerId="LiveId" clId="{BE1380EE-3EBF-4BAD-9080-6B9891433D20}" dt="2020-02-09T19:56:00.360" v="1485" actId="26606"/>
          <ac:spMkLst>
            <pc:docMk/>
            <pc:sldMk cId="74774384" sldId="275"/>
            <ac:spMk id="2" creationId="{00000000-0000-0000-0000-000000000000}"/>
          </ac:spMkLst>
        </pc:spChg>
        <pc:spChg chg="mod">
          <ac:chgData name="Jeka Hamster" userId="3e1a0279753ee887" providerId="LiveId" clId="{BE1380EE-3EBF-4BAD-9080-6B9891433D20}" dt="2020-02-09T19:56:00.360" v="1485" actId="26606"/>
          <ac:spMkLst>
            <pc:docMk/>
            <pc:sldMk cId="74774384" sldId="275"/>
            <ac:spMk id="3" creationId="{00000000-0000-0000-0000-000000000000}"/>
          </ac:spMkLst>
        </pc:spChg>
        <pc:spChg chg="add del">
          <ac:chgData name="Jeka Hamster" userId="3e1a0279753ee887" providerId="LiveId" clId="{BE1380EE-3EBF-4BAD-9080-6B9891433D20}" dt="2020-02-09T20:08:55.740" v="1644"/>
          <ac:spMkLst>
            <pc:docMk/>
            <pc:sldMk cId="74774384" sldId="275"/>
            <ac:spMk id="8" creationId="{FB403EBD-907E-4D59-98D4-A72CD1063C62}"/>
          </ac:spMkLst>
        </pc:spChg>
      </pc:sldChg>
      <pc:sldChg chg="addSp delSp modSp add del mod setBg delDesignElem">
        <pc:chgData name="Jeka Hamster" userId="3e1a0279753ee887" providerId="LiveId" clId="{BE1380EE-3EBF-4BAD-9080-6B9891433D20}" dt="2020-02-09T20:15:04.648" v="1723"/>
        <pc:sldMkLst>
          <pc:docMk/>
          <pc:sldMk cId="1785164139" sldId="278"/>
        </pc:sldMkLst>
        <pc:spChg chg="del">
          <ac:chgData name="Jeka Hamster" userId="3e1a0279753ee887" providerId="LiveId" clId="{BE1380EE-3EBF-4BAD-9080-6B9891433D20}" dt="2020-02-09T20:13:31.695" v="1684" actId="478"/>
          <ac:spMkLst>
            <pc:docMk/>
            <pc:sldMk cId="1785164139" sldId="278"/>
            <ac:spMk id="2" creationId="{5B023526-3D75-47D2-A9F5-5A84D003F23A}"/>
          </ac:spMkLst>
        </pc:spChg>
        <pc:spChg chg="add del mod">
          <ac:chgData name="Jeka Hamster" userId="3e1a0279753ee887" providerId="LiveId" clId="{BE1380EE-3EBF-4BAD-9080-6B9891433D20}" dt="2020-02-09T20:13:42.913" v="1686" actId="478"/>
          <ac:spMkLst>
            <pc:docMk/>
            <pc:sldMk cId="1785164139" sldId="278"/>
            <ac:spMk id="3" creationId="{564BF1F2-CC1D-4C7E-A6B4-9FC1CEABBCB9}"/>
          </ac:spMkLst>
        </pc:spChg>
        <pc:spChg chg="add del mod">
          <ac:chgData name="Jeka Hamster" userId="3e1a0279753ee887" providerId="LiveId" clId="{BE1380EE-3EBF-4BAD-9080-6B9891433D20}" dt="2020-02-09T20:15:04.391" v="1722" actId="478"/>
          <ac:spMkLst>
            <pc:docMk/>
            <pc:sldMk cId="1785164139" sldId="278"/>
            <ac:spMk id="4" creationId="{006E139D-97C2-4AB6-903A-76E951A2CB67}"/>
          </ac:spMkLst>
        </pc:spChg>
        <pc:spChg chg="del">
          <ac:chgData name="Jeka Hamster" userId="3e1a0279753ee887" providerId="LiveId" clId="{BE1380EE-3EBF-4BAD-9080-6B9891433D20}" dt="2020-02-09T20:09:44.046" v="1659"/>
          <ac:spMkLst>
            <pc:docMk/>
            <pc:sldMk cId="1785164139" sldId="278"/>
            <ac:spMk id="4" creationId="{61C9F4F8-1CA1-4169-A513-5E15F4D91F05}"/>
          </ac:spMkLst>
        </pc:spChg>
        <pc:spChg chg="add">
          <ac:chgData name="Jeka Hamster" userId="3e1a0279753ee887" providerId="LiveId" clId="{BE1380EE-3EBF-4BAD-9080-6B9891433D20}" dt="2020-02-09T20:15:04.648" v="1723"/>
          <ac:spMkLst>
            <pc:docMk/>
            <pc:sldMk cId="1785164139" sldId="278"/>
            <ac:spMk id="5" creationId="{B22F4A9C-D1BC-49FE-AEA9-A680924DD667}"/>
          </ac:spMkLst>
        </pc:spChg>
      </pc:sldChg>
      <pc:sldChg chg="addSp delSp add del mod">
        <pc:chgData name="Jeka Hamster" userId="3e1a0279753ee887" providerId="LiveId" clId="{BE1380EE-3EBF-4BAD-9080-6B9891433D20}" dt="2020-02-09T20:13:25.104" v="1682"/>
        <pc:sldMkLst>
          <pc:docMk/>
          <pc:sldMk cId="2720772595" sldId="278"/>
        </pc:sldMkLst>
        <pc:spChg chg="add del">
          <ac:chgData name="Jeka Hamster" userId="3e1a0279753ee887" providerId="LiveId" clId="{BE1380EE-3EBF-4BAD-9080-6B9891433D20}" dt="2020-02-09T20:13:24.303" v="1681" actId="478"/>
          <ac:spMkLst>
            <pc:docMk/>
            <pc:sldMk cId="2720772595" sldId="278"/>
            <ac:spMk id="2" creationId="{5B023526-3D75-47D2-A9F5-5A84D003F23A}"/>
          </ac:spMkLst>
        </pc:spChg>
      </pc:sldChg>
      <pc:sldChg chg="addSp delSp add del mod setBg delDesignElem">
        <pc:chgData name="Jeka Hamster" userId="3e1a0279753ee887" providerId="LiveId" clId="{BE1380EE-3EBF-4BAD-9080-6B9891433D20}" dt="2020-02-09T20:09:37.889" v="1657"/>
        <pc:sldMkLst>
          <pc:docMk/>
          <pc:sldMk cId="3460064450" sldId="278"/>
        </pc:sldMkLst>
        <pc:spChg chg="add del">
          <ac:chgData name="Jeka Hamster" userId="3e1a0279753ee887" providerId="LiveId" clId="{BE1380EE-3EBF-4BAD-9080-6B9891433D20}" dt="2020-02-09T20:09:37.305" v="1656" actId="478"/>
          <ac:spMkLst>
            <pc:docMk/>
            <pc:sldMk cId="3460064450" sldId="278"/>
            <ac:spMk id="2" creationId="{5B023526-3D75-47D2-A9F5-5A84D003F23A}"/>
          </ac:spMkLst>
        </pc:spChg>
        <pc:spChg chg="add del">
          <ac:chgData name="Jeka Hamster" userId="3e1a0279753ee887" providerId="LiveId" clId="{BE1380EE-3EBF-4BAD-9080-6B9891433D20}" dt="2020-02-09T20:09:37.889" v="1657"/>
          <ac:spMkLst>
            <pc:docMk/>
            <pc:sldMk cId="3460064450" sldId="278"/>
            <ac:spMk id="4" creationId="{61C9F4F8-1CA1-4169-A513-5E15F4D91F05}"/>
          </ac:spMkLst>
        </pc:spChg>
      </pc:sldChg>
      <pc:sldChg chg="add del">
        <pc:chgData name="Jeka Hamster" userId="3e1a0279753ee887" providerId="LiveId" clId="{BE1380EE-3EBF-4BAD-9080-6B9891433D20}" dt="2020-02-09T20:09:29.011" v="1652"/>
        <pc:sldMkLst>
          <pc:docMk/>
          <pc:sldMk cId="4011281538" sldId="278"/>
        </pc:sldMkLst>
      </pc:sldChg>
      <pc:sldChg chg="add del">
        <pc:chgData name="Jeka Hamster" userId="3e1a0279753ee887" providerId="LiveId" clId="{BE1380EE-3EBF-4BAD-9080-6B9891433D20}" dt="2020-02-09T20:13:23.875" v="1680"/>
        <pc:sldMkLst>
          <pc:docMk/>
          <pc:sldMk cId="7928673" sldId="279"/>
        </pc:sldMkLst>
      </pc:sldChg>
      <pc:sldChg chg="add del">
        <pc:chgData name="Jeka Hamster" userId="3e1a0279753ee887" providerId="LiveId" clId="{BE1380EE-3EBF-4BAD-9080-6B9891433D20}" dt="2020-02-09T20:13:17.420" v="1672"/>
        <pc:sldMkLst>
          <pc:docMk/>
          <pc:sldMk cId="1126753356" sldId="279"/>
        </pc:sldMkLst>
      </pc:sldChg>
      <pc:sldChg chg="addSp delSp add del setBg delDesignElem">
        <pc:chgData name="Jeka Hamster" userId="3e1a0279753ee887" providerId="LiveId" clId="{BE1380EE-3EBF-4BAD-9080-6B9891433D20}" dt="2020-02-09T20:09:28.175" v="1651"/>
        <pc:sldMkLst>
          <pc:docMk/>
          <pc:sldMk cId="1684556039" sldId="279"/>
        </pc:sldMkLst>
        <pc:spChg chg="add del">
          <ac:chgData name="Jeka Hamster" userId="3e1a0279753ee887" providerId="LiveId" clId="{BE1380EE-3EBF-4BAD-9080-6B9891433D20}" dt="2020-02-09T20:09:28.175" v="1651"/>
          <ac:spMkLst>
            <pc:docMk/>
            <pc:sldMk cId="1684556039" sldId="279"/>
            <ac:spMk id="4" creationId="{61C9F4F8-1CA1-4169-A513-5E15F4D91F05}"/>
          </ac:spMkLst>
        </pc:spChg>
      </pc:sldChg>
      <pc:sldChg chg="add del">
        <pc:chgData name="Jeka Hamster" userId="3e1a0279753ee887" providerId="LiveId" clId="{BE1380EE-3EBF-4BAD-9080-6B9891433D20}" dt="2020-02-09T20:13:16.746" v="1671"/>
        <pc:sldMkLst>
          <pc:docMk/>
          <pc:sldMk cId="1939735048" sldId="280"/>
        </pc:sldMkLst>
      </pc:sldChg>
      <pc:sldChg chg="add del">
        <pc:chgData name="Jeka Hamster" userId="3e1a0279753ee887" providerId="LiveId" clId="{BE1380EE-3EBF-4BAD-9080-6B9891433D20}" dt="2020-02-09T20:13:23.651" v="1679"/>
        <pc:sldMkLst>
          <pc:docMk/>
          <pc:sldMk cId="2527962501" sldId="280"/>
        </pc:sldMkLst>
      </pc:sldChg>
      <pc:sldChg chg="addSp delSp add del setBg delDesignElem">
        <pc:chgData name="Jeka Hamster" userId="3e1a0279753ee887" providerId="LiveId" clId="{BE1380EE-3EBF-4BAD-9080-6B9891433D20}" dt="2020-02-09T20:13:10.668" v="1670"/>
        <pc:sldMkLst>
          <pc:docMk/>
          <pc:sldMk cId="267288224" sldId="281"/>
        </pc:sldMkLst>
        <pc:spChg chg="add del">
          <ac:chgData name="Jeka Hamster" userId="3e1a0279753ee887" providerId="LiveId" clId="{BE1380EE-3EBF-4BAD-9080-6B9891433D20}" dt="2020-02-09T20:13:10.668" v="1670"/>
          <ac:spMkLst>
            <pc:docMk/>
            <pc:sldMk cId="267288224" sldId="281"/>
            <ac:spMk id="4" creationId="{61C9F4F8-1CA1-4169-A513-5E15F4D91F05}"/>
          </ac:spMkLst>
        </pc:spChg>
      </pc:sldChg>
      <pc:sldChg chg="add del">
        <pc:chgData name="Jeka Hamster" userId="3e1a0279753ee887" providerId="LiveId" clId="{BE1380EE-3EBF-4BAD-9080-6B9891433D20}" dt="2020-02-09T20:13:23.427" v="1678"/>
        <pc:sldMkLst>
          <pc:docMk/>
          <pc:sldMk cId="2948071726" sldId="281"/>
        </pc:sldMkLst>
      </pc:sldChg>
      <pc:sldChg chg="addSp delSp add del setBg delDesignElem">
        <pc:chgData name="Jeka Hamster" userId="3e1a0279753ee887" providerId="LiveId" clId="{BE1380EE-3EBF-4BAD-9080-6B9891433D20}" dt="2020-02-09T20:13:07.691" v="1667"/>
        <pc:sldMkLst>
          <pc:docMk/>
          <pc:sldMk cId="3960007279" sldId="281"/>
        </pc:sldMkLst>
        <pc:spChg chg="add del">
          <ac:chgData name="Jeka Hamster" userId="3e1a0279753ee887" providerId="LiveId" clId="{BE1380EE-3EBF-4BAD-9080-6B9891433D20}" dt="2020-02-09T20:13:07.691" v="1667"/>
          <ac:spMkLst>
            <pc:docMk/>
            <pc:sldMk cId="3960007279" sldId="281"/>
            <ac:spMk id="4" creationId="{61C9F4F8-1CA1-4169-A513-5E15F4D91F05}"/>
          </ac:spMkLst>
        </pc:spChg>
      </pc:sldChg>
      <pc:sldChg chg="add del">
        <pc:chgData name="Jeka Hamster" userId="3e1a0279753ee887" providerId="LiveId" clId="{BE1380EE-3EBF-4BAD-9080-6B9891433D20}" dt="2020-02-09T20:13:23.196" v="1677"/>
        <pc:sldMkLst>
          <pc:docMk/>
          <pc:sldMk cId="2319107140" sldId="282"/>
        </pc:sldMkLst>
      </pc:sldChg>
    </pc:docChg>
  </pc:docChgLst>
  <pc:docChgLst>
    <pc:chgData name="Jeka Hamster" userId="3e1a0279753ee887" providerId="LiveId" clId="{2DA1D29F-91A1-4E4E-85D4-81DC2705DA59}"/>
    <pc:docChg chg="modSld">
      <pc:chgData name="Jeka Hamster" userId="3e1a0279753ee887" providerId="LiveId" clId="{2DA1D29F-91A1-4E4E-85D4-81DC2705DA59}" dt="2020-01-19T20:35:55.441" v="5" actId="1076"/>
      <pc:docMkLst>
        <pc:docMk/>
      </pc:docMkLst>
      <pc:sldChg chg="modSp">
        <pc:chgData name="Jeka Hamster" userId="3e1a0279753ee887" providerId="LiveId" clId="{2DA1D29F-91A1-4E4E-85D4-81DC2705DA59}" dt="2020-01-19T20:35:55.441" v="5" actId="1076"/>
        <pc:sldMkLst>
          <pc:docMk/>
          <pc:sldMk cId="853454014" sldId="271"/>
        </pc:sldMkLst>
        <pc:spChg chg="mod">
          <ac:chgData name="Jeka Hamster" userId="3e1a0279753ee887" providerId="LiveId" clId="{2DA1D29F-91A1-4E4E-85D4-81DC2705DA59}" dt="2020-01-19T20:35:55.441" v="5" actId="1076"/>
          <ac:spMkLst>
            <pc:docMk/>
            <pc:sldMk cId="853454014" sldId="271"/>
            <ac:spMk id="12" creationId="{1623C0CC-AE55-4B0A-9584-9AB4FA857426}"/>
          </ac:spMkLst>
        </pc:spChg>
      </pc:sldChg>
    </pc:docChg>
  </pc:docChgLst>
  <pc:docChgLst>
    <pc:chgData name="Jeka Hamster" userId="3e1a0279753ee887" providerId="LiveId" clId="{41024889-92ED-4BBE-AAF5-1526B239C3A8}"/>
    <pc:docChg chg="undo redo custSel mod addSld delSld modSld addMainMaster delMainMaster modMainMaster">
      <pc:chgData name="Jeka Hamster" userId="3e1a0279753ee887" providerId="LiveId" clId="{41024889-92ED-4BBE-AAF5-1526B239C3A8}" dt="2020-01-17T23:54:57.677" v="3954" actId="1076"/>
      <pc:docMkLst>
        <pc:docMk/>
      </pc:docMkLst>
      <pc:sldChg chg="add del">
        <pc:chgData name="Jeka Hamster" userId="3e1a0279753ee887" providerId="LiveId" clId="{41024889-92ED-4BBE-AAF5-1526B239C3A8}" dt="2020-01-16T20:04:31.220" v="1" actId="47"/>
        <pc:sldMkLst>
          <pc:docMk/>
          <pc:sldMk cId="2516135912" sldId="256"/>
        </pc:sldMkLst>
      </pc:sldChg>
      <pc:sldChg chg="addSp delSp modSp add mod setBg modClrScheme setClrOvrMap delDesignElem chgLayout">
        <pc:chgData name="Jeka Hamster" userId="3e1a0279753ee887" providerId="LiveId" clId="{41024889-92ED-4BBE-AAF5-1526B239C3A8}" dt="2020-01-16T22:20:56.532" v="864" actId="27636"/>
        <pc:sldMkLst>
          <pc:docMk/>
          <pc:sldMk cId="4234470049" sldId="256"/>
        </pc:sldMkLst>
        <pc:spChg chg="del">
          <ac:chgData name="Jeka Hamster" userId="3e1a0279753ee887" providerId="LiveId" clId="{41024889-92ED-4BBE-AAF5-1526B239C3A8}" dt="2020-01-16T20:04:59.641" v="4" actId="478"/>
          <ac:spMkLst>
            <pc:docMk/>
            <pc:sldMk cId="4234470049" sldId="256"/>
            <ac:spMk id="2" creationId="{E61D777E-1383-4EF5-94A3-C42BBDD2EDA9}"/>
          </ac:spMkLst>
        </pc:spChg>
        <pc:spChg chg="del">
          <ac:chgData name="Jeka Hamster" userId="3e1a0279753ee887" providerId="LiveId" clId="{41024889-92ED-4BBE-AAF5-1526B239C3A8}" dt="2020-01-16T20:04:59.641" v="4" actId="478"/>
          <ac:spMkLst>
            <pc:docMk/>
            <pc:sldMk cId="4234470049" sldId="256"/>
            <ac:spMk id="3" creationId="{4FD13BA3-4820-4B05-BA46-BFD53AC5828F}"/>
          </ac:spMkLst>
        </pc:spChg>
        <pc:spChg chg="add mod">
          <ac:chgData name="Jeka Hamster" userId="3e1a0279753ee887" providerId="LiveId" clId="{41024889-92ED-4BBE-AAF5-1526B239C3A8}" dt="2020-01-16T22:20:56.532" v="864" actId="27636"/>
          <ac:spMkLst>
            <pc:docMk/>
            <pc:sldMk cId="4234470049" sldId="256"/>
            <ac:spMk id="6" creationId="{4C9337DC-6F1D-46A0-9E2A-5D1D9967990B}"/>
          </ac:spMkLst>
        </pc:spChg>
        <pc:spChg chg="add mod">
          <ac:chgData name="Jeka Hamster" userId="3e1a0279753ee887" providerId="LiveId" clId="{41024889-92ED-4BBE-AAF5-1526B239C3A8}" dt="2020-01-16T20:37:50.834" v="387" actId="26606"/>
          <ac:spMkLst>
            <pc:docMk/>
            <pc:sldMk cId="4234470049" sldId="256"/>
            <ac:spMk id="9" creationId="{ECD8CC2F-2E84-4AB3-B607-D3C463E2935F}"/>
          </ac:spMkLst>
        </pc:spChg>
        <pc:spChg chg="add del">
          <ac:chgData name="Jeka Hamster" userId="3e1a0279753ee887" providerId="LiveId" clId="{41024889-92ED-4BBE-AAF5-1526B239C3A8}" dt="2020-01-16T20:37:38.665" v="382" actId="26606"/>
          <ac:spMkLst>
            <pc:docMk/>
            <pc:sldMk cId="4234470049" sldId="256"/>
            <ac:spMk id="12" creationId="{416A0E3C-60E6-4F39-BC55-5F7C224E1F7C}"/>
          </ac:spMkLst>
        </pc:spChg>
        <pc:spChg chg="add del">
          <ac:chgData name="Jeka Hamster" userId="3e1a0279753ee887" providerId="LiveId" clId="{41024889-92ED-4BBE-AAF5-1526B239C3A8}" dt="2020-01-16T20:34:04.429" v="344" actId="26606"/>
          <ac:spMkLst>
            <pc:docMk/>
            <pc:sldMk cId="4234470049" sldId="256"/>
            <ac:spMk id="14" creationId="{416A0E3C-60E6-4F39-BC55-5F7C224E1F7C}"/>
          </ac:spMkLst>
        </pc:spChg>
        <pc:spChg chg="add del">
          <ac:chgData name="Jeka Hamster" userId="3e1a0279753ee887" providerId="LiveId" clId="{41024889-92ED-4BBE-AAF5-1526B239C3A8}" dt="2020-01-16T20:37:38.665" v="382" actId="26606"/>
          <ac:spMkLst>
            <pc:docMk/>
            <pc:sldMk cId="4234470049" sldId="256"/>
            <ac:spMk id="15" creationId="{B0E58038-8ACE-4AD9-B404-25C603550D83}"/>
          </ac:spMkLst>
        </pc:spChg>
        <pc:spChg chg="add del">
          <ac:chgData name="Jeka Hamster" userId="3e1a0279753ee887" providerId="LiveId" clId="{41024889-92ED-4BBE-AAF5-1526B239C3A8}" dt="2020-01-16T20:34:04.429" v="344" actId="26606"/>
          <ac:spMkLst>
            <pc:docMk/>
            <pc:sldMk cId="4234470049" sldId="256"/>
            <ac:spMk id="18" creationId="{B0E58038-8ACE-4AD9-B404-25C603550D83}"/>
          </ac:spMkLst>
        </pc:spChg>
        <pc:spChg chg="add del">
          <ac:chgData name="Jeka Hamster" userId="3e1a0279753ee887" providerId="LiveId" clId="{41024889-92ED-4BBE-AAF5-1526B239C3A8}" dt="2020-01-16T20:37:38.665" v="382" actId="26606"/>
          <ac:spMkLst>
            <pc:docMk/>
            <pc:sldMk cId="4234470049" sldId="256"/>
            <ac:spMk id="21" creationId="{82BCDE19-2810-4337-9C49-8589C421767D}"/>
          </ac:spMkLst>
        </pc:spChg>
        <pc:spChg chg="add del">
          <ac:chgData name="Jeka Hamster" userId="3e1a0279753ee887" providerId="LiveId" clId="{41024889-92ED-4BBE-AAF5-1526B239C3A8}" dt="2020-01-16T20:34:04.429" v="344" actId="26606"/>
          <ac:spMkLst>
            <pc:docMk/>
            <pc:sldMk cId="4234470049" sldId="256"/>
            <ac:spMk id="22" creationId="{82BCDE19-2810-4337-9C49-8589C421767D}"/>
          </ac:spMkLst>
        </pc:spChg>
        <pc:spChg chg="add del">
          <ac:chgData name="Jeka Hamster" userId="3e1a0279753ee887" providerId="LiveId" clId="{41024889-92ED-4BBE-AAF5-1526B239C3A8}" dt="2020-01-16T20:37:33.713" v="376" actId="26606"/>
          <ac:spMkLst>
            <pc:docMk/>
            <pc:sldMk cId="4234470049" sldId="256"/>
            <ac:spMk id="28" creationId="{416A0E3C-60E6-4F39-BC55-5F7C224E1F7C}"/>
          </ac:spMkLst>
        </pc:spChg>
        <pc:spChg chg="add del">
          <ac:chgData name="Jeka Hamster" userId="3e1a0279753ee887" providerId="LiveId" clId="{41024889-92ED-4BBE-AAF5-1526B239C3A8}" dt="2020-01-16T20:37:33.713" v="376" actId="26606"/>
          <ac:spMkLst>
            <pc:docMk/>
            <pc:sldMk cId="4234470049" sldId="256"/>
            <ac:spMk id="32" creationId="{B0E58038-8ACE-4AD9-B404-25C603550D83}"/>
          </ac:spMkLst>
        </pc:spChg>
        <pc:spChg chg="add del">
          <ac:chgData name="Jeka Hamster" userId="3e1a0279753ee887" providerId="LiveId" clId="{41024889-92ED-4BBE-AAF5-1526B239C3A8}" dt="2020-01-16T20:37:33.713" v="376" actId="26606"/>
          <ac:spMkLst>
            <pc:docMk/>
            <pc:sldMk cId="4234470049" sldId="256"/>
            <ac:spMk id="36" creationId="{82BCDE19-2810-4337-9C49-8589C421767D}"/>
          </ac:spMkLst>
        </pc:spChg>
        <pc:spChg chg="add del">
          <ac:chgData name="Jeka Hamster" userId="3e1a0279753ee887" providerId="LiveId" clId="{41024889-92ED-4BBE-AAF5-1526B239C3A8}" dt="2020-01-16T20:37:45.753" v="385" actId="26606"/>
          <ac:spMkLst>
            <pc:docMk/>
            <pc:sldMk cId="4234470049" sldId="256"/>
            <ac:spMk id="71" creationId="{475A45CE-7164-4413-9B69-6C911D3E6E69}"/>
          </ac:spMkLst>
        </pc:spChg>
        <pc:spChg chg="add del">
          <ac:chgData name="Jeka Hamster" userId="3e1a0279753ee887" providerId="LiveId" clId="{41024889-92ED-4BBE-AAF5-1526B239C3A8}" dt="2020-01-16T20:37:45.753" v="385" actId="26606"/>
          <ac:spMkLst>
            <pc:docMk/>
            <pc:sldMk cId="4234470049" sldId="256"/>
            <ac:spMk id="73" creationId="{7316481C-0A49-4796-812B-0D64F063B720}"/>
          </ac:spMkLst>
        </pc:spChg>
        <pc:spChg chg="add del">
          <ac:chgData name="Jeka Hamster" userId="3e1a0279753ee887" providerId="LiveId" clId="{41024889-92ED-4BBE-AAF5-1526B239C3A8}" dt="2020-01-16T20:37:45.753" v="385" actId="26606"/>
          <ac:spMkLst>
            <pc:docMk/>
            <pc:sldMk cId="4234470049" sldId="256"/>
            <ac:spMk id="75" creationId="{A5271697-90F1-4A23-8EF2-0179F2EAFACB}"/>
          </ac:spMkLst>
        </pc:spChg>
        <pc:spChg chg="add del">
          <ac:chgData name="Jeka Hamster" userId="3e1a0279753ee887" providerId="LiveId" clId="{41024889-92ED-4BBE-AAF5-1526B239C3A8}" dt="2020-01-16T20:37:45.753" v="385" actId="26606"/>
          <ac:spMkLst>
            <pc:docMk/>
            <pc:sldMk cId="4234470049" sldId="256"/>
            <ac:spMk id="99" creationId="{D9F5512A-48E1-4C07-B75E-3CCC517B6804}"/>
          </ac:spMkLst>
        </pc:spChg>
        <pc:spChg chg="add del">
          <ac:chgData name="Jeka Hamster" userId="3e1a0279753ee887" providerId="LiveId" clId="{41024889-92ED-4BBE-AAF5-1526B239C3A8}" dt="2020-01-16T22:16:44.444" v="858"/>
          <ac:spMkLst>
            <pc:docMk/>
            <pc:sldMk cId="4234470049" sldId="256"/>
            <ac:spMk id="1028" creationId="{9228552E-C8B1-4A80-8448-0787CE0FC704}"/>
          </ac:spMkLst>
        </pc:spChg>
        <pc:grpChg chg="add del">
          <ac:chgData name="Jeka Hamster" userId="3e1a0279753ee887" providerId="LiveId" clId="{41024889-92ED-4BBE-AAF5-1526B239C3A8}" dt="2020-01-16T20:37:45.753" v="385" actId="26606"/>
          <ac:grpSpMkLst>
            <pc:docMk/>
            <pc:sldMk cId="4234470049" sldId="256"/>
            <ac:grpSpMk id="77" creationId="{657A9F6A-BC1D-4C9E-9BE3-C7497A2AA933}"/>
          </ac:grpSpMkLst>
        </pc:grpChg>
        <pc:picChg chg="add del mod">
          <ac:chgData name="Jeka Hamster" userId="3e1a0279753ee887" providerId="LiveId" clId="{41024889-92ED-4BBE-AAF5-1526B239C3A8}" dt="2020-01-16T20:12:02.246" v="8" actId="478"/>
          <ac:picMkLst>
            <pc:docMk/>
            <pc:sldMk cId="4234470049" sldId="256"/>
            <ac:picMk id="5" creationId="{090A9032-F893-464C-8560-379D27DB014C}"/>
          </ac:picMkLst>
        </pc:picChg>
        <pc:picChg chg="add del mod">
          <ac:chgData name="Jeka Hamster" userId="3e1a0279753ee887" providerId="LiveId" clId="{41024889-92ED-4BBE-AAF5-1526B239C3A8}" dt="2020-01-16T20:30:00.646" v="157" actId="478"/>
          <ac:picMkLst>
            <pc:docMk/>
            <pc:sldMk cId="4234470049" sldId="256"/>
            <ac:picMk id="8" creationId="{5362E684-0B60-456A-B2F9-0105B17E2E50}"/>
          </ac:picMkLst>
        </pc:picChg>
        <pc:picChg chg="add del">
          <ac:chgData name="Jeka Hamster" userId="3e1a0279753ee887" providerId="LiveId" clId="{41024889-92ED-4BBE-AAF5-1526B239C3A8}" dt="2020-01-16T20:34:04.429" v="344" actId="26606"/>
          <ac:picMkLst>
            <pc:docMk/>
            <pc:sldMk cId="4234470049" sldId="256"/>
            <ac:picMk id="11" creationId="{1D4EE219-474F-4644-BB0C-82EAEEC5239B}"/>
          </ac:picMkLst>
        </pc:picChg>
        <pc:picChg chg="add del mod">
          <ac:chgData name="Jeka Hamster" userId="3e1a0279753ee887" providerId="LiveId" clId="{41024889-92ED-4BBE-AAF5-1526B239C3A8}" dt="2020-01-16T20:37:38.665" v="382" actId="26606"/>
          <ac:picMkLst>
            <pc:docMk/>
            <pc:sldMk cId="4234470049" sldId="256"/>
            <ac:picMk id="17" creationId="{F339E784-9E76-426C-A833-0B0B3FEEE8E8}"/>
          </ac:picMkLst>
        </pc:picChg>
        <pc:picChg chg="add del mod ord">
          <ac:chgData name="Jeka Hamster" userId="3e1a0279753ee887" providerId="LiveId" clId="{41024889-92ED-4BBE-AAF5-1526B239C3A8}" dt="2020-01-16T20:37:37.007" v="379"/>
          <ac:picMkLst>
            <pc:docMk/>
            <pc:sldMk cId="4234470049" sldId="256"/>
            <ac:picMk id="23" creationId="{9EC5D873-ED6A-4128-9C74-13D1C137B3CF}"/>
          </ac:picMkLst>
        </pc:picChg>
        <pc:picChg chg="add del mod ord">
          <ac:chgData name="Jeka Hamster" userId="3e1a0279753ee887" providerId="LiveId" clId="{41024889-92ED-4BBE-AAF5-1526B239C3A8}" dt="2020-01-16T20:37:50.834" v="387" actId="26606"/>
          <ac:picMkLst>
            <pc:docMk/>
            <pc:sldMk cId="4234470049" sldId="256"/>
            <ac:picMk id="1026" creationId="{19D0FF66-E072-4369-A875-607BAFDDD878}"/>
          </ac:picMkLst>
        </pc:picChg>
        <pc:cxnChg chg="add del">
          <ac:chgData name="Jeka Hamster" userId="3e1a0279753ee887" providerId="LiveId" clId="{41024889-92ED-4BBE-AAF5-1526B239C3A8}" dt="2020-01-16T20:37:38.665" v="382" actId="26606"/>
          <ac:cxnSpMkLst>
            <pc:docMk/>
            <pc:sldMk cId="4234470049" sldId="256"/>
            <ac:cxnSpMk id="13" creationId="{C5025DAC-8B93-4160-B017-3A274A5828C0}"/>
          </ac:cxnSpMkLst>
        </pc:cxnChg>
        <pc:cxnChg chg="add del">
          <ac:chgData name="Jeka Hamster" userId="3e1a0279753ee887" providerId="LiveId" clId="{41024889-92ED-4BBE-AAF5-1526B239C3A8}" dt="2020-01-16T20:34:04.429" v="344" actId="26606"/>
          <ac:cxnSpMkLst>
            <pc:docMk/>
            <pc:sldMk cId="4234470049" sldId="256"/>
            <ac:cxnSpMk id="16" creationId="{C5025DAC-8B93-4160-B017-3A274A5828C0}"/>
          </ac:cxnSpMkLst>
        </pc:cxnChg>
        <pc:cxnChg chg="add del">
          <ac:chgData name="Jeka Hamster" userId="3e1a0279753ee887" providerId="LiveId" clId="{41024889-92ED-4BBE-AAF5-1526B239C3A8}" dt="2020-01-16T20:37:38.665" v="382" actId="26606"/>
          <ac:cxnSpMkLst>
            <pc:docMk/>
            <pc:sldMk cId="4234470049" sldId="256"/>
            <ac:cxnSpMk id="19" creationId="{38A34772-9011-42B5-AA63-FD6DEC92EE72}"/>
          </ac:cxnSpMkLst>
        </pc:cxnChg>
        <pc:cxnChg chg="add del">
          <ac:chgData name="Jeka Hamster" userId="3e1a0279753ee887" providerId="LiveId" clId="{41024889-92ED-4BBE-AAF5-1526B239C3A8}" dt="2020-01-16T20:34:04.429" v="344" actId="26606"/>
          <ac:cxnSpMkLst>
            <pc:docMk/>
            <pc:sldMk cId="4234470049" sldId="256"/>
            <ac:cxnSpMk id="20" creationId="{38A34772-9011-42B5-AA63-FD6DEC92EE72}"/>
          </ac:cxnSpMkLst>
        </pc:cxnChg>
        <pc:cxnChg chg="add del">
          <ac:chgData name="Jeka Hamster" userId="3e1a0279753ee887" providerId="LiveId" clId="{41024889-92ED-4BBE-AAF5-1526B239C3A8}" dt="2020-01-16T20:37:33.713" v="376" actId="26606"/>
          <ac:cxnSpMkLst>
            <pc:docMk/>
            <pc:sldMk cId="4234470049" sldId="256"/>
            <ac:cxnSpMk id="30" creationId="{C5025DAC-8B93-4160-B017-3A274A5828C0}"/>
          </ac:cxnSpMkLst>
        </pc:cxnChg>
        <pc:cxnChg chg="add del">
          <ac:chgData name="Jeka Hamster" userId="3e1a0279753ee887" providerId="LiveId" clId="{41024889-92ED-4BBE-AAF5-1526B239C3A8}" dt="2020-01-16T20:37:33.713" v="376" actId="26606"/>
          <ac:cxnSpMkLst>
            <pc:docMk/>
            <pc:sldMk cId="4234470049" sldId="256"/>
            <ac:cxnSpMk id="34" creationId="{38A34772-9011-42B5-AA63-FD6DEC92EE72}"/>
          </ac:cxnSpMkLst>
        </pc:cxnChg>
      </pc:sldChg>
      <pc:sldChg chg="addSp delSp modSp add del mod">
        <pc:chgData name="Jeka Hamster" userId="3e1a0279753ee887" providerId="LiveId" clId="{41024889-92ED-4BBE-AAF5-1526B239C3A8}" dt="2020-01-16T20:45:36.669" v="635" actId="47"/>
        <pc:sldMkLst>
          <pc:docMk/>
          <pc:sldMk cId="1895026572" sldId="257"/>
        </pc:sldMkLst>
        <pc:spChg chg="del">
          <ac:chgData name="Jeka Hamster" userId="3e1a0279753ee887" providerId="LiveId" clId="{41024889-92ED-4BBE-AAF5-1526B239C3A8}" dt="2020-01-16T20:38:01.150" v="389" actId="478"/>
          <ac:spMkLst>
            <pc:docMk/>
            <pc:sldMk cId="1895026572" sldId="257"/>
            <ac:spMk id="2" creationId="{671965C9-C203-438F-B5FB-5AC16B6D7F93}"/>
          </ac:spMkLst>
        </pc:spChg>
        <pc:spChg chg="del">
          <ac:chgData name="Jeka Hamster" userId="3e1a0279753ee887" providerId="LiveId" clId="{41024889-92ED-4BBE-AAF5-1526B239C3A8}" dt="2020-01-16T20:38:01.150" v="389" actId="478"/>
          <ac:spMkLst>
            <pc:docMk/>
            <pc:sldMk cId="1895026572" sldId="257"/>
            <ac:spMk id="3" creationId="{A025B67C-3ACA-4873-AB33-B5AC596D9339}"/>
          </ac:spMkLst>
        </pc:spChg>
        <pc:spChg chg="add mod">
          <ac:chgData name="Jeka Hamster" userId="3e1a0279753ee887" providerId="LiveId" clId="{41024889-92ED-4BBE-AAF5-1526B239C3A8}" dt="2020-01-16T20:38:44.168" v="401" actId="20577"/>
          <ac:spMkLst>
            <pc:docMk/>
            <pc:sldMk cId="1895026572" sldId="257"/>
            <ac:spMk id="4" creationId="{6063CD3F-0F01-4C5B-BABB-85B207DCF37E}"/>
          </ac:spMkLst>
        </pc:spChg>
        <pc:spChg chg="add mod">
          <ac:chgData name="Jeka Hamster" userId="3e1a0279753ee887" providerId="LiveId" clId="{41024889-92ED-4BBE-AAF5-1526B239C3A8}" dt="2020-01-16T20:42:48.728" v="584" actId="20577"/>
          <ac:spMkLst>
            <pc:docMk/>
            <pc:sldMk cId="1895026572" sldId="257"/>
            <ac:spMk id="5" creationId="{EF83457A-4E16-4BAA-8DEE-726ECD480CA5}"/>
          </ac:spMkLst>
        </pc:spChg>
        <pc:picChg chg="add mod">
          <ac:chgData name="Jeka Hamster" userId="3e1a0279753ee887" providerId="LiveId" clId="{41024889-92ED-4BBE-AAF5-1526B239C3A8}" dt="2020-01-16T20:43:05.245" v="586" actId="1076"/>
          <ac:picMkLst>
            <pc:docMk/>
            <pc:sldMk cId="1895026572" sldId="257"/>
            <ac:picMk id="6" creationId="{80F6FD9A-A787-4AF1-B707-EAFA4A63CF66}"/>
          </ac:picMkLst>
        </pc:picChg>
      </pc:sldChg>
      <pc:sldChg chg="add del">
        <pc:chgData name="Jeka Hamster" userId="3e1a0279753ee887" providerId="LiveId" clId="{41024889-92ED-4BBE-AAF5-1526B239C3A8}" dt="2020-01-16T20:37:33.256" v="375"/>
        <pc:sldMkLst>
          <pc:docMk/>
          <pc:sldMk cId="2283465911" sldId="257"/>
        </pc:sldMkLst>
      </pc:sldChg>
      <pc:sldChg chg="addSp delSp modSp add mod">
        <pc:chgData name="Jeka Hamster" userId="3e1a0279753ee887" providerId="LiveId" clId="{41024889-92ED-4BBE-AAF5-1526B239C3A8}" dt="2020-01-16T22:41:19.587" v="1148" actId="1076"/>
        <pc:sldMkLst>
          <pc:docMk/>
          <pc:sldMk cId="337702023" sldId="258"/>
        </pc:sldMkLst>
        <pc:spChg chg="del">
          <ac:chgData name="Jeka Hamster" userId="3e1a0279753ee887" providerId="LiveId" clId="{41024889-92ED-4BBE-AAF5-1526B239C3A8}" dt="2020-01-16T20:43:11.912" v="588" actId="478"/>
          <ac:spMkLst>
            <pc:docMk/>
            <pc:sldMk cId="337702023" sldId="258"/>
            <ac:spMk id="2" creationId="{79572EBC-C4A0-4972-8A5B-AA270224DE16}"/>
          </ac:spMkLst>
        </pc:spChg>
        <pc:spChg chg="del">
          <ac:chgData name="Jeka Hamster" userId="3e1a0279753ee887" providerId="LiveId" clId="{41024889-92ED-4BBE-AAF5-1526B239C3A8}" dt="2020-01-16T20:43:11.912" v="588" actId="478"/>
          <ac:spMkLst>
            <pc:docMk/>
            <pc:sldMk cId="337702023" sldId="258"/>
            <ac:spMk id="3" creationId="{CC221535-48F9-4682-9E53-85D004479C4A}"/>
          </ac:spMkLst>
        </pc:spChg>
        <pc:picChg chg="add mod">
          <ac:chgData name="Jeka Hamster" userId="3e1a0279753ee887" providerId="LiveId" clId="{41024889-92ED-4BBE-AAF5-1526B239C3A8}" dt="2020-01-16T22:41:19.587" v="1148" actId="1076"/>
          <ac:picMkLst>
            <pc:docMk/>
            <pc:sldMk cId="337702023" sldId="258"/>
            <ac:picMk id="4" creationId="{19E1E883-2EAB-4F29-BC66-075DD8BCB6D8}"/>
          </ac:picMkLst>
        </pc:picChg>
      </pc:sldChg>
      <pc:sldChg chg="addSp delSp modSp add mod setBg setClrOvrMap delDesignElem">
        <pc:chgData name="Jeka Hamster" userId="3e1a0279753ee887" providerId="LiveId" clId="{41024889-92ED-4BBE-AAF5-1526B239C3A8}" dt="2020-01-16T22:34:24.898" v="1018" actId="1076"/>
        <pc:sldMkLst>
          <pc:docMk/>
          <pc:sldMk cId="1256020223" sldId="259"/>
        </pc:sldMkLst>
        <pc:spChg chg="del">
          <ac:chgData name="Jeka Hamster" userId="3e1a0279753ee887" providerId="LiveId" clId="{41024889-92ED-4BBE-AAF5-1526B239C3A8}" dt="2020-01-16T20:43:37.293" v="594" actId="478"/>
          <ac:spMkLst>
            <pc:docMk/>
            <pc:sldMk cId="1256020223" sldId="259"/>
            <ac:spMk id="6" creationId="{4C9337DC-6F1D-46A0-9E2A-5D1D9967990B}"/>
          </ac:spMkLst>
        </pc:spChg>
        <pc:spChg chg="add mod">
          <ac:chgData name="Jeka Hamster" userId="3e1a0279753ee887" providerId="LiveId" clId="{41024889-92ED-4BBE-AAF5-1526B239C3A8}" dt="2020-01-16T22:34:24.898" v="1018" actId="1076"/>
          <ac:spMkLst>
            <pc:docMk/>
            <pc:sldMk cId="1256020223" sldId="259"/>
            <ac:spMk id="7" creationId="{4F324D13-8BF6-4BA3-836B-059E061398E2}"/>
          </ac:spMkLst>
        </pc:spChg>
        <pc:spChg chg="add mod">
          <ac:chgData name="Jeka Hamster" userId="3e1a0279753ee887" providerId="LiveId" clId="{41024889-92ED-4BBE-AAF5-1526B239C3A8}" dt="2020-01-16T20:45:05.205" v="627" actId="122"/>
          <ac:spMkLst>
            <pc:docMk/>
            <pc:sldMk cId="1256020223" sldId="259"/>
            <ac:spMk id="8" creationId="{985F6F0A-79DB-4C60-AFAB-63DECDFE88B8}"/>
          </ac:spMkLst>
        </pc:spChg>
        <pc:spChg chg="del">
          <ac:chgData name="Jeka Hamster" userId="3e1a0279753ee887" providerId="LiveId" clId="{41024889-92ED-4BBE-AAF5-1526B239C3A8}" dt="2020-01-16T20:43:36.142" v="593" actId="478"/>
          <ac:spMkLst>
            <pc:docMk/>
            <pc:sldMk cId="1256020223" sldId="259"/>
            <ac:spMk id="9" creationId="{ECD8CC2F-2E84-4AB3-B607-D3C463E2935F}"/>
          </ac:spMkLst>
        </pc:spChg>
        <pc:spChg chg="add del">
          <ac:chgData name="Jeka Hamster" userId="3e1a0279753ee887" providerId="LiveId" clId="{41024889-92ED-4BBE-AAF5-1526B239C3A8}" dt="2020-01-16T22:16:44.444" v="858"/>
          <ac:spMkLst>
            <pc:docMk/>
            <pc:sldMk cId="1256020223" sldId="259"/>
            <ac:spMk id="71" creationId="{9228552E-C8B1-4A80-8448-0787CE0FC704}"/>
          </ac:spMkLst>
        </pc:spChg>
        <pc:spChg chg="del">
          <ac:chgData name="Jeka Hamster" userId="3e1a0279753ee887" providerId="LiveId" clId="{41024889-92ED-4BBE-AAF5-1526B239C3A8}" dt="2020-01-16T20:43:28.025" v="591"/>
          <ac:spMkLst>
            <pc:docMk/>
            <pc:sldMk cId="1256020223" sldId="259"/>
            <ac:spMk id="1028" creationId="{9228552E-C8B1-4A80-8448-0787CE0FC704}"/>
          </ac:spMkLst>
        </pc:spChg>
        <pc:picChg chg="add mod">
          <ac:chgData name="Jeka Hamster" userId="3e1a0279753ee887" providerId="LiveId" clId="{41024889-92ED-4BBE-AAF5-1526B239C3A8}" dt="2020-01-16T20:45:27.014" v="634" actId="1076"/>
          <ac:picMkLst>
            <pc:docMk/>
            <pc:sldMk cId="1256020223" sldId="259"/>
            <ac:picMk id="3" creationId="{2945D373-E148-4BD8-BA6C-8ADE551A0E0C}"/>
          </ac:picMkLst>
        </pc:picChg>
        <pc:picChg chg="mod">
          <ac:chgData name="Jeka Hamster" userId="3e1a0279753ee887" providerId="LiveId" clId="{41024889-92ED-4BBE-AAF5-1526B239C3A8}" dt="2020-01-16T22:34:22.936" v="1017" actId="1076"/>
          <ac:picMkLst>
            <pc:docMk/>
            <pc:sldMk cId="1256020223" sldId="259"/>
            <ac:picMk id="1026" creationId="{19D0FF66-E072-4369-A875-607BAFDDD878}"/>
          </ac:picMkLst>
        </pc:picChg>
      </pc:sldChg>
      <pc:sldChg chg="addSp delSp modSp add mod addCm delCm">
        <pc:chgData name="Jeka Hamster" userId="3e1a0279753ee887" providerId="LiveId" clId="{41024889-92ED-4BBE-AAF5-1526B239C3A8}" dt="2020-01-16T22:26:03.530" v="940" actId="165"/>
        <pc:sldMkLst>
          <pc:docMk/>
          <pc:sldMk cId="1848395475" sldId="260"/>
        </pc:sldMkLst>
        <pc:spChg chg="del">
          <ac:chgData name="Jeka Hamster" userId="3e1a0279753ee887" providerId="LiveId" clId="{41024889-92ED-4BBE-AAF5-1526B239C3A8}" dt="2020-01-16T20:45:44.639" v="637" actId="478"/>
          <ac:spMkLst>
            <pc:docMk/>
            <pc:sldMk cId="1848395475" sldId="260"/>
            <ac:spMk id="2" creationId="{A380164E-5DE6-44A0-8541-34291E310C16}"/>
          </ac:spMkLst>
        </pc:spChg>
        <pc:spChg chg="del">
          <ac:chgData name="Jeka Hamster" userId="3e1a0279753ee887" providerId="LiveId" clId="{41024889-92ED-4BBE-AAF5-1526B239C3A8}" dt="2020-01-16T20:45:44.639" v="637" actId="478"/>
          <ac:spMkLst>
            <pc:docMk/>
            <pc:sldMk cId="1848395475" sldId="260"/>
            <ac:spMk id="3" creationId="{898644F0-2D92-47D1-8E35-80B730462DDA}"/>
          </ac:spMkLst>
        </pc:spChg>
        <pc:spChg chg="add del mod topLvl">
          <ac:chgData name="Jeka Hamster" userId="3e1a0279753ee887" providerId="LiveId" clId="{41024889-92ED-4BBE-AAF5-1526B239C3A8}" dt="2020-01-16T22:26:03.530" v="940" actId="165"/>
          <ac:spMkLst>
            <pc:docMk/>
            <pc:sldMk cId="1848395475" sldId="260"/>
            <ac:spMk id="5" creationId="{BC4489F4-CFC0-48A2-872D-D79A86D2A5A9}"/>
          </ac:spMkLst>
        </pc:spChg>
        <pc:spChg chg="add mod topLvl">
          <ac:chgData name="Jeka Hamster" userId="3e1a0279753ee887" providerId="LiveId" clId="{41024889-92ED-4BBE-AAF5-1526B239C3A8}" dt="2020-01-16T22:26:03.530" v="940" actId="165"/>
          <ac:spMkLst>
            <pc:docMk/>
            <pc:sldMk cId="1848395475" sldId="260"/>
            <ac:spMk id="6" creationId="{0ABBBF3C-3988-43B4-8240-DC2934F00724}"/>
          </ac:spMkLst>
        </pc:spChg>
        <pc:spChg chg="add del mod">
          <ac:chgData name="Jeka Hamster" userId="3e1a0279753ee887" providerId="LiveId" clId="{41024889-92ED-4BBE-AAF5-1526B239C3A8}" dt="2020-01-16T20:56:58.391" v="668" actId="478"/>
          <ac:spMkLst>
            <pc:docMk/>
            <pc:sldMk cId="1848395475" sldId="260"/>
            <ac:spMk id="7" creationId="{B1657A6F-2282-44BB-ADFA-AC6598B7330C}"/>
          </ac:spMkLst>
        </pc:spChg>
        <pc:spChg chg="add del mod">
          <ac:chgData name="Jeka Hamster" userId="3e1a0279753ee887" providerId="LiveId" clId="{41024889-92ED-4BBE-AAF5-1526B239C3A8}" dt="2020-01-16T20:59:11.982" v="738" actId="478"/>
          <ac:spMkLst>
            <pc:docMk/>
            <pc:sldMk cId="1848395475" sldId="260"/>
            <ac:spMk id="8" creationId="{D2BC7669-BDF9-4E40-B7A7-7BCE846542F3}"/>
          </ac:spMkLst>
        </pc:spChg>
        <pc:spChg chg="add del mod">
          <ac:chgData name="Jeka Hamster" userId="3e1a0279753ee887" providerId="LiveId" clId="{41024889-92ED-4BBE-AAF5-1526B239C3A8}" dt="2020-01-16T20:59:13.382" v="740" actId="478"/>
          <ac:spMkLst>
            <pc:docMk/>
            <pc:sldMk cId="1848395475" sldId="260"/>
            <ac:spMk id="9" creationId="{021EB2A3-D723-4239-ABC3-C8900B436C31}"/>
          </ac:spMkLst>
        </pc:spChg>
        <pc:spChg chg="add del mod">
          <ac:chgData name="Jeka Hamster" userId="3e1a0279753ee887" providerId="LiveId" clId="{41024889-92ED-4BBE-AAF5-1526B239C3A8}" dt="2020-01-16T20:59:13.369" v="739" actId="478"/>
          <ac:spMkLst>
            <pc:docMk/>
            <pc:sldMk cId="1848395475" sldId="260"/>
            <ac:spMk id="10" creationId="{FFB5E68D-B243-4B7A-BDCE-D29B0FF55855}"/>
          </ac:spMkLst>
        </pc:spChg>
        <pc:spChg chg="add del mod topLvl">
          <ac:chgData name="Jeka Hamster" userId="3e1a0279753ee887" providerId="LiveId" clId="{41024889-92ED-4BBE-AAF5-1526B239C3A8}" dt="2020-01-16T21:02:37.870" v="800" actId="478"/>
          <ac:spMkLst>
            <pc:docMk/>
            <pc:sldMk cId="1848395475" sldId="260"/>
            <ac:spMk id="29" creationId="{1AFFDEE9-9E4B-4447-A7B7-F80497C6390A}"/>
          </ac:spMkLst>
        </pc:spChg>
        <pc:spChg chg="add del mod topLvl">
          <ac:chgData name="Jeka Hamster" userId="3e1a0279753ee887" providerId="LiveId" clId="{41024889-92ED-4BBE-AAF5-1526B239C3A8}" dt="2020-01-16T21:02:38.459" v="801" actId="478"/>
          <ac:spMkLst>
            <pc:docMk/>
            <pc:sldMk cId="1848395475" sldId="260"/>
            <ac:spMk id="30" creationId="{64BF7794-2150-4A49-A273-5EB129242791}"/>
          </ac:spMkLst>
        </pc:spChg>
        <pc:spChg chg="add del mod topLvl">
          <ac:chgData name="Jeka Hamster" userId="3e1a0279753ee887" providerId="LiveId" clId="{41024889-92ED-4BBE-AAF5-1526B239C3A8}" dt="2020-01-16T21:02:23.032" v="789" actId="478"/>
          <ac:spMkLst>
            <pc:docMk/>
            <pc:sldMk cId="1848395475" sldId="260"/>
            <ac:spMk id="31" creationId="{458BE2EE-79D0-48D9-953F-357480AB2CD3}"/>
          </ac:spMkLst>
        </pc:spChg>
        <pc:spChg chg="add del mod topLvl">
          <ac:chgData name="Jeka Hamster" userId="3e1a0279753ee887" providerId="LiveId" clId="{41024889-92ED-4BBE-AAF5-1526B239C3A8}" dt="2020-01-16T21:02:23.611" v="790" actId="478"/>
          <ac:spMkLst>
            <pc:docMk/>
            <pc:sldMk cId="1848395475" sldId="260"/>
            <ac:spMk id="32" creationId="{0D49DF6A-FADC-4E78-A3EA-9887256A75B7}"/>
          </ac:spMkLst>
        </pc:spChg>
        <pc:spChg chg="add del mod topLvl">
          <ac:chgData name="Jeka Hamster" userId="3e1a0279753ee887" providerId="LiveId" clId="{41024889-92ED-4BBE-AAF5-1526B239C3A8}" dt="2020-01-16T21:02:24.683" v="791" actId="478"/>
          <ac:spMkLst>
            <pc:docMk/>
            <pc:sldMk cId="1848395475" sldId="260"/>
            <ac:spMk id="33" creationId="{233B2D64-364A-43EA-B70D-521E872A083C}"/>
          </ac:spMkLst>
        </pc:spChg>
        <pc:spChg chg="add mod topLvl">
          <ac:chgData name="Jeka Hamster" userId="3e1a0279753ee887" providerId="LiveId" clId="{41024889-92ED-4BBE-AAF5-1526B239C3A8}" dt="2020-01-16T22:26:03.530" v="940" actId="165"/>
          <ac:spMkLst>
            <pc:docMk/>
            <pc:sldMk cId="1848395475" sldId="260"/>
            <ac:spMk id="52" creationId="{187D72BC-C8A5-4FAF-B064-93D450900DF2}"/>
          </ac:spMkLst>
        </pc:spChg>
        <pc:spChg chg="add mod topLvl">
          <ac:chgData name="Jeka Hamster" userId="3e1a0279753ee887" providerId="LiveId" clId="{41024889-92ED-4BBE-AAF5-1526B239C3A8}" dt="2020-01-16T22:26:03.530" v="940" actId="165"/>
          <ac:spMkLst>
            <pc:docMk/>
            <pc:sldMk cId="1848395475" sldId="260"/>
            <ac:spMk id="53" creationId="{43B1456B-3045-4AAD-B2BE-191D9A419338}"/>
          </ac:spMkLst>
        </pc:spChg>
        <pc:spChg chg="add mod topLvl">
          <ac:chgData name="Jeka Hamster" userId="3e1a0279753ee887" providerId="LiveId" clId="{41024889-92ED-4BBE-AAF5-1526B239C3A8}" dt="2020-01-16T22:26:03.530" v="940" actId="165"/>
          <ac:spMkLst>
            <pc:docMk/>
            <pc:sldMk cId="1848395475" sldId="260"/>
            <ac:spMk id="54" creationId="{23DFB1BC-B96C-4055-A709-396FE9AF6CDE}"/>
          </ac:spMkLst>
        </pc:spChg>
        <pc:spChg chg="add mod topLvl">
          <ac:chgData name="Jeka Hamster" userId="3e1a0279753ee887" providerId="LiveId" clId="{41024889-92ED-4BBE-AAF5-1526B239C3A8}" dt="2020-01-16T22:26:03.530" v="940" actId="165"/>
          <ac:spMkLst>
            <pc:docMk/>
            <pc:sldMk cId="1848395475" sldId="260"/>
            <ac:spMk id="55" creationId="{F8615B33-10DD-4EDF-B5E0-3B75C7564187}"/>
          </ac:spMkLst>
        </pc:spChg>
        <pc:spChg chg="add mod topLvl">
          <ac:chgData name="Jeka Hamster" userId="3e1a0279753ee887" providerId="LiveId" clId="{41024889-92ED-4BBE-AAF5-1526B239C3A8}" dt="2020-01-16T22:26:03.530" v="940" actId="165"/>
          <ac:spMkLst>
            <pc:docMk/>
            <pc:sldMk cId="1848395475" sldId="260"/>
            <ac:spMk id="56" creationId="{99187248-89B6-4A04-951B-8AB43FC7DB9F}"/>
          </ac:spMkLst>
        </pc:spChg>
        <pc:spChg chg="add mod topLvl">
          <ac:chgData name="Jeka Hamster" userId="3e1a0279753ee887" providerId="LiveId" clId="{41024889-92ED-4BBE-AAF5-1526B239C3A8}" dt="2020-01-16T22:26:03.530" v="940" actId="165"/>
          <ac:spMkLst>
            <pc:docMk/>
            <pc:sldMk cId="1848395475" sldId="260"/>
            <ac:spMk id="57" creationId="{D0C5EF27-F0B7-44D5-AD23-2605351B65FB}"/>
          </ac:spMkLst>
        </pc:spChg>
        <pc:spChg chg="add mod topLvl">
          <ac:chgData name="Jeka Hamster" userId="3e1a0279753ee887" providerId="LiveId" clId="{41024889-92ED-4BBE-AAF5-1526B239C3A8}" dt="2020-01-16T22:26:03.530" v="940" actId="165"/>
          <ac:spMkLst>
            <pc:docMk/>
            <pc:sldMk cId="1848395475" sldId="260"/>
            <ac:spMk id="58" creationId="{A7898D07-4FD5-44A6-834A-04951D57436B}"/>
          </ac:spMkLst>
        </pc:spChg>
        <pc:spChg chg="add mod topLvl">
          <ac:chgData name="Jeka Hamster" userId="3e1a0279753ee887" providerId="LiveId" clId="{41024889-92ED-4BBE-AAF5-1526B239C3A8}" dt="2020-01-16T22:26:03.530" v="940" actId="165"/>
          <ac:spMkLst>
            <pc:docMk/>
            <pc:sldMk cId="1848395475" sldId="260"/>
            <ac:spMk id="59" creationId="{8EC27EA1-3A64-4137-9535-634BF6F1C243}"/>
          </ac:spMkLst>
        </pc:spChg>
        <pc:grpChg chg="add del mod">
          <ac:chgData name="Jeka Hamster" userId="3e1a0279753ee887" providerId="LiveId" clId="{41024889-92ED-4BBE-AAF5-1526B239C3A8}" dt="2020-01-16T21:01:28.481" v="782" actId="165"/>
          <ac:grpSpMkLst>
            <pc:docMk/>
            <pc:sldMk cId="1848395475" sldId="260"/>
            <ac:grpSpMk id="51" creationId="{4DCB68C6-676D-4F71-8A81-09739E4C982A}"/>
          </ac:grpSpMkLst>
        </pc:grpChg>
        <pc:grpChg chg="add del mod">
          <ac:chgData name="Jeka Hamster" userId="3e1a0279753ee887" providerId="LiveId" clId="{41024889-92ED-4BBE-AAF5-1526B239C3A8}" dt="2020-01-16T21:03:15.647" v="847" actId="165"/>
          <ac:grpSpMkLst>
            <pc:docMk/>
            <pc:sldMk cId="1848395475" sldId="260"/>
            <ac:grpSpMk id="60" creationId="{3C87073D-6E19-46BC-A895-F31BD55CF197}"/>
          </ac:grpSpMkLst>
        </pc:grpChg>
        <pc:grpChg chg="add del mod">
          <ac:chgData name="Jeka Hamster" userId="3e1a0279753ee887" providerId="LiveId" clId="{41024889-92ED-4BBE-AAF5-1526B239C3A8}" dt="2020-01-16T22:25:05.499" v="935" actId="165"/>
          <ac:grpSpMkLst>
            <pc:docMk/>
            <pc:sldMk cId="1848395475" sldId="260"/>
            <ac:grpSpMk id="105" creationId="{80B3CE63-3D0D-4743-B9F0-D8B547C61DC4}"/>
          </ac:grpSpMkLst>
        </pc:grpChg>
        <pc:grpChg chg="add del mod">
          <ac:chgData name="Jeka Hamster" userId="3e1a0279753ee887" providerId="LiveId" clId="{41024889-92ED-4BBE-AAF5-1526B239C3A8}" dt="2020-01-16T22:26:03.530" v="940" actId="165"/>
          <ac:grpSpMkLst>
            <pc:docMk/>
            <pc:sldMk cId="1848395475" sldId="260"/>
            <ac:grpSpMk id="106" creationId="{A7B6E210-4C90-4CC2-9A4C-209FCEDA72D3}"/>
          </ac:grpSpMkLst>
        </pc:grpChg>
        <pc:picChg chg="add del">
          <ac:chgData name="Jeka Hamster" userId="3e1a0279753ee887" providerId="LiveId" clId="{41024889-92ED-4BBE-AAF5-1526B239C3A8}" dt="2020-01-16T20:52:43.078" v="639"/>
          <ac:picMkLst>
            <pc:docMk/>
            <pc:sldMk cId="1848395475" sldId="260"/>
            <ac:picMk id="4" creationId="{8416889A-EDA8-4524-A7F6-91189BC86642}"/>
          </ac:picMkLst>
        </pc:picChg>
        <pc:cxnChg chg="add del mod">
          <ac:chgData name="Jeka Hamster" userId="3e1a0279753ee887" providerId="LiveId" clId="{41024889-92ED-4BBE-AAF5-1526B239C3A8}" dt="2020-01-16T20:59:07.144" v="736" actId="478"/>
          <ac:cxnSpMkLst>
            <pc:docMk/>
            <pc:sldMk cId="1848395475" sldId="260"/>
            <ac:cxnSpMk id="12" creationId="{196872D0-B486-42BB-B2ED-76C7FE047362}"/>
          </ac:cxnSpMkLst>
        </pc:cxnChg>
        <pc:cxnChg chg="add del mod">
          <ac:chgData name="Jeka Hamster" userId="3e1a0279753ee887" providerId="LiveId" clId="{41024889-92ED-4BBE-AAF5-1526B239C3A8}" dt="2020-01-16T20:59:05.998" v="734" actId="478"/>
          <ac:cxnSpMkLst>
            <pc:docMk/>
            <pc:sldMk cId="1848395475" sldId="260"/>
            <ac:cxnSpMk id="14" creationId="{C344E063-CF3A-4BA9-8D76-4C01E6484519}"/>
          </ac:cxnSpMkLst>
        </pc:cxnChg>
        <pc:cxnChg chg="add del mod">
          <ac:chgData name="Jeka Hamster" userId="3e1a0279753ee887" providerId="LiveId" clId="{41024889-92ED-4BBE-AAF5-1526B239C3A8}" dt="2020-01-16T20:59:04.470" v="733" actId="478"/>
          <ac:cxnSpMkLst>
            <pc:docMk/>
            <pc:sldMk cId="1848395475" sldId="260"/>
            <ac:cxnSpMk id="17" creationId="{982FAB0F-D6F0-4E83-B3AA-0514BDCD4194}"/>
          </ac:cxnSpMkLst>
        </pc:cxnChg>
        <pc:cxnChg chg="add del mod">
          <ac:chgData name="Jeka Hamster" userId="3e1a0279753ee887" providerId="LiveId" clId="{41024889-92ED-4BBE-AAF5-1526B239C3A8}" dt="2020-01-16T20:59:06.333" v="735" actId="478"/>
          <ac:cxnSpMkLst>
            <pc:docMk/>
            <pc:sldMk cId="1848395475" sldId="260"/>
            <ac:cxnSpMk id="20" creationId="{C77A39CB-38DD-44E7-988E-351E7910B6F0}"/>
          </ac:cxnSpMkLst>
        </pc:cxnChg>
        <pc:cxnChg chg="add del mod topLvl">
          <ac:chgData name="Jeka Hamster" userId="3e1a0279753ee887" providerId="LiveId" clId="{41024889-92ED-4BBE-AAF5-1526B239C3A8}" dt="2020-01-16T21:02:31.767" v="798" actId="478"/>
          <ac:cxnSpMkLst>
            <pc:docMk/>
            <pc:sldMk cId="1848395475" sldId="260"/>
            <ac:cxnSpMk id="35" creationId="{44CFC38C-0571-43C0-8521-430E5FAEDAAE}"/>
          </ac:cxnSpMkLst>
        </pc:cxnChg>
        <pc:cxnChg chg="add del mod topLvl">
          <ac:chgData name="Jeka Hamster" userId="3e1a0279753ee887" providerId="LiveId" clId="{41024889-92ED-4BBE-AAF5-1526B239C3A8}" dt="2020-01-16T21:02:30.206" v="796" actId="478"/>
          <ac:cxnSpMkLst>
            <pc:docMk/>
            <pc:sldMk cId="1848395475" sldId="260"/>
            <ac:cxnSpMk id="38" creationId="{727C3AC6-59C4-4261-9188-EF00FB2D48E7}"/>
          </ac:cxnSpMkLst>
        </pc:cxnChg>
        <pc:cxnChg chg="add del mod topLvl">
          <ac:chgData name="Jeka Hamster" userId="3e1a0279753ee887" providerId="LiveId" clId="{41024889-92ED-4BBE-AAF5-1526B239C3A8}" dt="2020-01-16T21:02:25.077" v="792" actId="478"/>
          <ac:cxnSpMkLst>
            <pc:docMk/>
            <pc:sldMk cId="1848395475" sldId="260"/>
            <ac:cxnSpMk id="41" creationId="{59866BCD-3E46-4771-A3A0-4C5D6DE150B8}"/>
          </ac:cxnSpMkLst>
        </pc:cxnChg>
        <pc:cxnChg chg="add del mod topLvl">
          <ac:chgData name="Jeka Hamster" userId="3e1a0279753ee887" providerId="LiveId" clId="{41024889-92ED-4BBE-AAF5-1526B239C3A8}" dt="2020-01-16T21:02:29.527" v="795" actId="478"/>
          <ac:cxnSpMkLst>
            <pc:docMk/>
            <pc:sldMk cId="1848395475" sldId="260"/>
            <ac:cxnSpMk id="44" creationId="{21939359-C870-4F0D-B4E1-E4FFF7E3202A}"/>
          </ac:cxnSpMkLst>
        </pc:cxnChg>
        <pc:cxnChg chg="add del mod topLvl">
          <ac:chgData name="Jeka Hamster" userId="3e1a0279753ee887" providerId="LiveId" clId="{41024889-92ED-4BBE-AAF5-1526B239C3A8}" dt="2020-01-16T21:02:27.526" v="793" actId="478"/>
          <ac:cxnSpMkLst>
            <pc:docMk/>
            <pc:sldMk cId="1848395475" sldId="260"/>
            <ac:cxnSpMk id="46" creationId="{0FD3E736-8F96-43D6-B67B-F0D95FCAB138}"/>
          </ac:cxnSpMkLst>
        </pc:cxnChg>
        <pc:cxnChg chg="add del mod topLvl">
          <ac:chgData name="Jeka Hamster" userId="3e1a0279753ee887" providerId="LiveId" clId="{41024889-92ED-4BBE-AAF5-1526B239C3A8}" dt="2020-01-16T21:02:28.961" v="794" actId="478"/>
          <ac:cxnSpMkLst>
            <pc:docMk/>
            <pc:sldMk cId="1848395475" sldId="260"/>
            <ac:cxnSpMk id="48" creationId="{1DD544CA-9C3C-40DC-BFEB-A65793B73360}"/>
          </ac:cxnSpMkLst>
        </pc:cxnChg>
        <pc:cxnChg chg="add del mod topLvl">
          <ac:chgData name="Jeka Hamster" userId="3e1a0279753ee887" providerId="LiveId" clId="{41024889-92ED-4BBE-AAF5-1526B239C3A8}" dt="2020-01-16T21:02:31.316" v="797" actId="478"/>
          <ac:cxnSpMkLst>
            <pc:docMk/>
            <pc:sldMk cId="1848395475" sldId="260"/>
            <ac:cxnSpMk id="50" creationId="{083750C8-C304-4A67-B713-05BBDB12D5F8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62" creationId="{E462240C-87DD-4395-B5BF-11FCF955ECC6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64" creationId="{73651788-50D9-44AA-971D-8E68AB090DF5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67" creationId="{5D735157-A863-4455-A872-28E59706A471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70" creationId="{948530CE-D20D-4A9D-BC05-4DE3B4FB5927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74" creationId="{C14DCB6A-1098-493E-AA8B-7493D3EB86B7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77" creationId="{532903CE-C6B7-442B-871B-485F93B91AE6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80" creationId="{B92B90C2-05C9-4343-A8AC-2530015CA24E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83" creationId="{3862CADC-3CBA-4E1A-B34D-9B762EC9D51E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86" creationId="{5E4E3E59-AE41-460C-AF80-DA3B49B5602F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89" creationId="{69D6BD8A-8903-487E-B8C7-E8075B572394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92" creationId="{A35B1AF8-B3E4-4352-8DFA-0390785FC020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95" creationId="{F0ACAB37-AFC1-4312-BE7D-3C37DF4761E1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99" creationId="{0ADBB657-1ECD-40D9-B7EB-7586ACE6308A}"/>
          </ac:cxnSpMkLst>
        </pc:cxnChg>
        <pc:cxnChg chg="add mod topLvl">
          <ac:chgData name="Jeka Hamster" userId="3e1a0279753ee887" providerId="LiveId" clId="{41024889-92ED-4BBE-AAF5-1526B239C3A8}" dt="2020-01-16T22:26:03.530" v="940" actId="165"/>
          <ac:cxnSpMkLst>
            <pc:docMk/>
            <pc:sldMk cId="1848395475" sldId="260"/>
            <ac:cxnSpMk id="102" creationId="{7AD4172E-FE0F-4B0E-B5CB-FD95A056CA6D}"/>
          </ac:cxnSpMkLst>
        </pc:cxnChg>
      </pc:sldChg>
      <pc:sldChg chg="addSp delSp modSp add mod delDesignElem">
        <pc:chgData name="Jeka Hamster" userId="3e1a0279753ee887" providerId="LiveId" clId="{41024889-92ED-4BBE-AAF5-1526B239C3A8}" dt="2020-01-16T22:38:46.776" v="1125" actId="1036"/>
        <pc:sldMkLst>
          <pc:docMk/>
          <pc:sldMk cId="4123558243" sldId="261"/>
        </pc:sldMkLst>
        <pc:spChg chg="del">
          <ac:chgData name="Jeka Hamster" userId="3e1a0279753ee887" providerId="LiveId" clId="{41024889-92ED-4BBE-AAF5-1526B239C3A8}" dt="2020-01-16T20:52:52.919" v="643" actId="478"/>
          <ac:spMkLst>
            <pc:docMk/>
            <pc:sldMk cId="4123558243" sldId="261"/>
            <ac:spMk id="7" creationId="{4F324D13-8BF6-4BA3-836B-059E061398E2}"/>
          </ac:spMkLst>
        </pc:spChg>
        <pc:spChg chg="del">
          <ac:chgData name="Jeka Hamster" userId="3e1a0279753ee887" providerId="LiveId" clId="{41024889-92ED-4BBE-AAF5-1526B239C3A8}" dt="2020-01-16T20:52:50.527" v="641" actId="478"/>
          <ac:spMkLst>
            <pc:docMk/>
            <pc:sldMk cId="4123558243" sldId="261"/>
            <ac:spMk id="8" creationId="{985F6F0A-79DB-4C60-AFAB-63DECDFE88B8}"/>
          </ac:spMkLst>
        </pc:spChg>
        <pc:spChg chg="mod">
          <ac:chgData name="Jeka Hamster" userId="3e1a0279753ee887" providerId="LiveId" clId="{41024889-92ED-4BBE-AAF5-1526B239C3A8}" dt="2020-01-16T22:26:48.218" v="945" actId="207"/>
          <ac:spMkLst>
            <pc:docMk/>
            <pc:sldMk cId="4123558243" sldId="261"/>
            <ac:spMk id="36" creationId="{F2489614-CF84-4F53-A7E8-792E42053000}"/>
          </ac:spMkLst>
        </pc:spChg>
        <pc:spChg chg="del">
          <ac:chgData name="Jeka Hamster" userId="3e1a0279753ee887" providerId="LiveId" clId="{41024889-92ED-4BBE-AAF5-1526B239C3A8}" dt="2020-01-16T22:16:44.444" v="858"/>
          <ac:spMkLst>
            <pc:docMk/>
            <pc:sldMk cId="4123558243" sldId="261"/>
            <ac:spMk id="71" creationId="{9228552E-C8B1-4A80-8448-0787CE0FC704}"/>
          </ac:spMkLst>
        </pc:spChg>
        <pc:spChg chg="add mod">
          <ac:chgData name="Jeka Hamster" userId="3e1a0279753ee887" providerId="LiveId" clId="{41024889-92ED-4BBE-AAF5-1526B239C3A8}" dt="2020-01-16T22:38:46.776" v="1125" actId="1036"/>
          <ac:spMkLst>
            <pc:docMk/>
            <pc:sldMk cId="4123558243" sldId="261"/>
            <ac:spMk id="120" creationId="{5D5DFBBE-B710-450B-AC03-025A88B8D613}"/>
          </ac:spMkLst>
        </pc:spChg>
        <pc:spChg chg="add mod">
          <ac:chgData name="Jeka Hamster" userId="3e1a0279753ee887" providerId="LiveId" clId="{41024889-92ED-4BBE-AAF5-1526B239C3A8}" dt="2020-01-16T22:37:20.069" v="1080" actId="1076"/>
          <ac:spMkLst>
            <pc:docMk/>
            <pc:sldMk cId="4123558243" sldId="261"/>
            <ac:spMk id="1024" creationId="{F615DC52-3AAD-4FEA-A7E0-F3512253866F}"/>
          </ac:spMkLst>
        </pc:spChg>
        <pc:grpChg chg="add del mod">
          <ac:chgData name="Jeka Hamster" userId="3e1a0279753ee887" providerId="LiveId" clId="{41024889-92ED-4BBE-AAF5-1526B239C3A8}" dt="2020-01-16T21:02:17.607" v="786" actId="478"/>
          <ac:grpSpMkLst>
            <pc:docMk/>
            <pc:sldMk cId="4123558243" sldId="261"/>
            <ac:grpSpMk id="9" creationId="{F7E3AC90-307B-4796-A23B-DC6343784158}"/>
          </ac:grpSpMkLst>
        </pc:grpChg>
        <pc:grpChg chg="add del mod">
          <ac:chgData name="Jeka Hamster" userId="3e1a0279753ee887" providerId="LiveId" clId="{41024889-92ED-4BBE-AAF5-1526B239C3A8}" dt="2020-01-16T21:03:36.097" v="852" actId="478"/>
          <ac:grpSpMkLst>
            <pc:docMk/>
            <pc:sldMk cId="4123558243" sldId="261"/>
            <ac:grpSpMk id="24" creationId="{33DB8E12-F497-4BD1-BA14-9F264A4F0602}"/>
          </ac:grpSpMkLst>
        </pc:grpChg>
        <pc:grpChg chg="add del mod">
          <ac:chgData name="Jeka Hamster" userId="3e1a0279753ee887" providerId="LiveId" clId="{41024889-92ED-4BBE-AAF5-1526B239C3A8}" dt="2020-01-16T22:32:15.585" v="998" actId="478"/>
          <ac:grpSpMkLst>
            <pc:docMk/>
            <pc:sldMk cId="4123558243" sldId="261"/>
            <ac:grpSpMk id="35" creationId="{4A8FF0B4-E0CC-4843-9816-AAFC6C0A12F8}"/>
          </ac:grpSpMkLst>
        </pc:grpChg>
        <pc:grpChg chg="add del mod">
          <ac:chgData name="Jeka Hamster" userId="3e1a0279753ee887" providerId="LiveId" clId="{41024889-92ED-4BBE-AAF5-1526B239C3A8}" dt="2020-01-16T22:32:12.393" v="996" actId="478"/>
          <ac:grpSpMkLst>
            <pc:docMk/>
            <pc:sldMk cId="4123558243" sldId="261"/>
            <ac:grpSpMk id="60" creationId="{F84DE6EE-9C86-497C-B5E1-D3E4112EA580}"/>
          </ac:grpSpMkLst>
        </pc:grpChg>
        <pc:grpChg chg="add del mod">
          <ac:chgData name="Jeka Hamster" userId="3e1a0279753ee887" providerId="LiveId" clId="{41024889-92ED-4BBE-AAF5-1526B239C3A8}" dt="2020-01-16T22:32:14.834" v="997" actId="478"/>
          <ac:grpSpMkLst>
            <pc:docMk/>
            <pc:sldMk cId="4123558243" sldId="261"/>
            <ac:grpSpMk id="86" creationId="{01DEB181-E5FB-4DF3-AFAF-73631ADAFB1B}"/>
          </ac:grpSpMkLst>
        </pc:grpChg>
        <pc:grpChg chg="add del mod">
          <ac:chgData name="Jeka Hamster" userId="3e1a0279753ee887" providerId="LiveId" clId="{41024889-92ED-4BBE-AAF5-1526B239C3A8}" dt="2020-01-16T22:32:12.393" v="996" actId="478"/>
          <ac:grpSpMkLst>
            <pc:docMk/>
            <pc:sldMk cId="4123558243" sldId="261"/>
            <ac:grpSpMk id="121" creationId="{8A43573F-9461-4703-B824-D5ECD9B000FF}"/>
          </ac:grpSpMkLst>
        </pc:grpChg>
        <pc:grpChg chg="add del mod">
          <ac:chgData name="Jeka Hamster" userId="3e1a0279753ee887" providerId="LiveId" clId="{41024889-92ED-4BBE-AAF5-1526B239C3A8}" dt="2020-01-16T22:32:12.393" v="996" actId="478"/>
          <ac:grpSpMkLst>
            <pc:docMk/>
            <pc:sldMk cId="4123558243" sldId="261"/>
            <ac:grpSpMk id="146" creationId="{6D8947D4-C38B-4C95-9DBA-82CE2992E21C}"/>
          </ac:grpSpMkLst>
        </pc:grpChg>
        <pc:picChg chg="del">
          <ac:chgData name="Jeka Hamster" userId="3e1a0279753ee887" providerId="LiveId" clId="{41024889-92ED-4BBE-AAF5-1526B239C3A8}" dt="2020-01-16T20:52:51.503" v="642" actId="478"/>
          <ac:picMkLst>
            <pc:docMk/>
            <pc:sldMk cId="4123558243" sldId="261"/>
            <ac:picMk id="3" creationId="{2945D373-E148-4BD8-BA6C-8ADE551A0E0C}"/>
          </ac:picMkLst>
        </pc:picChg>
        <pc:picChg chg="add mod">
          <ac:chgData name="Jeka Hamster" userId="3e1a0279753ee887" providerId="LiveId" clId="{41024889-92ED-4BBE-AAF5-1526B239C3A8}" dt="2020-01-16T22:30:28.143" v="958" actId="571"/>
          <ac:picMkLst>
            <pc:docMk/>
            <pc:sldMk cId="4123558243" sldId="261"/>
            <ac:picMk id="111" creationId="{5C6B2691-0D6D-4446-81B7-231FABB6ABCE}"/>
          </ac:picMkLst>
        </pc:picChg>
        <pc:picChg chg="mod">
          <ac:chgData name="Jeka Hamster" userId="3e1a0279753ee887" providerId="LiveId" clId="{41024889-92ED-4BBE-AAF5-1526B239C3A8}" dt="2020-01-16T22:38:13.586" v="1114" actId="1076"/>
          <ac:picMkLst>
            <pc:docMk/>
            <pc:sldMk cId="4123558243" sldId="261"/>
            <ac:picMk id="1026" creationId="{19D0FF66-E072-4369-A875-607BAFDDD878}"/>
          </ac:picMkLst>
        </pc:picChg>
        <pc:cxnChg chg="add del mod">
          <ac:chgData name="Jeka Hamster" userId="3e1a0279753ee887" providerId="LiveId" clId="{41024889-92ED-4BBE-AAF5-1526B239C3A8}" dt="2020-01-16T22:32:19.436" v="1001" actId="478"/>
          <ac:cxnSpMkLst>
            <pc:docMk/>
            <pc:sldMk cId="4123558243" sldId="261"/>
            <ac:cxnSpMk id="4" creationId="{3A6AFA00-39FA-4C42-9527-038D5418B0E6}"/>
          </ac:cxnSpMkLst>
        </pc:cxnChg>
        <pc:cxnChg chg="mod">
          <ac:chgData name="Jeka Hamster" userId="3e1a0279753ee887" providerId="LiveId" clId="{41024889-92ED-4BBE-AAF5-1526B239C3A8}" dt="2020-01-16T21:02:17.607" v="786" actId="478"/>
          <ac:cxnSpMkLst>
            <pc:docMk/>
            <pc:sldMk cId="4123558243" sldId="261"/>
            <ac:cxnSpMk id="17" creationId="{D3BC369C-6B0A-48DD-B6AD-1CD3F14F8AE4}"/>
          </ac:cxnSpMkLst>
        </pc:cxnChg>
        <pc:cxnChg chg="mod">
          <ac:chgData name="Jeka Hamster" userId="3e1a0279753ee887" providerId="LiveId" clId="{41024889-92ED-4BBE-AAF5-1526B239C3A8}" dt="2020-01-16T21:02:17.607" v="786" actId="478"/>
          <ac:cxnSpMkLst>
            <pc:docMk/>
            <pc:sldMk cId="4123558243" sldId="261"/>
            <ac:cxnSpMk id="18" creationId="{C2887D93-1454-4428-99D8-4351639A4FB9}"/>
          </ac:cxnSpMkLst>
        </pc:cxnChg>
        <pc:cxnChg chg="mod">
          <ac:chgData name="Jeka Hamster" userId="3e1a0279753ee887" providerId="LiveId" clId="{41024889-92ED-4BBE-AAF5-1526B239C3A8}" dt="2020-01-16T21:02:17.607" v="786" actId="478"/>
          <ac:cxnSpMkLst>
            <pc:docMk/>
            <pc:sldMk cId="4123558243" sldId="261"/>
            <ac:cxnSpMk id="19" creationId="{A5FD1706-79BF-484D-8B9B-B75CF3C91DC8}"/>
          </ac:cxnSpMkLst>
        </pc:cxnChg>
        <pc:cxnChg chg="mod">
          <ac:chgData name="Jeka Hamster" userId="3e1a0279753ee887" providerId="LiveId" clId="{41024889-92ED-4BBE-AAF5-1526B239C3A8}" dt="2020-01-16T21:02:17.607" v="786" actId="478"/>
          <ac:cxnSpMkLst>
            <pc:docMk/>
            <pc:sldMk cId="4123558243" sldId="261"/>
            <ac:cxnSpMk id="20" creationId="{8E792362-A0D8-44D3-AF02-161C4321DFD0}"/>
          </ac:cxnSpMkLst>
        </pc:cxnChg>
        <pc:cxnChg chg="mod">
          <ac:chgData name="Jeka Hamster" userId="3e1a0279753ee887" providerId="LiveId" clId="{41024889-92ED-4BBE-AAF5-1526B239C3A8}" dt="2020-01-16T21:02:17.607" v="786" actId="478"/>
          <ac:cxnSpMkLst>
            <pc:docMk/>
            <pc:sldMk cId="4123558243" sldId="261"/>
            <ac:cxnSpMk id="22" creationId="{F91CD61D-C45E-4B1D-AE7B-08F89D1DAA3F}"/>
          </ac:cxnSpMkLst>
        </pc:cxnChg>
        <pc:cxnChg chg="mod">
          <ac:chgData name="Jeka Hamster" userId="3e1a0279753ee887" providerId="LiveId" clId="{41024889-92ED-4BBE-AAF5-1526B239C3A8}" dt="2020-01-16T21:02:17.607" v="786" actId="478"/>
          <ac:cxnSpMkLst>
            <pc:docMk/>
            <pc:sldMk cId="4123558243" sldId="261"/>
            <ac:cxnSpMk id="23" creationId="{B32F18C8-E9A7-4775-B477-EA8AEA3EB06B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46" creationId="{BDB568F4-B8A2-4D9E-867C-DB80D5E7E6D4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47" creationId="{6EF812AA-27C1-49C6-99BE-3B5996E1780C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48" creationId="{DCED3B14-0114-4E32-8631-9809FBF69625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49" creationId="{0B928B24-2790-4DD0-8819-F4D66D0475E8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50" creationId="{604649EE-BBED-4D29-82D6-EF5761F55B36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51" creationId="{40D17A47-ECA6-4905-9B1F-5A5F559BFE41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52" creationId="{EB316163-2D18-44AD-A0AA-F76DFE796CBC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53" creationId="{FD697C34-4BA5-45FA-8315-A528B87FEA4B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54" creationId="{923647DA-4669-47DE-8157-7F4AA4747292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55" creationId="{7DEC6302-C782-49E9-BC7A-F63FDAD91617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56" creationId="{F664F91F-B028-459C-8043-38A2B1A1A830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57" creationId="{1DB8F5FD-A12A-44FC-975E-24E76B760035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58" creationId="{9B829954-634C-46E2-A6A0-92AEA3B8A6E7}"/>
          </ac:cxnSpMkLst>
        </pc:cxnChg>
        <pc:cxnChg chg="mod">
          <ac:chgData name="Jeka Hamster" userId="3e1a0279753ee887" providerId="LiveId" clId="{41024889-92ED-4BBE-AAF5-1526B239C3A8}" dt="2020-01-16T22:32:15.585" v="998" actId="478"/>
          <ac:cxnSpMkLst>
            <pc:docMk/>
            <pc:sldMk cId="4123558243" sldId="261"/>
            <ac:cxnSpMk id="59" creationId="{8B5C465F-ABDA-4740-B265-F562D3C5CA71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72" creationId="{59EEB5D6-20C3-4A31-A337-E69CE2C8C25B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73" creationId="{5E9B3060-BC29-4305-8B5B-296D1E9D4CC4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74" creationId="{EFCD955B-1341-4503-81EA-2A55CED45BA8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75" creationId="{DFF59738-D379-43A7-8FAF-D55CE0628762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76" creationId="{5D628606-4024-4FB1-A123-40241ED1C1C6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77" creationId="{62E31C61-23B2-4E84-9260-21C825D3BDD6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78" creationId="{D55BFF7E-2A52-4C92-A6F2-8ADFD60A5131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79" creationId="{748749D9-957F-4C87-AF0B-A36CC60C043C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80" creationId="{14B5061D-FB9D-4C81-AD42-ACC83C650A41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81" creationId="{8E1AB385-4CDE-4F0F-888C-B64176D6AEDA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82" creationId="{C28C1C94-A94D-4737-B7D3-BCF41B65A347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83" creationId="{10149A4F-5B7C-4D3A-8F98-96E45F3542B0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84" creationId="{294F47E4-A585-4B55-83BC-A66E009DB461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85" creationId="{09358CC0-74B5-44DA-8FFA-F22B5DBBB931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97" creationId="{371CF23A-53EE-41B2-AF79-0524C19672F6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98" creationId="{BA6150E7-772F-489B-8C16-2275BDF0218F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99" creationId="{81C0C98B-521B-4E41-AE6F-3F4A4E838ADD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100" creationId="{A3742708-64AB-448A-9777-DB9224CA30BE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101" creationId="{A7BA4E76-08DF-4244-A8B9-5BF2D069D4DE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102" creationId="{C8DFC9BC-6BBC-4547-8735-E5FA7D7931B9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103" creationId="{454D2344-9A7B-463A-A5FE-BAD079439110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104" creationId="{8A6C490A-8499-4531-9C73-6B5E1F28EECD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105" creationId="{F98EEDA6-4809-4D05-BE7C-382234EA323F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106" creationId="{3823EF13-DED0-4044-A86E-506585604AA1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107" creationId="{42505781-B9F9-4C81-B38F-D0215CA754E0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108" creationId="{5AB1186C-ACFD-4FA6-B38B-214E0BD7D275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109" creationId="{405BFBFB-5C0B-4E12-BADB-287B92B9A3AA}"/>
          </ac:cxnSpMkLst>
        </pc:cxnChg>
        <pc:cxnChg chg="mod">
          <ac:chgData name="Jeka Hamster" userId="3e1a0279753ee887" providerId="LiveId" clId="{41024889-92ED-4BBE-AAF5-1526B239C3A8}" dt="2020-01-16T22:32:14.834" v="997" actId="478"/>
          <ac:cxnSpMkLst>
            <pc:docMk/>
            <pc:sldMk cId="4123558243" sldId="261"/>
            <ac:cxnSpMk id="110" creationId="{A9F2CD32-99B8-41A9-8644-022DC72688CD}"/>
          </ac:cxnSpMkLst>
        </pc:cxnChg>
        <pc:cxnChg chg="add del mod">
          <ac:chgData name="Jeka Hamster" userId="3e1a0279753ee887" providerId="LiveId" clId="{41024889-92ED-4BBE-AAF5-1526B239C3A8}" dt="2020-01-16T22:32:17.240" v="1000" actId="478"/>
          <ac:cxnSpMkLst>
            <pc:docMk/>
            <pc:sldMk cId="4123558243" sldId="261"/>
            <ac:cxnSpMk id="113" creationId="{F8E03232-D06F-4C67-8948-17A1AC8A3CF8}"/>
          </ac:cxnSpMkLst>
        </pc:cxnChg>
        <pc:cxnChg chg="add del mod">
          <ac:chgData name="Jeka Hamster" userId="3e1a0279753ee887" providerId="LiveId" clId="{41024889-92ED-4BBE-AAF5-1526B239C3A8}" dt="2020-01-16T22:32:16.801" v="999" actId="478"/>
          <ac:cxnSpMkLst>
            <pc:docMk/>
            <pc:sldMk cId="4123558243" sldId="261"/>
            <ac:cxnSpMk id="116" creationId="{CDBD6316-219A-43AD-85AE-52167A9351D1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32" creationId="{3AAF39E9-111D-476C-8047-53AB69961349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33" creationId="{4A3DF219-74E6-438D-BD59-6C0DD7CFB865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34" creationId="{41BBDFD7-7AEC-4312-BBAF-0D36E5D22308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35" creationId="{799E1DAF-85EB-4C0F-9C2D-345668C19A8D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36" creationId="{0A1BB96C-62FB-4DB0-9456-8C6BC7DAE7AC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37" creationId="{300C84D1-ED55-4EA0-94DC-706F25655B0D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38" creationId="{8866BAF5-C92E-401F-8AF9-344FE8865737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39" creationId="{40700153-E9C9-43B9-839F-01B285EAC3E9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40" creationId="{98479C07-22AB-4633-87A6-A5775E95F051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41" creationId="{3055EA7E-619D-405E-9C62-81D00DC5B8A9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42" creationId="{3E527CB7-F3F7-4BB9-B986-3E8E93BD36D9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43" creationId="{A371033B-1252-4058-979A-D956DA5251DB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44" creationId="{EB109E91-CED9-4BC2-8FDB-6E519FB0DB43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45" creationId="{0B5F9E20-E3D6-4343-B526-1D8306232871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57" creationId="{3C4850DD-63C5-482F-B0A4-1E594AF35454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58" creationId="{BE7A86EA-0CAD-491D-8DCA-ABBFD6CCA6B5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59" creationId="{7030B3AA-9AA4-41A5-8ABB-A065AE225196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60" creationId="{2B36019B-623D-488F-9271-63DEDCAB7360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61" creationId="{E0EF9E61-07CD-47E9-A9E9-9B989D0BE01F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62" creationId="{5A05311E-F8DC-4C68-B96A-936934EFEF3A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63" creationId="{8AF24750-9D5D-47A9-B5F6-F0D6E8E81D8F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64" creationId="{8B0800CE-E4BE-43F8-8958-B07D648E3600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65" creationId="{2F1B35F8-0F9A-40C2-887F-D88AEAB6772A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66" creationId="{8CB4209C-9167-48A1-BC39-EED024C3FB8E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67" creationId="{6A9DD7D9-3A82-433A-93FD-A28B611AE565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68" creationId="{F9BE26C7-78E4-4191-B5F8-AED7D9524DC8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69" creationId="{44B3DF48-31F5-4203-8198-F7C88B44A382}"/>
          </ac:cxnSpMkLst>
        </pc:cxnChg>
        <pc:cxnChg chg="mod">
          <ac:chgData name="Jeka Hamster" userId="3e1a0279753ee887" providerId="LiveId" clId="{41024889-92ED-4BBE-AAF5-1526B239C3A8}" dt="2020-01-16T22:32:12.393" v="996" actId="478"/>
          <ac:cxnSpMkLst>
            <pc:docMk/>
            <pc:sldMk cId="4123558243" sldId="261"/>
            <ac:cxnSpMk id="170" creationId="{063F1E73-A3F6-48DA-B5AA-9B60C3EACE01}"/>
          </ac:cxnSpMkLst>
        </pc:cxnChg>
      </pc:sldChg>
      <pc:sldChg chg="addSp delSp modSp add mod modClrScheme chgLayout">
        <pc:chgData name="Jeka Hamster" userId="3e1a0279753ee887" providerId="LiveId" clId="{41024889-92ED-4BBE-AAF5-1526B239C3A8}" dt="2020-01-16T22:40:42.003" v="1136" actId="207"/>
        <pc:sldMkLst>
          <pc:docMk/>
          <pc:sldMk cId="2594386818" sldId="262"/>
        </pc:sldMkLst>
        <pc:spChg chg="del">
          <ac:chgData name="Jeka Hamster" userId="3e1a0279753ee887" providerId="LiveId" clId="{41024889-92ED-4BBE-AAF5-1526B239C3A8}" dt="2020-01-16T22:16:40.922" v="854" actId="478"/>
          <ac:spMkLst>
            <pc:docMk/>
            <pc:sldMk cId="2594386818" sldId="262"/>
            <ac:spMk id="2" creationId="{22A65985-847E-42B6-8DF6-63763D6AD72C}"/>
          </ac:spMkLst>
        </pc:spChg>
        <pc:spChg chg="del">
          <ac:chgData name="Jeka Hamster" userId="3e1a0279753ee887" providerId="LiveId" clId="{41024889-92ED-4BBE-AAF5-1526B239C3A8}" dt="2020-01-16T22:16:40.922" v="854" actId="478"/>
          <ac:spMkLst>
            <pc:docMk/>
            <pc:sldMk cId="2594386818" sldId="262"/>
            <ac:spMk id="3" creationId="{DEA7FB6E-C87D-4F6D-A6AA-BCE47DFFDF88}"/>
          </ac:spMkLst>
        </pc:spChg>
        <pc:spChg chg="add mod">
          <ac:chgData name="Jeka Hamster" userId="3e1a0279753ee887" providerId="LiveId" clId="{41024889-92ED-4BBE-AAF5-1526B239C3A8}" dt="2020-01-16T22:40:42.003" v="1136" actId="207"/>
          <ac:spMkLst>
            <pc:docMk/>
            <pc:sldMk cId="2594386818" sldId="262"/>
            <ac:spMk id="4" creationId="{0C1E84B1-5204-4E0E-873F-29FF5014D27C}"/>
          </ac:spMkLst>
        </pc:spChg>
        <pc:spChg chg="add mod">
          <ac:chgData name="Jeka Hamster" userId="3e1a0279753ee887" providerId="LiveId" clId="{41024889-92ED-4BBE-AAF5-1526B239C3A8}" dt="2020-01-16T22:40:42.003" v="1136" actId="207"/>
          <ac:spMkLst>
            <pc:docMk/>
            <pc:sldMk cId="2594386818" sldId="262"/>
            <ac:spMk id="5" creationId="{960DDA35-B5C7-41BE-96AB-8FC3E3AB49F7}"/>
          </ac:spMkLst>
        </pc:spChg>
      </pc:sldChg>
      <pc:sldChg chg="add del">
        <pc:chgData name="Jeka Hamster" userId="3e1a0279753ee887" providerId="LiveId" clId="{41024889-92ED-4BBE-AAF5-1526B239C3A8}" dt="2020-01-16T22:37:27.504" v="1083" actId="47"/>
        <pc:sldMkLst>
          <pc:docMk/>
          <pc:sldMk cId="1221079755" sldId="263"/>
        </pc:sldMkLst>
      </pc:sldChg>
      <pc:sldChg chg="addSp delSp modSp add mod">
        <pc:chgData name="Jeka Hamster" userId="3e1a0279753ee887" providerId="LiveId" clId="{41024889-92ED-4BBE-AAF5-1526B239C3A8}" dt="2020-01-16T22:40:27.403" v="1132" actId="1076"/>
        <pc:sldMkLst>
          <pc:docMk/>
          <pc:sldMk cId="4257191663" sldId="264"/>
        </pc:sldMkLst>
        <pc:spChg chg="add mod">
          <ac:chgData name="Jeka Hamster" userId="3e1a0279753ee887" providerId="LiveId" clId="{41024889-92ED-4BBE-AAF5-1526B239C3A8}" dt="2020-01-16T22:38:41.112" v="1122" actId="1035"/>
          <ac:spMkLst>
            <pc:docMk/>
            <pc:sldMk cId="4257191663" sldId="264"/>
            <ac:spMk id="2" creationId="{75321CC6-7224-4211-8E88-569B64C6638B}"/>
          </ac:spMkLst>
        </pc:spChg>
        <pc:spChg chg="del">
          <ac:chgData name="Jeka Hamster" userId="3e1a0279753ee887" providerId="LiveId" clId="{41024889-92ED-4BBE-AAF5-1526B239C3A8}" dt="2020-01-16T22:37:34.497" v="1084" actId="478"/>
          <ac:spMkLst>
            <pc:docMk/>
            <pc:sldMk cId="4257191663" sldId="264"/>
            <ac:spMk id="120" creationId="{5D5DFBBE-B710-450B-AC03-025A88B8D613}"/>
          </ac:spMkLst>
        </pc:spChg>
        <pc:spChg chg="del">
          <ac:chgData name="Jeka Hamster" userId="3e1a0279753ee887" providerId="LiveId" clId="{41024889-92ED-4BBE-AAF5-1526B239C3A8}" dt="2020-01-16T22:37:34.497" v="1084" actId="478"/>
          <ac:spMkLst>
            <pc:docMk/>
            <pc:sldMk cId="4257191663" sldId="264"/>
            <ac:spMk id="1024" creationId="{F615DC52-3AAD-4FEA-A7E0-F3512253866F}"/>
          </ac:spMkLst>
        </pc:spChg>
        <pc:picChg chg="add mod">
          <ac:chgData name="Jeka Hamster" userId="3e1a0279753ee887" providerId="LiveId" clId="{41024889-92ED-4BBE-AAF5-1526B239C3A8}" dt="2020-01-16T22:40:27.403" v="1132" actId="1076"/>
          <ac:picMkLst>
            <pc:docMk/>
            <pc:sldMk cId="4257191663" sldId="264"/>
            <ac:picMk id="2050" creationId="{087F1692-C5F5-4BB9-AA27-F83B4038DC63}"/>
          </ac:picMkLst>
        </pc:picChg>
      </pc:sldChg>
      <pc:sldChg chg="addSp delSp modSp add mod setBg">
        <pc:chgData name="Jeka Hamster" userId="3e1a0279753ee887" providerId="LiveId" clId="{41024889-92ED-4BBE-AAF5-1526B239C3A8}" dt="2020-01-17T23:01:32.889" v="2415" actId="1076"/>
        <pc:sldMkLst>
          <pc:docMk/>
          <pc:sldMk cId="1355013994" sldId="265"/>
        </pc:sldMkLst>
        <pc:spChg chg="add del mod">
          <ac:chgData name="Jeka Hamster" userId="3e1a0279753ee887" providerId="LiveId" clId="{41024889-92ED-4BBE-AAF5-1526B239C3A8}" dt="2020-01-16T22:41:14.497" v="1147"/>
          <ac:spMkLst>
            <pc:docMk/>
            <pc:sldMk cId="1355013994" sldId="265"/>
            <ac:spMk id="2" creationId="{2DA42189-E787-4260-9241-7DC62E5FA3DE}"/>
          </ac:spMkLst>
        </pc:spChg>
        <pc:spChg chg="add del mod ord">
          <ac:chgData name="Jeka Hamster" userId="3e1a0279753ee887" providerId="LiveId" clId="{41024889-92ED-4BBE-AAF5-1526B239C3A8}" dt="2020-01-16T22:41:14.497" v="1147"/>
          <ac:spMkLst>
            <pc:docMk/>
            <pc:sldMk cId="1355013994" sldId="265"/>
            <ac:spMk id="3" creationId="{17F4D969-F6DC-47ED-B444-2FA7508F5576}"/>
          </ac:spMkLst>
        </pc:spChg>
        <pc:picChg chg="add del mod">
          <ac:chgData name="Jeka Hamster" userId="3e1a0279753ee887" providerId="LiveId" clId="{41024889-92ED-4BBE-AAF5-1526B239C3A8}" dt="2020-01-17T23:01:30.458" v="2414" actId="478"/>
          <ac:picMkLst>
            <pc:docMk/>
            <pc:sldMk cId="1355013994" sldId="265"/>
            <ac:picMk id="4" creationId="{362C6CEE-B0C2-486A-9BE8-39F3530A97E2}"/>
          </ac:picMkLst>
        </pc:picChg>
        <pc:picChg chg="add mod">
          <ac:chgData name="Jeka Hamster" userId="3e1a0279753ee887" providerId="LiveId" clId="{41024889-92ED-4BBE-AAF5-1526B239C3A8}" dt="2020-01-17T23:01:32.889" v="2415" actId="1076"/>
          <ac:picMkLst>
            <pc:docMk/>
            <pc:sldMk cId="1355013994" sldId="265"/>
            <ac:picMk id="5" creationId="{A5D57987-6587-4CC1-806B-3A5116925073}"/>
          </ac:picMkLst>
        </pc:picChg>
      </pc:sldChg>
      <pc:sldChg chg="addSp add">
        <pc:chgData name="Jeka Hamster" userId="3e1a0279753ee887" providerId="LiveId" clId="{41024889-92ED-4BBE-AAF5-1526B239C3A8}" dt="2020-01-16T22:41:28.887" v="1150"/>
        <pc:sldMkLst>
          <pc:docMk/>
          <pc:sldMk cId="1653330867" sldId="266"/>
        </pc:sldMkLst>
        <pc:spChg chg="add">
          <ac:chgData name="Jeka Hamster" userId="3e1a0279753ee887" providerId="LiveId" clId="{41024889-92ED-4BBE-AAF5-1526B239C3A8}" dt="2020-01-16T22:41:28.887" v="1150"/>
          <ac:spMkLst>
            <pc:docMk/>
            <pc:sldMk cId="1653330867" sldId="266"/>
            <ac:spMk id="2" creationId="{4050FCC3-879E-4B2B-ADD3-EFE5F19A6E51}"/>
          </ac:spMkLst>
        </pc:spChg>
        <pc:spChg chg="add">
          <ac:chgData name="Jeka Hamster" userId="3e1a0279753ee887" providerId="LiveId" clId="{41024889-92ED-4BBE-AAF5-1526B239C3A8}" dt="2020-01-16T22:41:28.887" v="1150"/>
          <ac:spMkLst>
            <pc:docMk/>
            <pc:sldMk cId="1653330867" sldId="266"/>
            <ac:spMk id="3" creationId="{A6D3E40D-B877-46DA-89FB-37130ADD58AB}"/>
          </ac:spMkLst>
        </pc:spChg>
      </pc:sldChg>
      <pc:sldChg chg="addSp delSp modSp add mod modClrScheme chgLayout">
        <pc:chgData name="Jeka Hamster" userId="3e1a0279753ee887" providerId="LiveId" clId="{41024889-92ED-4BBE-AAF5-1526B239C3A8}" dt="2020-01-17T23:13:23.260" v="2645" actId="14100"/>
        <pc:sldMkLst>
          <pc:docMk/>
          <pc:sldMk cId="2026403218" sldId="267"/>
        </pc:sldMkLst>
        <pc:spChg chg="add del mod">
          <ac:chgData name="Jeka Hamster" userId="3e1a0279753ee887" providerId="LiveId" clId="{41024889-92ED-4BBE-AAF5-1526B239C3A8}" dt="2020-01-16T22:41:59.395" v="1153" actId="700"/>
          <ac:spMkLst>
            <pc:docMk/>
            <pc:sldMk cId="2026403218" sldId="267"/>
            <ac:spMk id="2" creationId="{6632E0AB-A7C5-4CDE-BB23-5A56ED6445BD}"/>
          </ac:spMkLst>
        </pc:spChg>
        <pc:spChg chg="add del mod">
          <ac:chgData name="Jeka Hamster" userId="3e1a0279753ee887" providerId="LiveId" clId="{41024889-92ED-4BBE-AAF5-1526B239C3A8}" dt="2020-01-16T23:14:20.552" v="1676" actId="478"/>
          <ac:spMkLst>
            <pc:docMk/>
            <pc:sldMk cId="2026403218" sldId="267"/>
            <ac:spMk id="3" creationId="{233BBBF1-6B96-4384-A4CD-087298344AB5}"/>
          </ac:spMkLst>
        </pc:spChg>
        <pc:spChg chg="add mod">
          <ac:chgData name="Jeka Hamster" userId="3e1a0279753ee887" providerId="LiveId" clId="{41024889-92ED-4BBE-AAF5-1526B239C3A8}" dt="2020-01-16T22:51:36.097" v="1371" actId="1076"/>
          <ac:spMkLst>
            <pc:docMk/>
            <pc:sldMk cId="2026403218" sldId="267"/>
            <ac:spMk id="5" creationId="{1642A275-2296-4B13-8E7B-06D6C7E1B3D2}"/>
          </ac:spMkLst>
        </pc:spChg>
        <pc:spChg chg="add mod">
          <ac:chgData name="Jeka Hamster" userId="3e1a0279753ee887" providerId="LiveId" clId="{41024889-92ED-4BBE-AAF5-1526B239C3A8}" dt="2020-01-16T22:51:12.989" v="1364" actId="1076"/>
          <ac:spMkLst>
            <pc:docMk/>
            <pc:sldMk cId="2026403218" sldId="267"/>
            <ac:spMk id="6" creationId="{31182214-3E3B-40F9-B9A9-7FBAA30AD70D}"/>
          </ac:spMkLst>
        </pc:spChg>
        <pc:spChg chg="add mod">
          <ac:chgData name="Jeka Hamster" userId="3e1a0279753ee887" providerId="LiveId" clId="{41024889-92ED-4BBE-AAF5-1526B239C3A8}" dt="2020-01-16T22:53:12.345" v="1397" actId="1035"/>
          <ac:spMkLst>
            <pc:docMk/>
            <pc:sldMk cId="2026403218" sldId="267"/>
            <ac:spMk id="7" creationId="{B76A69FD-64EF-4969-8C26-813E6FFF9795}"/>
          </ac:spMkLst>
        </pc:spChg>
        <pc:spChg chg="add mod">
          <ac:chgData name="Jeka Hamster" userId="3e1a0279753ee887" providerId="LiveId" clId="{41024889-92ED-4BBE-AAF5-1526B239C3A8}" dt="2020-01-16T22:51:17.857" v="1366" actId="1076"/>
          <ac:spMkLst>
            <pc:docMk/>
            <pc:sldMk cId="2026403218" sldId="267"/>
            <ac:spMk id="8" creationId="{CC4748E8-FC51-4183-AF49-A014670F0A57}"/>
          </ac:spMkLst>
        </pc:spChg>
        <pc:spChg chg="add mod">
          <ac:chgData name="Jeka Hamster" userId="3e1a0279753ee887" providerId="LiveId" clId="{41024889-92ED-4BBE-AAF5-1526B239C3A8}" dt="2020-01-16T22:51:23.353" v="1368" actId="1076"/>
          <ac:spMkLst>
            <pc:docMk/>
            <pc:sldMk cId="2026403218" sldId="267"/>
            <ac:spMk id="9" creationId="{6AEF9677-A1C9-4567-AE27-861116D13933}"/>
          </ac:spMkLst>
        </pc:spChg>
        <pc:spChg chg="add mod">
          <ac:chgData name="Jeka Hamster" userId="3e1a0279753ee887" providerId="LiveId" clId="{41024889-92ED-4BBE-AAF5-1526B239C3A8}" dt="2020-01-16T22:53:16.009" v="1401" actId="1037"/>
          <ac:spMkLst>
            <pc:docMk/>
            <pc:sldMk cId="2026403218" sldId="267"/>
            <ac:spMk id="30" creationId="{C4E8F426-9040-4168-B24C-E2A86C58E63D}"/>
          </ac:spMkLst>
        </pc:spChg>
        <pc:spChg chg="add">
          <ac:chgData name="Jeka Hamster" userId="3e1a0279753ee887" providerId="LiveId" clId="{41024889-92ED-4BBE-AAF5-1526B239C3A8}" dt="2020-01-16T23:14:21.098" v="1677"/>
          <ac:spMkLst>
            <pc:docMk/>
            <pc:sldMk cId="2026403218" sldId="267"/>
            <ac:spMk id="31" creationId="{5B263CD2-C658-421D-9E35-3FBEDEC81682}"/>
          </ac:spMkLst>
        </pc:spChg>
        <pc:picChg chg="add mod">
          <ac:chgData name="Jeka Hamster" userId="3e1a0279753ee887" providerId="LiveId" clId="{41024889-92ED-4BBE-AAF5-1526B239C3A8}" dt="2020-01-16T22:52:54.848" v="1390" actId="1076"/>
          <ac:picMkLst>
            <pc:docMk/>
            <pc:sldMk cId="2026403218" sldId="267"/>
            <ac:picMk id="4" creationId="{C5038476-646B-46A5-84B3-5EE8D2DD3E26}"/>
          </ac:picMkLst>
        </pc:picChg>
        <pc:cxnChg chg="add mod">
          <ac:chgData name="Jeka Hamster" userId="3e1a0279753ee887" providerId="LiveId" clId="{41024889-92ED-4BBE-AAF5-1526B239C3A8}" dt="2020-01-16T22:51:26.281" v="1369" actId="14100"/>
          <ac:cxnSpMkLst>
            <pc:docMk/>
            <pc:sldMk cId="2026403218" sldId="267"/>
            <ac:cxnSpMk id="11" creationId="{5224110C-047F-4C7B-ACA8-0259A53C5FF5}"/>
          </ac:cxnSpMkLst>
        </pc:cxnChg>
        <pc:cxnChg chg="add mod">
          <ac:chgData name="Jeka Hamster" userId="3e1a0279753ee887" providerId="LiveId" clId="{41024889-92ED-4BBE-AAF5-1526B239C3A8}" dt="2020-01-16T22:51:39.014" v="1372" actId="14100"/>
          <ac:cxnSpMkLst>
            <pc:docMk/>
            <pc:sldMk cId="2026403218" sldId="267"/>
            <ac:cxnSpMk id="14" creationId="{0D4E60E6-FE2A-459D-B596-04EFC1DE0902}"/>
          </ac:cxnSpMkLst>
        </pc:cxnChg>
        <pc:cxnChg chg="add mod">
          <ac:chgData name="Jeka Hamster" userId="3e1a0279753ee887" providerId="LiveId" clId="{41024889-92ED-4BBE-AAF5-1526B239C3A8}" dt="2020-01-17T23:13:23.260" v="2645" actId="14100"/>
          <ac:cxnSpMkLst>
            <pc:docMk/>
            <pc:sldMk cId="2026403218" sldId="267"/>
            <ac:cxnSpMk id="17" creationId="{128CFFBD-7F09-4057-A1B2-92239E344437}"/>
          </ac:cxnSpMkLst>
        </pc:cxnChg>
        <pc:cxnChg chg="add del mod">
          <ac:chgData name="Jeka Hamster" userId="3e1a0279753ee887" providerId="LiveId" clId="{41024889-92ED-4BBE-AAF5-1526B239C3A8}" dt="2020-01-16T22:48:25.265" v="1327" actId="478"/>
          <ac:cxnSpMkLst>
            <pc:docMk/>
            <pc:sldMk cId="2026403218" sldId="267"/>
            <ac:cxnSpMk id="20" creationId="{3181D680-8683-4C7B-B164-F62F6F1AE668}"/>
          </ac:cxnSpMkLst>
        </pc:cxnChg>
        <pc:cxnChg chg="add mod">
          <ac:chgData name="Jeka Hamster" userId="3e1a0279753ee887" providerId="LiveId" clId="{41024889-92ED-4BBE-AAF5-1526B239C3A8}" dt="2020-01-16T22:51:49.770" v="1373" actId="14100"/>
          <ac:cxnSpMkLst>
            <pc:docMk/>
            <pc:sldMk cId="2026403218" sldId="267"/>
            <ac:cxnSpMk id="23" creationId="{DD86A376-027B-4FFD-9DA4-F65CD2A1056C}"/>
          </ac:cxnSpMkLst>
        </pc:cxnChg>
      </pc:sldChg>
      <pc:sldChg chg="addSp delSp modSp add mod">
        <pc:chgData name="Jeka Hamster" userId="3e1a0279753ee887" providerId="LiveId" clId="{41024889-92ED-4BBE-AAF5-1526B239C3A8}" dt="2020-01-17T23:02:24.631" v="2417" actId="1038"/>
        <pc:sldMkLst>
          <pc:docMk/>
          <pc:sldMk cId="477857615" sldId="268"/>
        </pc:sldMkLst>
        <pc:spChg chg="add mod">
          <ac:chgData name="Jeka Hamster" userId="3e1a0279753ee887" providerId="LiveId" clId="{41024889-92ED-4BBE-AAF5-1526B239C3A8}" dt="2020-01-16T22:57:40.377" v="1450" actId="1036"/>
          <ac:spMkLst>
            <pc:docMk/>
            <pc:sldMk cId="477857615" sldId="268"/>
            <ac:spMk id="2" creationId="{B9D8172A-C76A-4562-85C2-75B63EBD3C6A}"/>
          </ac:spMkLst>
        </pc:spChg>
        <pc:spChg chg="del">
          <ac:chgData name="Jeka Hamster" userId="3e1a0279753ee887" providerId="LiveId" clId="{41024889-92ED-4BBE-AAF5-1526B239C3A8}" dt="2020-01-16T23:14:04.824" v="1673" actId="478"/>
          <ac:spMkLst>
            <pc:docMk/>
            <pc:sldMk cId="477857615" sldId="268"/>
            <ac:spMk id="3" creationId="{233BBBF1-6B96-4384-A4CD-087298344AB5}"/>
          </ac:spMkLst>
        </pc:spChg>
        <pc:spChg chg="del">
          <ac:chgData name="Jeka Hamster" userId="3e1a0279753ee887" providerId="LiveId" clId="{41024889-92ED-4BBE-AAF5-1526B239C3A8}" dt="2020-01-16T22:53:45.572" v="1403" actId="478"/>
          <ac:spMkLst>
            <pc:docMk/>
            <pc:sldMk cId="477857615" sldId="268"/>
            <ac:spMk id="5" creationId="{1642A275-2296-4B13-8E7B-06D6C7E1B3D2}"/>
          </ac:spMkLst>
        </pc:spChg>
        <pc:spChg chg="del">
          <ac:chgData name="Jeka Hamster" userId="3e1a0279753ee887" providerId="LiveId" clId="{41024889-92ED-4BBE-AAF5-1526B239C3A8}" dt="2020-01-16T22:53:47.906" v="1404" actId="478"/>
          <ac:spMkLst>
            <pc:docMk/>
            <pc:sldMk cId="477857615" sldId="268"/>
            <ac:spMk id="6" creationId="{31182214-3E3B-40F9-B9A9-7FBAA30AD70D}"/>
          </ac:spMkLst>
        </pc:spChg>
        <pc:spChg chg="del">
          <ac:chgData name="Jeka Hamster" userId="3e1a0279753ee887" providerId="LiveId" clId="{41024889-92ED-4BBE-AAF5-1526B239C3A8}" dt="2020-01-16T22:53:45.572" v="1403" actId="478"/>
          <ac:spMkLst>
            <pc:docMk/>
            <pc:sldMk cId="477857615" sldId="268"/>
            <ac:spMk id="7" creationId="{B76A69FD-64EF-4969-8C26-813E6FFF9795}"/>
          </ac:spMkLst>
        </pc:spChg>
        <pc:spChg chg="del">
          <ac:chgData name="Jeka Hamster" userId="3e1a0279753ee887" providerId="LiveId" clId="{41024889-92ED-4BBE-AAF5-1526B239C3A8}" dt="2020-01-16T22:53:45.572" v="1403" actId="478"/>
          <ac:spMkLst>
            <pc:docMk/>
            <pc:sldMk cId="477857615" sldId="268"/>
            <ac:spMk id="8" creationId="{CC4748E8-FC51-4183-AF49-A014670F0A57}"/>
          </ac:spMkLst>
        </pc:spChg>
        <pc:spChg chg="del">
          <ac:chgData name="Jeka Hamster" userId="3e1a0279753ee887" providerId="LiveId" clId="{41024889-92ED-4BBE-AAF5-1526B239C3A8}" dt="2020-01-16T22:53:45.572" v="1403" actId="478"/>
          <ac:spMkLst>
            <pc:docMk/>
            <pc:sldMk cId="477857615" sldId="268"/>
            <ac:spMk id="9" creationId="{6AEF9677-A1C9-4567-AE27-861116D13933}"/>
          </ac:spMkLst>
        </pc:spChg>
        <pc:spChg chg="add mod">
          <ac:chgData name="Jeka Hamster" userId="3e1a0279753ee887" providerId="LiveId" clId="{41024889-92ED-4BBE-AAF5-1526B239C3A8}" dt="2020-01-16T22:58:35.222" v="1460" actId="1076"/>
          <ac:spMkLst>
            <pc:docMk/>
            <pc:sldMk cId="477857615" sldId="268"/>
            <ac:spMk id="10" creationId="{D5B4497F-F694-476C-90FE-2A008CC9CF26}"/>
          </ac:spMkLst>
        </pc:spChg>
        <pc:spChg chg="add mod">
          <ac:chgData name="Jeka Hamster" userId="3e1a0279753ee887" providerId="LiveId" clId="{41024889-92ED-4BBE-AAF5-1526B239C3A8}" dt="2020-01-16T22:57:40.377" v="1450" actId="1036"/>
          <ac:spMkLst>
            <pc:docMk/>
            <pc:sldMk cId="477857615" sldId="268"/>
            <ac:spMk id="16" creationId="{09DC804C-388F-4CFD-96EB-2A49D3654924}"/>
          </ac:spMkLst>
        </pc:spChg>
        <pc:spChg chg="add mod">
          <ac:chgData name="Jeka Hamster" userId="3e1a0279753ee887" providerId="LiveId" clId="{41024889-92ED-4BBE-AAF5-1526B239C3A8}" dt="2020-01-16T22:57:40.377" v="1450" actId="1036"/>
          <ac:spMkLst>
            <pc:docMk/>
            <pc:sldMk cId="477857615" sldId="268"/>
            <ac:spMk id="18" creationId="{2F7ECC5C-F192-4364-991C-0A03C28B0D99}"/>
          </ac:spMkLst>
        </pc:spChg>
        <pc:spChg chg="add mod">
          <ac:chgData name="Jeka Hamster" userId="3e1a0279753ee887" providerId="LiveId" clId="{41024889-92ED-4BBE-AAF5-1526B239C3A8}" dt="2020-01-16T22:57:40.377" v="1450" actId="1036"/>
          <ac:spMkLst>
            <pc:docMk/>
            <pc:sldMk cId="477857615" sldId="268"/>
            <ac:spMk id="19" creationId="{C6B7F8D9-1CCB-4254-9699-B4E5C492090E}"/>
          </ac:spMkLst>
        </pc:spChg>
        <pc:spChg chg="add del mod">
          <ac:chgData name="Jeka Hamster" userId="3e1a0279753ee887" providerId="LiveId" clId="{41024889-92ED-4BBE-AAF5-1526B239C3A8}" dt="2020-01-16T23:00:06.257" v="1465" actId="478"/>
          <ac:spMkLst>
            <pc:docMk/>
            <pc:sldMk cId="477857615" sldId="268"/>
            <ac:spMk id="20" creationId="{0D03EB37-3233-48E1-87E6-E937D3563E71}"/>
          </ac:spMkLst>
        </pc:spChg>
        <pc:spChg chg="add del mod">
          <ac:chgData name="Jeka Hamster" userId="3e1a0279753ee887" providerId="LiveId" clId="{41024889-92ED-4BBE-AAF5-1526B239C3A8}" dt="2020-01-16T23:01:27.305" v="1471" actId="478"/>
          <ac:spMkLst>
            <pc:docMk/>
            <pc:sldMk cId="477857615" sldId="268"/>
            <ac:spMk id="21" creationId="{C1D65A21-9EE7-4968-AC08-9A32700616EB}"/>
          </ac:spMkLst>
        </pc:spChg>
        <pc:spChg chg="add mod">
          <ac:chgData name="Jeka Hamster" userId="3e1a0279753ee887" providerId="LiveId" clId="{41024889-92ED-4BBE-AAF5-1526B239C3A8}" dt="2020-01-16T23:03:07.454" v="1508" actId="1076"/>
          <ac:spMkLst>
            <pc:docMk/>
            <pc:sldMk cId="477857615" sldId="268"/>
            <ac:spMk id="22" creationId="{D1A2DB9F-01C0-411F-98BA-29D9FE6C4F4B}"/>
          </ac:spMkLst>
        </pc:spChg>
        <pc:spChg chg="add mod">
          <ac:chgData name="Jeka Hamster" userId="3e1a0279753ee887" providerId="LiveId" clId="{41024889-92ED-4BBE-AAF5-1526B239C3A8}" dt="2020-01-16T23:06:08.927" v="1580" actId="1076"/>
          <ac:spMkLst>
            <pc:docMk/>
            <pc:sldMk cId="477857615" sldId="268"/>
            <ac:spMk id="24" creationId="{6FB247E7-5CE1-4B2A-AAC3-100E9E277430}"/>
          </ac:spMkLst>
        </pc:spChg>
        <pc:spChg chg="add mod">
          <ac:chgData name="Jeka Hamster" userId="3e1a0279753ee887" providerId="LiveId" clId="{41024889-92ED-4BBE-AAF5-1526B239C3A8}" dt="2020-01-16T23:05:34.793" v="1553" actId="1076"/>
          <ac:spMkLst>
            <pc:docMk/>
            <pc:sldMk cId="477857615" sldId="268"/>
            <ac:spMk id="25" creationId="{A24EEC10-180E-4BBB-81F7-273D97892A64}"/>
          </ac:spMkLst>
        </pc:spChg>
        <pc:spChg chg="add mod">
          <ac:chgData name="Jeka Hamster" userId="3e1a0279753ee887" providerId="LiveId" clId="{41024889-92ED-4BBE-AAF5-1526B239C3A8}" dt="2020-01-16T23:07:01.732" v="1599" actId="1076"/>
          <ac:spMkLst>
            <pc:docMk/>
            <pc:sldMk cId="477857615" sldId="268"/>
            <ac:spMk id="27" creationId="{7DF07AB8-7FDA-459F-A06F-C08DBBAA06E7}"/>
          </ac:spMkLst>
        </pc:spChg>
        <pc:spChg chg="del">
          <ac:chgData name="Jeka Hamster" userId="3e1a0279753ee887" providerId="LiveId" clId="{41024889-92ED-4BBE-AAF5-1526B239C3A8}" dt="2020-01-16T22:53:45.572" v="1403" actId="478"/>
          <ac:spMkLst>
            <pc:docMk/>
            <pc:sldMk cId="477857615" sldId="268"/>
            <ac:spMk id="30" creationId="{C4E8F426-9040-4168-B24C-E2A86C58E63D}"/>
          </ac:spMkLst>
        </pc:spChg>
        <pc:spChg chg="add mod">
          <ac:chgData name="Jeka Hamster" userId="3e1a0279753ee887" providerId="LiveId" clId="{41024889-92ED-4BBE-AAF5-1526B239C3A8}" dt="2020-01-16T23:14:15.707" v="1675" actId="1076"/>
          <ac:spMkLst>
            <pc:docMk/>
            <pc:sldMk cId="477857615" sldId="268"/>
            <ac:spMk id="79" creationId="{59641AA8-003F-48B9-B1F2-1CB36CCB7425}"/>
          </ac:spMkLst>
        </pc:spChg>
        <pc:spChg chg="add del mod">
          <ac:chgData name="Jeka Hamster" userId="3e1a0279753ee887" providerId="LiveId" clId="{41024889-92ED-4BBE-AAF5-1526B239C3A8}" dt="2020-01-16T23:15:12.025" v="1693" actId="478"/>
          <ac:spMkLst>
            <pc:docMk/>
            <pc:sldMk cId="477857615" sldId="268"/>
            <ac:spMk id="80" creationId="{26872F64-FC2B-4FE5-8433-86A5866900F5}"/>
          </ac:spMkLst>
        </pc:spChg>
        <pc:spChg chg="add mod">
          <ac:chgData name="Jeka Hamster" userId="3e1a0279753ee887" providerId="LiveId" clId="{41024889-92ED-4BBE-AAF5-1526B239C3A8}" dt="2020-01-16T23:15:48.329" v="1713" actId="1076"/>
          <ac:spMkLst>
            <pc:docMk/>
            <pc:sldMk cId="477857615" sldId="268"/>
            <ac:spMk id="81" creationId="{5F37DAAD-F4AA-45B0-8449-85FE293EC86C}"/>
          </ac:spMkLst>
        </pc:spChg>
        <pc:spChg chg="add mod">
          <ac:chgData name="Jeka Hamster" userId="3e1a0279753ee887" providerId="LiveId" clId="{41024889-92ED-4BBE-AAF5-1526B239C3A8}" dt="2020-01-16T23:16:14.903" v="1726" actId="20577"/>
          <ac:spMkLst>
            <pc:docMk/>
            <pc:sldMk cId="477857615" sldId="268"/>
            <ac:spMk id="82" creationId="{84B0F9AD-C47E-46A1-9186-CFC4A455A63F}"/>
          </ac:spMkLst>
        </pc:spChg>
        <pc:spChg chg="add mod">
          <ac:chgData name="Jeka Hamster" userId="3e1a0279753ee887" providerId="LiveId" clId="{41024889-92ED-4BBE-AAF5-1526B239C3A8}" dt="2020-01-16T23:16:09.219" v="1721" actId="20577"/>
          <ac:spMkLst>
            <pc:docMk/>
            <pc:sldMk cId="477857615" sldId="268"/>
            <ac:spMk id="83" creationId="{7F711C97-4B6A-4C21-A141-44E51DD63C1C}"/>
          </ac:spMkLst>
        </pc:spChg>
        <pc:spChg chg="add mod">
          <ac:chgData name="Jeka Hamster" userId="3e1a0279753ee887" providerId="LiveId" clId="{41024889-92ED-4BBE-AAF5-1526B239C3A8}" dt="2020-01-16T23:16:33.509" v="1738" actId="1076"/>
          <ac:spMkLst>
            <pc:docMk/>
            <pc:sldMk cId="477857615" sldId="268"/>
            <ac:spMk id="84" creationId="{3DBB40DE-42C9-4D79-AAE3-EDBEB11A6AA3}"/>
          </ac:spMkLst>
        </pc:spChg>
        <pc:spChg chg="add mod">
          <ac:chgData name="Jeka Hamster" userId="3e1a0279753ee887" providerId="LiveId" clId="{41024889-92ED-4BBE-AAF5-1526B239C3A8}" dt="2020-01-16T23:17:03.753" v="1757" actId="1037"/>
          <ac:spMkLst>
            <pc:docMk/>
            <pc:sldMk cId="477857615" sldId="268"/>
            <ac:spMk id="85" creationId="{87527668-B530-4637-BDEF-A473E51459E1}"/>
          </ac:spMkLst>
        </pc:spChg>
        <pc:spChg chg="add mod">
          <ac:chgData name="Jeka Hamster" userId="3e1a0279753ee887" providerId="LiveId" clId="{41024889-92ED-4BBE-AAF5-1526B239C3A8}" dt="2020-01-16T23:17:17.273" v="1765" actId="20577"/>
          <ac:spMkLst>
            <pc:docMk/>
            <pc:sldMk cId="477857615" sldId="268"/>
            <ac:spMk id="86" creationId="{3C9D4F9D-C3A3-4AA6-97DA-BA7210EAC26C}"/>
          </ac:spMkLst>
        </pc:spChg>
        <pc:spChg chg="add mod">
          <ac:chgData name="Jeka Hamster" userId="3e1a0279753ee887" providerId="LiveId" clId="{41024889-92ED-4BBE-AAF5-1526B239C3A8}" dt="2020-01-16T23:17:14.932" v="1763" actId="20577"/>
          <ac:spMkLst>
            <pc:docMk/>
            <pc:sldMk cId="477857615" sldId="268"/>
            <ac:spMk id="87" creationId="{6486D234-91FC-48F3-88ED-D2562C1DF0F6}"/>
          </ac:spMkLst>
        </pc:spChg>
        <pc:spChg chg="add mod">
          <ac:chgData name="Jeka Hamster" userId="3e1a0279753ee887" providerId="LiveId" clId="{41024889-92ED-4BBE-AAF5-1526B239C3A8}" dt="2020-01-17T23:02:24.631" v="2417" actId="1038"/>
          <ac:spMkLst>
            <pc:docMk/>
            <pc:sldMk cId="477857615" sldId="268"/>
            <ac:spMk id="88" creationId="{9329375E-7A62-428C-ADE2-E72B0042A3B0}"/>
          </ac:spMkLst>
        </pc:spChg>
        <pc:spChg chg="add mod">
          <ac:chgData name="Jeka Hamster" userId="3e1a0279753ee887" providerId="LiveId" clId="{41024889-92ED-4BBE-AAF5-1526B239C3A8}" dt="2020-01-16T23:18:26.291" v="1800" actId="1076"/>
          <ac:spMkLst>
            <pc:docMk/>
            <pc:sldMk cId="477857615" sldId="268"/>
            <ac:spMk id="89" creationId="{36694D6D-2133-4F1C-8E43-035ABCD2F546}"/>
          </ac:spMkLst>
        </pc:spChg>
        <pc:spChg chg="add mod">
          <ac:chgData name="Jeka Hamster" userId="3e1a0279753ee887" providerId="LiveId" clId="{41024889-92ED-4BBE-AAF5-1526B239C3A8}" dt="2020-01-16T23:23:05.282" v="1949" actId="113"/>
          <ac:spMkLst>
            <pc:docMk/>
            <pc:sldMk cId="477857615" sldId="268"/>
            <ac:spMk id="90" creationId="{B8167888-6F56-4E21-A42C-818C6B38F83E}"/>
          </ac:spMkLst>
        </pc:spChg>
        <pc:spChg chg="add mod">
          <ac:chgData name="Jeka Hamster" userId="3e1a0279753ee887" providerId="LiveId" clId="{41024889-92ED-4BBE-AAF5-1526B239C3A8}" dt="2020-01-16T23:23:07.128" v="1950" actId="113"/>
          <ac:spMkLst>
            <pc:docMk/>
            <pc:sldMk cId="477857615" sldId="268"/>
            <ac:spMk id="91" creationId="{D240B7BB-BDCF-4770-A437-075912810216}"/>
          </ac:spMkLst>
        </pc:spChg>
        <pc:spChg chg="add mod">
          <ac:chgData name="Jeka Hamster" userId="3e1a0279753ee887" providerId="LiveId" clId="{41024889-92ED-4BBE-AAF5-1526B239C3A8}" dt="2020-01-16T23:23:09.954" v="1951" actId="113"/>
          <ac:spMkLst>
            <pc:docMk/>
            <pc:sldMk cId="477857615" sldId="268"/>
            <ac:spMk id="92" creationId="{E6D91D12-168A-4AF8-A8AB-9A9CAC7AB17E}"/>
          </ac:spMkLst>
        </pc:spChg>
        <pc:spChg chg="add mod">
          <ac:chgData name="Jeka Hamster" userId="3e1a0279753ee887" providerId="LiveId" clId="{41024889-92ED-4BBE-AAF5-1526B239C3A8}" dt="2020-01-16T23:23:13.115" v="1952" actId="113"/>
          <ac:spMkLst>
            <pc:docMk/>
            <pc:sldMk cId="477857615" sldId="268"/>
            <ac:spMk id="93" creationId="{29587DDD-068E-4609-9F2A-58FA2733CEE3}"/>
          </ac:spMkLst>
        </pc:spChg>
        <pc:spChg chg="add mod">
          <ac:chgData name="Jeka Hamster" userId="3e1a0279753ee887" providerId="LiveId" clId="{41024889-92ED-4BBE-AAF5-1526B239C3A8}" dt="2020-01-16T23:23:15.533" v="1953" actId="113"/>
          <ac:spMkLst>
            <pc:docMk/>
            <pc:sldMk cId="477857615" sldId="268"/>
            <ac:spMk id="94" creationId="{10815978-3CD4-4BAA-B3EF-B8F549E1DEFA}"/>
          </ac:spMkLst>
        </pc:spChg>
        <pc:picChg chg="del">
          <ac:chgData name="Jeka Hamster" userId="3e1a0279753ee887" providerId="LiveId" clId="{41024889-92ED-4BBE-AAF5-1526B239C3A8}" dt="2020-01-16T22:53:45.572" v="1403" actId="478"/>
          <ac:picMkLst>
            <pc:docMk/>
            <pc:sldMk cId="477857615" sldId="268"/>
            <ac:picMk id="4" creationId="{C5038476-646B-46A5-84B3-5EE8D2DD3E26}"/>
          </ac:picMkLst>
        </pc:picChg>
        <pc:picChg chg="add del mod">
          <ac:chgData name="Jeka Hamster" userId="3e1a0279753ee887" providerId="LiveId" clId="{41024889-92ED-4BBE-AAF5-1526B239C3A8}" dt="2020-01-16T22:56:29.513" v="1407" actId="478"/>
          <ac:picMkLst>
            <pc:docMk/>
            <pc:sldMk cId="477857615" sldId="268"/>
            <ac:picMk id="15" creationId="{67E95E6E-0402-48CB-8A69-C7432D458670}"/>
          </ac:picMkLst>
        </pc:picChg>
        <pc:cxnChg chg="del">
          <ac:chgData name="Jeka Hamster" userId="3e1a0279753ee887" providerId="LiveId" clId="{41024889-92ED-4BBE-AAF5-1526B239C3A8}" dt="2020-01-16T22:53:45.572" v="1403" actId="478"/>
          <ac:cxnSpMkLst>
            <pc:docMk/>
            <pc:sldMk cId="477857615" sldId="268"/>
            <ac:cxnSpMk id="11" creationId="{5224110C-047F-4C7B-ACA8-0259A53C5FF5}"/>
          </ac:cxnSpMkLst>
        </pc:cxnChg>
        <pc:cxnChg chg="add mod">
          <ac:chgData name="Jeka Hamster" userId="3e1a0279753ee887" providerId="LiveId" clId="{41024889-92ED-4BBE-AAF5-1526B239C3A8}" dt="2020-01-16T22:58:50.396" v="1463" actId="1582"/>
          <ac:cxnSpMkLst>
            <pc:docMk/>
            <pc:sldMk cId="477857615" sldId="268"/>
            <ac:cxnSpMk id="13" creationId="{21C0D672-88D2-4B3B-904F-D9785A737B9E}"/>
          </ac:cxnSpMkLst>
        </pc:cxnChg>
        <pc:cxnChg chg="del">
          <ac:chgData name="Jeka Hamster" userId="3e1a0279753ee887" providerId="LiveId" clId="{41024889-92ED-4BBE-AAF5-1526B239C3A8}" dt="2020-01-16T22:53:45.572" v="1403" actId="478"/>
          <ac:cxnSpMkLst>
            <pc:docMk/>
            <pc:sldMk cId="477857615" sldId="268"/>
            <ac:cxnSpMk id="14" creationId="{0D4E60E6-FE2A-459D-B596-04EFC1DE0902}"/>
          </ac:cxnSpMkLst>
        </pc:cxnChg>
        <pc:cxnChg chg="del">
          <ac:chgData name="Jeka Hamster" userId="3e1a0279753ee887" providerId="LiveId" clId="{41024889-92ED-4BBE-AAF5-1526B239C3A8}" dt="2020-01-16T22:53:45.572" v="1403" actId="478"/>
          <ac:cxnSpMkLst>
            <pc:docMk/>
            <pc:sldMk cId="477857615" sldId="268"/>
            <ac:cxnSpMk id="17" creationId="{128CFFBD-7F09-4057-A1B2-92239E344437}"/>
          </ac:cxnSpMkLst>
        </pc:cxnChg>
        <pc:cxnChg chg="del">
          <ac:chgData name="Jeka Hamster" userId="3e1a0279753ee887" providerId="LiveId" clId="{41024889-92ED-4BBE-AAF5-1526B239C3A8}" dt="2020-01-16T22:53:45.572" v="1403" actId="478"/>
          <ac:cxnSpMkLst>
            <pc:docMk/>
            <pc:sldMk cId="477857615" sldId="268"/>
            <ac:cxnSpMk id="23" creationId="{DD86A376-027B-4FFD-9DA4-F65CD2A1056C}"/>
          </ac:cxnSpMkLst>
        </pc:cxnChg>
        <pc:cxnChg chg="add del mod">
          <ac:chgData name="Jeka Hamster" userId="3e1a0279753ee887" providerId="LiveId" clId="{41024889-92ED-4BBE-AAF5-1526B239C3A8}" dt="2020-01-16T23:07:57.775" v="1607" actId="478"/>
          <ac:cxnSpMkLst>
            <pc:docMk/>
            <pc:sldMk cId="477857615" sldId="268"/>
            <ac:cxnSpMk id="28" creationId="{704B12CC-8610-494A-BD21-91E8706C7763}"/>
          </ac:cxnSpMkLst>
        </pc:cxnChg>
        <pc:cxnChg chg="add del mod">
          <ac:chgData name="Jeka Hamster" userId="3e1a0279753ee887" providerId="LiveId" clId="{41024889-92ED-4BBE-AAF5-1526B239C3A8}" dt="2020-01-16T23:07:56.781" v="1606" actId="478"/>
          <ac:cxnSpMkLst>
            <pc:docMk/>
            <pc:sldMk cId="477857615" sldId="268"/>
            <ac:cxnSpMk id="31" creationId="{40DDB2D9-C6E0-4384-81BA-84E69A1A76DA}"/>
          </ac:cxnSpMkLst>
        </pc:cxnChg>
        <pc:cxnChg chg="add mod">
          <ac:chgData name="Jeka Hamster" userId="3e1a0279753ee887" providerId="LiveId" clId="{41024889-92ED-4BBE-AAF5-1526B239C3A8}" dt="2020-01-16T23:08:28.621" v="1611" actId="14100"/>
          <ac:cxnSpMkLst>
            <pc:docMk/>
            <pc:sldMk cId="477857615" sldId="268"/>
            <ac:cxnSpMk id="34" creationId="{25440CE8-C35E-4606-A2EF-9F0EFC616298}"/>
          </ac:cxnSpMkLst>
        </pc:cxnChg>
        <pc:cxnChg chg="add mod">
          <ac:chgData name="Jeka Hamster" userId="3e1a0279753ee887" providerId="LiveId" clId="{41024889-92ED-4BBE-AAF5-1526B239C3A8}" dt="2020-01-16T23:08:33.621" v="1613" actId="1076"/>
          <ac:cxnSpMkLst>
            <pc:docMk/>
            <pc:sldMk cId="477857615" sldId="268"/>
            <ac:cxnSpMk id="36" creationId="{B1B86519-F034-41EC-A6A7-CDB8C1CB5DB9}"/>
          </ac:cxnSpMkLst>
        </pc:cxnChg>
        <pc:cxnChg chg="add mod">
          <ac:chgData name="Jeka Hamster" userId="3e1a0279753ee887" providerId="LiveId" clId="{41024889-92ED-4BBE-AAF5-1526B239C3A8}" dt="2020-01-16T23:08:36.488" v="1615" actId="1076"/>
          <ac:cxnSpMkLst>
            <pc:docMk/>
            <pc:sldMk cId="477857615" sldId="268"/>
            <ac:cxnSpMk id="37" creationId="{B83A6B20-4EBF-4751-9AF6-6779EF22DC82}"/>
          </ac:cxnSpMkLst>
        </pc:cxnChg>
        <pc:cxnChg chg="add mod">
          <ac:chgData name="Jeka Hamster" userId="3e1a0279753ee887" providerId="LiveId" clId="{41024889-92ED-4BBE-AAF5-1526B239C3A8}" dt="2020-01-16T23:08:39.300" v="1617" actId="1076"/>
          <ac:cxnSpMkLst>
            <pc:docMk/>
            <pc:sldMk cId="477857615" sldId="268"/>
            <ac:cxnSpMk id="38" creationId="{4B4DBF0A-7682-4E3C-938D-F2CBB0E62EB6}"/>
          </ac:cxnSpMkLst>
        </pc:cxnChg>
        <pc:cxnChg chg="add mod">
          <ac:chgData name="Jeka Hamster" userId="3e1a0279753ee887" providerId="LiveId" clId="{41024889-92ED-4BBE-AAF5-1526B239C3A8}" dt="2020-01-16T23:09:45.826" v="1632" actId="14100"/>
          <ac:cxnSpMkLst>
            <pc:docMk/>
            <pc:sldMk cId="477857615" sldId="268"/>
            <ac:cxnSpMk id="40" creationId="{4FF89C0F-D065-4162-A37D-02E49375748E}"/>
          </ac:cxnSpMkLst>
        </pc:cxnChg>
        <pc:cxnChg chg="add mod">
          <ac:chgData name="Jeka Hamster" userId="3e1a0279753ee887" providerId="LiveId" clId="{41024889-92ED-4BBE-AAF5-1526B239C3A8}" dt="2020-01-16T23:09:49.684" v="1633" actId="14100"/>
          <ac:cxnSpMkLst>
            <pc:docMk/>
            <pc:sldMk cId="477857615" sldId="268"/>
            <ac:cxnSpMk id="41" creationId="{1D10EE85-0EF3-4ADF-ABC3-D94BFC2814C9}"/>
          </ac:cxnSpMkLst>
        </pc:cxnChg>
        <pc:cxnChg chg="add mod">
          <ac:chgData name="Jeka Hamster" userId="3e1a0279753ee887" providerId="LiveId" clId="{41024889-92ED-4BBE-AAF5-1526B239C3A8}" dt="2020-01-16T23:09:52.610" v="1634" actId="14100"/>
          <ac:cxnSpMkLst>
            <pc:docMk/>
            <pc:sldMk cId="477857615" sldId="268"/>
            <ac:cxnSpMk id="44" creationId="{C0B8361F-1B6C-46D9-8132-677DDC76B31A}"/>
          </ac:cxnSpMkLst>
        </pc:cxnChg>
        <pc:cxnChg chg="add mod">
          <ac:chgData name="Jeka Hamster" userId="3e1a0279753ee887" providerId="LiveId" clId="{41024889-92ED-4BBE-AAF5-1526B239C3A8}" dt="2020-01-16T23:09:43.652" v="1631" actId="14100"/>
          <ac:cxnSpMkLst>
            <pc:docMk/>
            <pc:sldMk cId="477857615" sldId="268"/>
            <ac:cxnSpMk id="47" creationId="{635CD983-C6A2-465A-8F1C-A885ADEAA040}"/>
          </ac:cxnSpMkLst>
        </pc:cxnChg>
        <pc:cxnChg chg="add mod">
          <ac:chgData name="Jeka Hamster" userId="3e1a0279753ee887" providerId="LiveId" clId="{41024889-92ED-4BBE-AAF5-1526B239C3A8}" dt="2020-01-16T23:13:30.303" v="1671" actId="14100"/>
          <ac:cxnSpMkLst>
            <pc:docMk/>
            <pc:sldMk cId="477857615" sldId="268"/>
            <ac:cxnSpMk id="54" creationId="{6FBECD6B-DF27-486F-862D-4A553A882833}"/>
          </ac:cxnSpMkLst>
        </pc:cxnChg>
        <pc:cxnChg chg="add del mod">
          <ac:chgData name="Jeka Hamster" userId="3e1a0279753ee887" providerId="LiveId" clId="{41024889-92ED-4BBE-AAF5-1526B239C3A8}" dt="2020-01-16T23:13:20.539" v="1667" actId="478"/>
          <ac:cxnSpMkLst>
            <pc:docMk/>
            <pc:sldMk cId="477857615" sldId="268"/>
            <ac:cxnSpMk id="60" creationId="{8269D14C-95EF-4E28-BF0E-DBA8BA6C0B00}"/>
          </ac:cxnSpMkLst>
        </pc:cxnChg>
        <pc:cxnChg chg="add del mod">
          <ac:chgData name="Jeka Hamster" userId="3e1a0279753ee887" providerId="LiveId" clId="{41024889-92ED-4BBE-AAF5-1526B239C3A8}" dt="2020-01-16T23:13:19.486" v="1666" actId="478"/>
          <ac:cxnSpMkLst>
            <pc:docMk/>
            <pc:sldMk cId="477857615" sldId="268"/>
            <ac:cxnSpMk id="65" creationId="{D3C9F300-1D8C-4697-BA41-7A8570479CAD}"/>
          </ac:cxnSpMkLst>
        </pc:cxnChg>
        <pc:cxnChg chg="add del mod">
          <ac:chgData name="Jeka Hamster" userId="3e1a0279753ee887" providerId="LiveId" clId="{41024889-92ED-4BBE-AAF5-1526B239C3A8}" dt="2020-01-16T23:13:18.793" v="1665" actId="478"/>
          <ac:cxnSpMkLst>
            <pc:docMk/>
            <pc:sldMk cId="477857615" sldId="268"/>
            <ac:cxnSpMk id="69" creationId="{1E19BF36-6CA4-46D4-B2ED-D987E1763DF5}"/>
          </ac:cxnSpMkLst>
        </pc:cxnChg>
      </pc:sldChg>
      <pc:sldChg chg="addSp delSp modSp add mod">
        <pc:chgData name="Jeka Hamster" userId="3e1a0279753ee887" providerId="LiveId" clId="{41024889-92ED-4BBE-AAF5-1526B239C3A8}" dt="2020-01-17T23:27:36.044" v="2689"/>
        <pc:sldMkLst>
          <pc:docMk/>
          <pc:sldMk cId="2181290981" sldId="269"/>
        </pc:sldMkLst>
        <pc:spChg chg="add mod">
          <ac:chgData name="Jeka Hamster" userId="3e1a0279753ee887" providerId="LiveId" clId="{41024889-92ED-4BBE-AAF5-1526B239C3A8}" dt="2020-01-16T23:24:36.481" v="1955" actId="164"/>
          <ac:spMkLst>
            <pc:docMk/>
            <pc:sldMk cId="2181290981" sldId="269"/>
            <ac:spMk id="2" creationId="{6AC2A875-A038-436C-926C-ADDB09C68C53}"/>
          </ac:spMkLst>
        </pc:spChg>
        <pc:spChg chg="add mod">
          <ac:chgData name="Jeka Hamster" userId="3e1a0279753ee887" providerId="LiveId" clId="{41024889-92ED-4BBE-AAF5-1526B239C3A8}" dt="2020-01-16T23:25:28.492" v="1984" actId="1076"/>
          <ac:spMkLst>
            <pc:docMk/>
            <pc:sldMk cId="2181290981" sldId="269"/>
            <ac:spMk id="4" creationId="{3495497D-6348-4A96-B451-BAF01E24322C}"/>
          </ac:spMkLst>
        </pc:spChg>
        <pc:spChg chg="add mod">
          <ac:chgData name="Jeka Hamster" userId="3e1a0279753ee887" providerId="LiveId" clId="{41024889-92ED-4BBE-AAF5-1526B239C3A8}" dt="2020-01-16T23:25:23.884" v="1983" actId="404"/>
          <ac:spMkLst>
            <pc:docMk/>
            <pc:sldMk cId="2181290981" sldId="269"/>
            <ac:spMk id="5" creationId="{32735B45-E0B8-41A3-82C0-A97A961C71C7}"/>
          </ac:spMkLst>
        </pc:spChg>
        <pc:spChg chg="add mod">
          <ac:chgData name="Jeka Hamster" userId="3e1a0279753ee887" providerId="LiveId" clId="{41024889-92ED-4BBE-AAF5-1526B239C3A8}" dt="2020-01-16T23:26:05.302" v="2019" actId="1076"/>
          <ac:spMkLst>
            <pc:docMk/>
            <pc:sldMk cId="2181290981" sldId="269"/>
            <ac:spMk id="7" creationId="{9CC541BE-612F-4C8B-A470-295120D4CC0E}"/>
          </ac:spMkLst>
        </pc:spChg>
        <pc:spChg chg="add del mod">
          <ac:chgData name="Jeka Hamster" userId="3e1a0279753ee887" providerId="LiveId" clId="{41024889-92ED-4BBE-AAF5-1526B239C3A8}" dt="2020-01-17T23:05:53.979" v="2459" actId="478"/>
          <ac:spMkLst>
            <pc:docMk/>
            <pc:sldMk cId="2181290981" sldId="269"/>
            <ac:spMk id="15" creationId="{9F1543EF-B637-4C8E-BCC1-39E5A0E788EA}"/>
          </ac:spMkLst>
        </pc:spChg>
        <pc:spChg chg="mod">
          <ac:chgData name="Jeka Hamster" userId="3e1a0279753ee887" providerId="LiveId" clId="{41024889-92ED-4BBE-AAF5-1526B239C3A8}" dt="2020-01-16T23:32:44.830" v="2174" actId="1038"/>
          <ac:spMkLst>
            <pc:docMk/>
            <pc:sldMk cId="2181290981" sldId="269"/>
            <ac:spMk id="16" creationId="{05DD788A-A337-4DBE-8A43-79A3A2441FFA}"/>
          </ac:spMkLst>
        </pc:spChg>
        <pc:spChg chg="add mod">
          <ac:chgData name="Jeka Hamster" userId="3e1a0279753ee887" providerId="LiveId" clId="{41024889-92ED-4BBE-AAF5-1526B239C3A8}" dt="2020-01-17T23:07:48.231" v="2534" actId="1036"/>
          <ac:spMkLst>
            <pc:docMk/>
            <pc:sldMk cId="2181290981" sldId="269"/>
            <ac:spMk id="17" creationId="{751138BD-5586-4F4A-8E50-068B71EA8396}"/>
          </ac:spMkLst>
        </pc:spChg>
        <pc:spChg chg="del mod">
          <ac:chgData name="Jeka Hamster" userId="3e1a0279753ee887" providerId="LiveId" clId="{41024889-92ED-4BBE-AAF5-1526B239C3A8}" dt="2020-01-16T23:31:00.016" v="2128" actId="478"/>
          <ac:spMkLst>
            <pc:docMk/>
            <pc:sldMk cId="2181290981" sldId="269"/>
            <ac:spMk id="17" creationId="{F7D374B4-B2F9-4A46-BC29-153C7BB7B6D5}"/>
          </ac:spMkLst>
        </pc:spChg>
        <pc:spChg chg="mod topLvl">
          <ac:chgData name="Jeka Hamster" userId="3e1a0279753ee887" providerId="LiveId" clId="{41024889-92ED-4BBE-AAF5-1526B239C3A8}" dt="2020-01-16T23:34:21.480" v="2232" actId="478"/>
          <ac:spMkLst>
            <pc:docMk/>
            <pc:sldMk cId="2181290981" sldId="269"/>
            <ac:spMk id="39" creationId="{F515D3FC-B764-429D-BC75-A1982E03C60D}"/>
          </ac:spMkLst>
        </pc:spChg>
        <pc:spChg chg="add del topLvl">
          <ac:chgData name="Jeka Hamster" userId="3e1a0279753ee887" providerId="LiveId" clId="{41024889-92ED-4BBE-AAF5-1526B239C3A8}" dt="2020-01-16T23:34:21.480" v="2232" actId="478"/>
          <ac:spMkLst>
            <pc:docMk/>
            <pc:sldMk cId="2181290981" sldId="269"/>
            <ac:spMk id="41" creationId="{53946E4D-E8F4-46A1-AD19-DCD04E36740D}"/>
          </ac:spMkLst>
        </pc:spChg>
        <pc:spChg chg="add del">
          <ac:chgData name="Jeka Hamster" userId="3e1a0279753ee887" providerId="LiveId" clId="{41024889-92ED-4BBE-AAF5-1526B239C3A8}" dt="2020-01-16T23:34:18.450" v="2230" actId="478"/>
          <ac:spMkLst>
            <pc:docMk/>
            <pc:sldMk cId="2181290981" sldId="269"/>
            <ac:spMk id="42" creationId="{DB39FD5B-9EC4-413E-99A2-C769D20F25D4}"/>
          </ac:spMkLst>
        </pc:spChg>
        <pc:spChg chg="topLvl">
          <ac:chgData name="Jeka Hamster" userId="3e1a0279753ee887" providerId="LiveId" clId="{41024889-92ED-4BBE-AAF5-1526B239C3A8}" dt="2020-01-16T23:32:59.441" v="2181" actId="478"/>
          <ac:spMkLst>
            <pc:docMk/>
            <pc:sldMk cId="2181290981" sldId="269"/>
            <ac:spMk id="49" creationId="{BEA15006-64B8-4610-ACF8-6095D2ED1ACB}"/>
          </ac:spMkLst>
        </pc:spChg>
        <pc:spChg chg="del topLvl">
          <ac:chgData name="Jeka Hamster" userId="3e1a0279753ee887" providerId="LiveId" clId="{41024889-92ED-4BBE-AAF5-1526B239C3A8}" dt="2020-01-16T23:32:59.441" v="2181" actId="478"/>
          <ac:spMkLst>
            <pc:docMk/>
            <pc:sldMk cId="2181290981" sldId="269"/>
            <ac:spMk id="51" creationId="{8CCFEA9E-3D83-4DFD-9F2C-D9A2124DB62A}"/>
          </ac:spMkLst>
        </pc:spChg>
        <pc:spChg chg="del mod">
          <ac:chgData name="Jeka Hamster" userId="3e1a0279753ee887" providerId="LiveId" clId="{41024889-92ED-4BBE-AAF5-1526B239C3A8}" dt="2020-01-16T23:32:57.457" v="2180" actId="478"/>
          <ac:spMkLst>
            <pc:docMk/>
            <pc:sldMk cId="2181290981" sldId="269"/>
            <ac:spMk id="52" creationId="{1C17B5F1-7EC6-4E20-87E5-C2A6CF4C0DF4}"/>
          </ac:spMkLst>
        </pc:spChg>
        <pc:spChg chg="topLvl">
          <ac:chgData name="Jeka Hamster" userId="3e1a0279753ee887" providerId="LiveId" clId="{41024889-92ED-4BBE-AAF5-1526B239C3A8}" dt="2020-01-16T23:33:06.536" v="2192" actId="478"/>
          <ac:spMkLst>
            <pc:docMk/>
            <pc:sldMk cId="2181290981" sldId="269"/>
            <ac:spMk id="54" creationId="{AB7C0BFC-4D02-47A3-851C-0C63C499EA18}"/>
          </ac:spMkLst>
        </pc:spChg>
        <pc:spChg chg="del mod topLvl">
          <ac:chgData name="Jeka Hamster" userId="3e1a0279753ee887" providerId="LiveId" clId="{41024889-92ED-4BBE-AAF5-1526B239C3A8}" dt="2020-01-16T23:33:06.536" v="2192" actId="478"/>
          <ac:spMkLst>
            <pc:docMk/>
            <pc:sldMk cId="2181290981" sldId="269"/>
            <ac:spMk id="56" creationId="{01EC6B16-08A9-4854-9DD9-9D024AC11996}"/>
          </ac:spMkLst>
        </pc:spChg>
        <pc:spChg chg="del mod">
          <ac:chgData name="Jeka Hamster" userId="3e1a0279753ee887" providerId="LiveId" clId="{41024889-92ED-4BBE-AAF5-1526B239C3A8}" dt="2020-01-16T23:33:04.640" v="2190" actId="478"/>
          <ac:spMkLst>
            <pc:docMk/>
            <pc:sldMk cId="2181290981" sldId="269"/>
            <ac:spMk id="57" creationId="{F3001907-F80F-41E3-A8DE-A0AE4F0CD980}"/>
          </ac:spMkLst>
        </pc:spChg>
        <pc:spChg chg="topLvl">
          <ac:chgData name="Jeka Hamster" userId="3e1a0279753ee887" providerId="LiveId" clId="{41024889-92ED-4BBE-AAF5-1526B239C3A8}" dt="2020-01-16T23:33:15.512" v="2195" actId="478"/>
          <ac:spMkLst>
            <pc:docMk/>
            <pc:sldMk cId="2181290981" sldId="269"/>
            <ac:spMk id="59" creationId="{C40CE8EA-F6CD-4AD8-B6C0-F7F875E5A9DD}"/>
          </ac:spMkLst>
        </pc:spChg>
        <pc:spChg chg="del topLvl">
          <ac:chgData name="Jeka Hamster" userId="3e1a0279753ee887" providerId="LiveId" clId="{41024889-92ED-4BBE-AAF5-1526B239C3A8}" dt="2020-01-16T23:33:15.512" v="2195" actId="478"/>
          <ac:spMkLst>
            <pc:docMk/>
            <pc:sldMk cId="2181290981" sldId="269"/>
            <ac:spMk id="61" creationId="{22793862-04B9-4BF4-AED8-25A85A403A45}"/>
          </ac:spMkLst>
        </pc:spChg>
        <pc:spChg chg="del">
          <ac:chgData name="Jeka Hamster" userId="3e1a0279753ee887" providerId="LiveId" clId="{41024889-92ED-4BBE-AAF5-1526B239C3A8}" dt="2020-01-16T23:33:11.848" v="2193" actId="478"/>
          <ac:spMkLst>
            <pc:docMk/>
            <pc:sldMk cId="2181290981" sldId="269"/>
            <ac:spMk id="62" creationId="{B99841FA-3DFA-431E-819E-34A8F7405D0C}"/>
          </ac:spMkLst>
        </pc:spChg>
        <pc:spChg chg="topLvl">
          <ac:chgData name="Jeka Hamster" userId="3e1a0279753ee887" providerId="LiveId" clId="{41024889-92ED-4BBE-AAF5-1526B239C3A8}" dt="2020-01-16T23:33:22.136" v="2200" actId="478"/>
          <ac:spMkLst>
            <pc:docMk/>
            <pc:sldMk cId="2181290981" sldId="269"/>
            <ac:spMk id="64" creationId="{970FAE9E-AF4A-41F2-A305-88A5991CBF83}"/>
          </ac:spMkLst>
        </pc:spChg>
        <pc:spChg chg="del">
          <ac:chgData name="Jeka Hamster" userId="3e1a0279753ee887" providerId="LiveId" clId="{41024889-92ED-4BBE-AAF5-1526B239C3A8}" dt="2020-01-16T23:33:17.033" v="2196" actId="478"/>
          <ac:spMkLst>
            <pc:docMk/>
            <pc:sldMk cId="2181290981" sldId="269"/>
            <ac:spMk id="66" creationId="{46E49C0B-6611-47BC-BEA7-214959AA1B7A}"/>
          </ac:spMkLst>
        </pc:spChg>
        <pc:spChg chg="del topLvl">
          <ac:chgData name="Jeka Hamster" userId="3e1a0279753ee887" providerId="LiveId" clId="{41024889-92ED-4BBE-AAF5-1526B239C3A8}" dt="2020-01-16T23:33:22.136" v="2200" actId="478"/>
          <ac:spMkLst>
            <pc:docMk/>
            <pc:sldMk cId="2181290981" sldId="269"/>
            <ac:spMk id="67" creationId="{82CC67F2-A72A-4B83-8F36-C6AAEB036199}"/>
          </ac:spMkLst>
        </pc:spChg>
        <pc:spChg chg="mod topLvl">
          <ac:chgData name="Jeka Hamster" userId="3e1a0279753ee887" providerId="LiveId" clId="{41024889-92ED-4BBE-AAF5-1526B239C3A8}" dt="2020-01-16T23:34:07.313" v="2229" actId="478"/>
          <ac:spMkLst>
            <pc:docMk/>
            <pc:sldMk cId="2181290981" sldId="269"/>
            <ac:spMk id="69" creationId="{8445F095-4B5B-4D74-913C-941F4D970537}"/>
          </ac:spMkLst>
        </pc:spChg>
        <pc:spChg chg="add del">
          <ac:chgData name="Jeka Hamster" userId="3e1a0279753ee887" providerId="LiveId" clId="{41024889-92ED-4BBE-AAF5-1526B239C3A8}" dt="2020-01-16T23:34:06.913" v="2227" actId="478"/>
          <ac:spMkLst>
            <pc:docMk/>
            <pc:sldMk cId="2181290981" sldId="269"/>
            <ac:spMk id="71" creationId="{1BABEE40-676B-4E17-8EDD-F0EEC8757050}"/>
          </ac:spMkLst>
        </pc:spChg>
        <pc:spChg chg="add del mod topLvl">
          <ac:chgData name="Jeka Hamster" userId="3e1a0279753ee887" providerId="LiveId" clId="{41024889-92ED-4BBE-AAF5-1526B239C3A8}" dt="2020-01-16T23:34:07.313" v="2229" actId="478"/>
          <ac:spMkLst>
            <pc:docMk/>
            <pc:sldMk cId="2181290981" sldId="269"/>
            <ac:spMk id="72" creationId="{BBC6980C-F03F-447E-B0D9-E15B310DF9CB}"/>
          </ac:spMkLst>
        </pc:spChg>
        <pc:spChg chg="mod topLvl">
          <ac:chgData name="Jeka Hamster" userId="3e1a0279753ee887" providerId="LiveId" clId="{41024889-92ED-4BBE-AAF5-1526B239C3A8}" dt="2020-01-16T23:40:38.928" v="2390" actId="478"/>
          <ac:spMkLst>
            <pc:docMk/>
            <pc:sldMk cId="2181290981" sldId="269"/>
            <ac:spMk id="84" creationId="{B62C6F1E-D278-42F2-B8CE-D8972459A459}"/>
          </ac:spMkLst>
        </pc:spChg>
        <pc:spChg chg="add del">
          <ac:chgData name="Jeka Hamster" userId="3e1a0279753ee887" providerId="LiveId" clId="{41024889-92ED-4BBE-AAF5-1526B239C3A8}" dt="2020-01-16T23:34:25.455" v="2233" actId="478"/>
          <ac:spMkLst>
            <pc:docMk/>
            <pc:sldMk cId="2181290981" sldId="269"/>
            <ac:spMk id="86" creationId="{0E3CA52E-0674-430E-A47D-1918E06DEE23}"/>
          </ac:spMkLst>
        </pc:spChg>
        <pc:spChg chg="add del mod topLvl">
          <ac:chgData name="Jeka Hamster" userId="3e1a0279753ee887" providerId="LiveId" clId="{41024889-92ED-4BBE-AAF5-1526B239C3A8}" dt="2020-01-16T23:34:27.248" v="2234" actId="478"/>
          <ac:spMkLst>
            <pc:docMk/>
            <pc:sldMk cId="2181290981" sldId="269"/>
            <ac:spMk id="87" creationId="{95503E1D-EFA3-4AFA-9EEF-62EEA9A9F969}"/>
          </ac:spMkLst>
        </pc:spChg>
        <pc:spChg chg="mod topLvl">
          <ac:chgData name="Jeka Hamster" userId="3e1a0279753ee887" providerId="LiveId" clId="{41024889-92ED-4BBE-AAF5-1526B239C3A8}" dt="2020-01-16T23:33:56.433" v="2215" actId="478"/>
          <ac:spMkLst>
            <pc:docMk/>
            <pc:sldMk cId="2181290981" sldId="269"/>
            <ac:spMk id="89" creationId="{CF50E82A-DC68-4549-8281-683497690E32}"/>
          </ac:spMkLst>
        </pc:spChg>
        <pc:spChg chg="add del">
          <ac:chgData name="Jeka Hamster" userId="3e1a0279753ee887" providerId="LiveId" clId="{41024889-92ED-4BBE-AAF5-1526B239C3A8}" dt="2020-01-16T23:33:56.673" v="2216" actId="478"/>
          <ac:spMkLst>
            <pc:docMk/>
            <pc:sldMk cId="2181290981" sldId="269"/>
            <ac:spMk id="91" creationId="{336F6BC7-F52A-4F70-B7A6-71182A82878C}"/>
          </ac:spMkLst>
        </pc:spChg>
        <pc:spChg chg="add del mod topLvl">
          <ac:chgData name="Jeka Hamster" userId="3e1a0279753ee887" providerId="LiveId" clId="{41024889-92ED-4BBE-AAF5-1526B239C3A8}" dt="2020-01-16T23:33:56.433" v="2215" actId="478"/>
          <ac:spMkLst>
            <pc:docMk/>
            <pc:sldMk cId="2181290981" sldId="269"/>
            <ac:spMk id="92" creationId="{02400A25-C413-4365-AADE-08098322F569}"/>
          </ac:spMkLst>
        </pc:spChg>
        <pc:spChg chg="add del">
          <ac:chgData name="Jeka Hamster" userId="3e1a0279753ee887" providerId="LiveId" clId="{41024889-92ED-4BBE-AAF5-1526B239C3A8}" dt="2020-01-16T23:30:35.120" v="2119"/>
          <ac:spMkLst>
            <pc:docMk/>
            <pc:sldMk cId="2181290981" sldId="269"/>
            <ac:spMk id="93" creationId="{995BC46B-2941-4AA5-8818-E00BD57E986F}"/>
          </ac:spMkLst>
        </pc:spChg>
        <pc:spChg chg="add del mod">
          <ac:chgData name="Jeka Hamster" userId="3e1a0279753ee887" providerId="LiveId" clId="{41024889-92ED-4BBE-AAF5-1526B239C3A8}" dt="2020-01-16T23:30:54.710" v="2125"/>
          <ac:spMkLst>
            <pc:docMk/>
            <pc:sldMk cId="2181290981" sldId="269"/>
            <ac:spMk id="94" creationId="{20CFE3F3-4056-4F0B-BB24-E5D353927DF1}"/>
          </ac:spMkLst>
        </pc:spChg>
        <pc:spChg chg="add del mod">
          <ac:chgData name="Jeka Hamster" userId="3e1a0279753ee887" providerId="LiveId" clId="{41024889-92ED-4BBE-AAF5-1526B239C3A8}" dt="2020-01-16T23:30:54.710" v="2125"/>
          <ac:spMkLst>
            <pc:docMk/>
            <pc:sldMk cId="2181290981" sldId="269"/>
            <ac:spMk id="95" creationId="{DB3BD69A-3553-43AC-B516-33703CE688C7}"/>
          </ac:spMkLst>
        </pc:spChg>
        <pc:spChg chg="add mod">
          <ac:chgData name="Jeka Hamster" userId="3e1a0279753ee887" providerId="LiveId" clId="{41024889-92ED-4BBE-AAF5-1526B239C3A8}" dt="2020-01-17T23:03:16.243" v="2419" actId="1076"/>
          <ac:spMkLst>
            <pc:docMk/>
            <pc:sldMk cId="2181290981" sldId="269"/>
            <ac:spMk id="113" creationId="{3102302C-2262-464D-AE78-DFD17E6BDFAE}"/>
          </ac:spMkLst>
        </pc:spChg>
        <pc:spChg chg="add mod">
          <ac:chgData name="Jeka Hamster" userId="3e1a0279753ee887" providerId="LiveId" clId="{41024889-92ED-4BBE-AAF5-1526B239C3A8}" dt="2020-01-17T23:03:23.308" v="2421" actId="1076"/>
          <ac:spMkLst>
            <pc:docMk/>
            <pc:sldMk cId="2181290981" sldId="269"/>
            <ac:spMk id="114" creationId="{C1C26647-1722-4D4D-9A7F-AD31AAECF95A}"/>
          </ac:spMkLst>
        </pc:spChg>
        <pc:spChg chg="add mod">
          <ac:chgData name="Jeka Hamster" userId="3e1a0279753ee887" providerId="LiveId" clId="{41024889-92ED-4BBE-AAF5-1526B239C3A8}" dt="2020-01-17T23:03:27.722" v="2423" actId="1076"/>
          <ac:spMkLst>
            <pc:docMk/>
            <pc:sldMk cId="2181290981" sldId="269"/>
            <ac:spMk id="116" creationId="{BA596707-5F3F-4514-B35B-A0A92B496E60}"/>
          </ac:spMkLst>
        </pc:spChg>
        <pc:spChg chg="add mod">
          <ac:chgData name="Jeka Hamster" userId="3e1a0279753ee887" providerId="LiveId" clId="{41024889-92ED-4BBE-AAF5-1526B239C3A8}" dt="2020-01-17T23:03:32.273" v="2425" actId="1076"/>
          <ac:spMkLst>
            <pc:docMk/>
            <pc:sldMk cId="2181290981" sldId="269"/>
            <ac:spMk id="117" creationId="{9A91C6C7-5749-499F-85E1-4323E75E131C}"/>
          </ac:spMkLst>
        </pc:spChg>
        <pc:spChg chg="add mod">
          <ac:chgData name="Jeka Hamster" userId="3e1a0279753ee887" providerId="LiveId" clId="{41024889-92ED-4BBE-AAF5-1526B239C3A8}" dt="2020-01-17T23:03:36.713" v="2427" actId="1076"/>
          <ac:spMkLst>
            <pc:docMk/>
            <pc:sldMk cId="2181290981" sldId="269"/>
            <ac:spMk id="119" creationId="{D68D1BF2-D68B-46A4-8C5D-EEEAF224874F}"/>
          </ac:spMkLst>
        </pc:spChg>
        <pc:spChg chg="add mod">
          <ac:chgData name="Jeka Hamster" userId="3e1a0279753ee887" providerId="LiveId" clId="{41024889-92ED-4BBE-AAF5-1526B239C3A8}" dt="2020-01-17T23:03:41.508" v="2429" actId="1076"/>
          <ac:spMkLst>
            <pc:docMk/>
            <pc:sldMk cId="2181290981" sldId="269"/>
            <ac:spMk id="120" creationId="{E4F3C655-9EF0-45DA-AF83-4D26E2EF67F7}"/>
          </ac:spMkLst>
        </pc:spChg>
        <pc:spChg chg="add mod">
          <ac:chgData name="Jeka Hamster" userId="3e1a0279753ee887" providerId="LiveId" clId="{41024889-92ED-4BBE-AAF5-1526B239C3A8}" dt="2020-01-17T23:03:45.907" v="2431" actId="1076"/>
          <ac:spMkLst>
            <pc:docMk/>
            <pc:sldMk cId="2181290981" sldId="269"/>
            <ac:spMk id="122" creationId="{C4EF9AE2-4F1B-478E-9D36-9EF0FA713FDC}"/>
          </ac:spMkLst>
        </pc:spChg>
        <pc:spChg chg="add del mod">
          <ac:chgData name="Jeka Hamster" userId="3e1a0279753ee887" providerId="LiveId" clId="{41024889-92ED-4BBE-AAF5-1526B239C3A8}" dt="2020-01-17T23:05:50.660" v="2458" actId="478"/>
          <ac:spMkLst>
            <pc:docMk/>
            <pc:sldMk cId="2181290981" sldId="269"/>
            <ac:spMk id="123" creationId="{168E2C31-E496-4BD4-99B1-F32A3927CB92}"/>
          </ac:spMkLst>
        </pc:spChg>
        <pc:spChg chg="add mod">
          <ac:chgData name="Jeka Hamster" userId="3e1a0279753ee887" providerId="LiveId" clId="{41024889-92ED-4BBE-AAF5-1526B239C3A8}" dt="2020-01-17T23:07:42.960" v="2526" actId="1036"/>
          <ac:spMkLst>
            <pc:docMk/>
            <pc:sldMk cId="2181290981" sldId="269"/>
            <ac:spMk id="125" creationId="{C2ECBE0E-5BC9-4FFE-9F2A-3B6544693FF2}"/>
          </ac:spMkLst>
        </pc:spChg>
        <pc:spChg chg="add mod">
          <ac:chgData name="Jeka Hamster" userId="3e1a0279753ee887" providerId="LiveId" clId="{41024889-92ED-4BBE-AAF5-1526B239C3A8}" dt="2020-01-17T23:07:53.831" v="2548" actId="1036"/>
          <ac:spMkLst>
            <pc:docMk/>
            <pc:sldMk cId="2181290981" sldId="269"/>
            <ac:spMk id="126" creationId="{42D0D38B-9F59-4A04-BB67-398BE37BB111}"/>
          </ac:spMkLst>
        </pc:spChg>
        <pc:spChg chg="add del">
          <ac:chgData name="Jeka Hamster" userId="3e1a0279753ee887" providerId="LiveId" clId="{41024889-92ED-4BBE-AAF5-1526B239C3A8}" dt="2020-01-17T23:07:08.055" v="2495"/>
          <ac:spMkLst>
            <pc:docMk/>
            <pc:sldMk cId="2181290981" sldId="269"/>
            <ac:spMk id="128" creationId="{43573AC2-FE82-4365-814D-1CED480C5A6A}"/>
          </ac:spMkLst>
        </pc:spChg>
        <pc:spChg chg="add mod">
          <ac:chgData name="Jeka Hamster" userId="3e1a0279753ee887" providerId="LiveId" clId="{41024889-92ED-4BBE-AAF5-1526B239C3A8}" dt="2020-01-17T23:07:38.455" v="2517" actId="1036"/>
          <ac:spMkLst>
            <pc:docMk/>
            <pc:sldMk cId="2181290981" sldId="269"/>
            <ac:spMk id="129" creationId="{D812B920-376F-4E9C-A67E-7BD7682199BB}"/>
          </ac:spMkLst>
        </pc:spChg>
        <pc:spChg chg="add mod">
          <ac:chgData name="Jeka Hamster" userId="3e1a0279753ee887" providerId="LiveId" clId="{41024889-92ED-4BBE-AAF5-1526B239C3A8}" dt="2020-01-17T23:08:07.122" v="2552" actId="20577"/>
          <ac:spMkLst>
            <pc:docMk/>
            <pc:sldMk cId="2181290981" sldId="269"/>
            <ac:spMk id="131" creationId="{F46A7652-0EA7-4C69-AEA0-E671F05F8FAC}"/>
          </ac:spMkLst>
        </pc:spChg>
        <pc:spChg chg="add mod">
          <ac:chgData name="Jeka Hamster" userId="3e1a0279753ee887" providerId="LiveId" clId="{41024889-92ED-4BBE-AAF5-1526B239C3A8}" dt="2020-01-17T23:11:44.860" v="2636" actId="1038"/>
          <ac:spMkLst>
            <pc:docMk/>
            <pc:sldMk cId="2181290981" sldId="269"/>
            <ac:spMk id="132" creationId="{11655BA5-6A70-4FDF-A60B-BE2C382D037D}"/>
          </ac:spMkLst>
        </pc:spChg>
        <pc:spChg chg="add mod">
          <ac:chgData name="Jeka Hamster" userId="3e1a0279753ee887" providerId="LiveId" clId="{41024889-92ED-4BBE-AAF5-1526B239C3A8}" dt="2020-01-17T23:08:04.630" v="2550" actId="1076"/>
          <ac:spMkLst>
            <pc:docMk/>
            <pc:sldMk cId="2181290981" sldId="269"/>
            <ac:spMk id="134" creationId="{0D7590BC-6D1B-4263-8A1E-794D9690C8B5}"/>
          </ac:spMkLst>
        </pc:spChg>
        <pc:spChg chg="add mod">
          <ac:chgData name="Jeka Hamster" userId="3e1a0279753ee887" providerId="LiveId" clId="{41024889-92ED-4BBE-AAF5-1526B239C3A8}" dt="2020-01-17T23:08:14.557" v="2562" actId="20577"/>
          <ac:spMkLst>
            <pc:docMk/>
            <pc:sldMk cId="2181290981" sldId="269"/>
            <ac:spMk id="135" creationId="{E4DDF8E7-C59A-45BF-AA84-6EFD456CC998}"/>
          </ac:spMkLst>
        </pc:spChg>
        <pc:spChg chg="add mod">
          <ac:chgData name="Jeka Hamster" userId="3e1a0279753ee887" providerId="LiveId" clId="{41024889-92ED-4BBE-AAF5-1526B239C3A8}" dt="2020-01-17T23:11:30.040" v="2630" actId="20577"/>
          <ac:spMkLst>
            <pc:docMk/>
            <pc:sldMk cId="2181290981" sldId="269"/>
            <ac:spMk id="137" creationId="{1ED3EB7A-8A9F-41FB-AEA1-856A41AF6D9E}"/>
          </ac:spMkLst>
        </pc:spChg>
        <pc:spChg chg="add mod">
          <ac:chgData name="Jeka Hamster" userId="3e1a0279753ee887" providerId="LiveId" clId="{41024889-92ED-4BBE-AAF5-1526B239C3A8}" dt="2020-01-17T23:12:18.297" v="2640" actId="20577"/>
          <ac:spMkLst>
            <pc:docMk/>
            <pc:sldMk cId="2181290981" sldId="269"/>
            <ac:spMk id="138" creationId="{6A0259A9-7A59-4FF0-8DF3-6E77F41B7394}"/>
          </ac:spMkLst>
        </pc:spChg>
        <pc:spChg chg="add mod">
          <ac:chgData name="Jeka Hamster" userId="3e1a0279753ee887" providerId="LiveId" clId="{41024889-92ED-4BBE-AAF5-1526B239C3A8}" dt="2020-01-17T23:12:22.976" v="2644" actId="20577"/>
          <ac:spMkLst>
            <pc:docMk/>
            <pc:sldMk cId="2181290981" sldId="269"/>
            <ac:spMk id="140" creationId="{F7008E41-FBA6-4DDF-BBAB-5403AC669E8F}"/>
          </ac:spMkLst>
        </pc:spChg>
        <pc:spChg chg="add del">
          <ac:chgData name="Jeka Hamster" userId="3e1a0279753ee887" providerId="LiveId" clId="{41024889-92ED-4BBE-AAF5-1526B239C3A8}" dt="2020-01-17T23:27:36.044" v="2689"/>
          <ac:spMkLst>
            <pc:docMk/>
            <pc:sldMk cId="2181290981" sldId="269"/>
            <ac:spMk id="141" creationId="{DDD214A8-8707-4501-A224-A1BAB85A4081}"/>
          </ac:spMkLst>
        </pc:spChg>
        <pc:grpChg chg="add mod">
          <ac:chgData name="Jeka Hamster" userId="3e1a0279753ee887" providerId="LiveId" clId="{41024889-92ED-4BBE-AAF5-1526B239C3A8}" dt="2020-01-16T23:30:23.870" v="2116" actId="1037"/>
          <ac:grpSpMkLst>
            <pc:docMk/>
            <pc:sldMk cId="2181290981" sldId="269"/>
            <ac:grpSpMk id="6" creationId="{6ED3D4AF-CA53-413F-A58E-7BB200BFD665}"/>
          </ac:grpSpMkLst>
        </pc:grpChg>
        <pc:grpChg chg="add mod">
          <ac:chgData name="Jeka Hamster" userId="3e1a0279753ee887" providerId="LiveId" clId="{41024889-92ED-4BBE-AAF5-1526B239C3A8}" dt="2020-01-16T23:30:23.870" v="2116" actId="1037"/>
          <ac:grpSpMkLst>
            <pc:docMk/>
            <pc:sldMk cId="2181290981" sldId="269"/>
            <ac:grpSpMk id="8" creationId="{2CB4C5C2-3086-444D-B250-7AEE9F24FFC9}"/>
          </ac:grpSpMkLst>
        </pc:grpChg>
        <pc:grpChg chg="add del mod">
          <ac:chgData name="Jeka Hamster" userId="3e1a0279753ee887" providerId="LiveId" clId="{41024889-92ED-4BBE-AAF5-1526B239C3A8}" dt="2020-01-16T23:32:13.209" v="2162" actId="20577"/>
          <ac:grpSpMkLst>
            <pc:docMk/>
            <pc:sldMk cId="2181290981" sldId="269"/>
            <ac:grpSpMk id="13" creationId="{1FFBF98B-6536-4677-8189-BA97498E57D4}"/>
          </ac:grpSpMkLst>
        </pc:grpChg>
        <pc:grpChg chg="add mod">
          <ac:chgData name="Jeka Hamster" userId="3e1a0279753ee887" providerId="LiveId" clId="{41024889-92ED-4BBE-AAF5-1526B239C3A8}" dt="2020-01-16T23:30:23.870" v="2116" actId="1037"/>
          <ac:grpSpMkLst>
            <pc:docMk/>
            <pc:sldMk cId="2181290981" sldId="269"/>
            <ac:grpSpMk id="18" creationId="{C85D908C-BE37-40C5-B837-AF7C55150378}"/>
          </ac:grpSpMkLst>
        </pc:grpChg>
        <pc:grpChg chg="add mod">
          <ac:chgData name="Jeka Hamster" userId="3e1a0279753ee887" providerId="LiveId" clId="{41024889-92ED-4BBE-AAF5-1526B239C3A8}" dt="2020-01-16T23:30:15.269" v="2100" actId="1038"/>
          <ac:grpSpMkLst>
            <pc:docMk/>
            <pc:sldMk cId="2181290981" sldId="269"/>
            <ac:grpSpMk id="23" creationId="{DAC01661-E37D-4ED0-981D-5DF2A86BD271}"/>
          </ac:grpSpMkLst>
        </pc:grpChg>
        <pc:grpChg chg="add mod">
          <ac:chgData name="Jeka Hamster" userId="3e1a0279753ee887" providerId="LiveId" clId="{41024889-92ED-4BBE-AAF5-1526B239C3A8}" dt="2020-01-16T23:30:15.269" v="2100" actId="1038"/>
          <ac:grpSpMkLst>
            <pc:docMk/>
            <pc:sldMk cId="2181290981" sldId="269"/>
            <ac:grpSpMk id="28" creationId="{7E4ABDE7-4259-4B83-BC23-145CA0A1240B}"/>
          </ac:grpSpMkLst>
        </pc:grpChg>
        <pc:grpChg chg="add mod">
          <ac:chgData name="Jeka Hamster" userId="3e1a0279753ee887" providerId="LiveId" clId="{41024889-92ED-4BBE-AAF5-1526B239C3A8}" dt="2020-01-16T23:30:15.269" v="2100" actId="1038"/>
          <ac:grpSpMkLst>
            <pc:docMk/>
            <pc:sldMk cId="2181290981" sldId="269"/>
            <ac:grpSpMk id="33" creationId="{DA8EA871-49C4-4FCC-A525-3FA2E92EE1CB}"/>
          </ac:grpSpMkLst>
        </pc:grpChg>
        <pc:grpChg chg="add del mod">
          <ac:chgData name="Jeka Hamster" userId="3e1a0279753ee887" providerId="LiveId" clId="{41024889-92ED-4BBE-AAF5-1526B239C3A8}" dt="2020-01-16T23:34:21.480" v="2232" actId="478"/>
          <ac:grpSpMkLst>
            <pc:docMk/>
            <pc:sldMk cId="2181290981" sldId="269"/>
            <ac:grpSpMk id="38" creationId="{6DCD6B2B-8ED9-46D3-B327-89B24EF2AC62}"/>
          </ac:grpSpMkLst>
        </pc:grpChg>
        <pc:grpChg chg="add mod">
          <ac:chgData name="Jeka Hamster" userId="3e1a0279753ee887" providerId="LiveId" clId="{41024889-92ED-4BBE-AAF5-1526B239C3A8}" dt="2020-01-16T23:30:15.269" v="2100" actId="1038"/>
          <ac:grpSpMkLst>
            <pc:docMk/>
            <pc:sldMk cId="2181290981" sldId="269"/>
            <ac:grpSpMk id="43" creationId="{5F21262A-DBE3-4CC9-988D-F1E713BC64B9}"/>
          </ac:grpSpMkLst>
        </pc:grpChg>
        <pc:grpChg chg="add del mod">
          <ac:chgData name="Jeka Hamster" userId="3e1a0279753ee887" providerId="LiveId" clId="{41024889-92ED-4BBE-AAF5-1526B239C3A8}" dt="2020-01-16T23:32:59.441" v="2181" actId="478"/>
          <ac:grpSpMkLst>
            <pc:docMk/>
            <pc:sldMk cId="2181290981" sldId="269"/>
            <ac:grpSpMk id="48" creationId="{59BF7B8B-0D9B-4A14-BF26-7DACA0B652F8}"/>
          </ac:grpSpMkLst>
        </pc:grpChg>
        <pc:grpChg chg="add del mod">
          <ac:chgData name="Jeka Hamster" userId="3e1a0279753ee887" providerId="LiveId" clId="{41024889-92ED-4BBE-AAF5-1526B239C3A8}" dt="2020-01-16T23:33:06.536" v="2192" actId="478"/>
          <ac:grpSpMkLst>
            <pc:docMk/>
            <pc:sldMk cId="2181290981" sldId="269"/>
            <ac:grpSpMk id="53" creationId="{7E5EF3E7-3092-4DFB-994D-2113D8E35252}"/>
          </ac:grpSpMkLst>
        </pc:grpChg>
        <pc:grpChg chg="add del mod">
          <ac:chgData name="Jeka Hamster" userId="3e1a0279753ee887" providerId="LiveId" clId="{41024889-92ED-4BBE-AAF5-1526B239C3A8}" dt="2020-01-16T23:33:15.512" v="2195" actId="478"/>
          <ac:grpSpMkLst>
            <pc:docMk/>
            <pc:sldMk cId="2181290981" sldId="269"/>
            <ac:grpSpMk id="58" creationId="{10CB2739-943C-4AE1-BD11-8C7EE7DC10A0}"/>
          </ac:grpSpMkLst>
        </pc:grpChg>
        <pc:grpChg chg="add del mod">
          <ac:chgData name="Jeka Hamster" userId="3e1a0279753ee887" providerId="LiveId" clId="{41024889-92ED-4BBE-AAF5-1526B239C3A8}" dt="2020-01-16T23:33:22.136" v="2200" actId="478"/>
          <ac:grpSpMkLst>
            <pc:docMk/>
            <pc:sldMk cId="2181290981" sldId="269"/>
            <ac:grpSpMk id="63" creationId="{FBD4C7DD-5DCC-4087-92CD-54383F3DA280}"/>
          </ac:grpSpMkLst>
        </pc:grpChg>
        <pc:grpChg chg="add del mod">
          <ac:chgData name="Jeka Hamster" userId="3e1a0279753ee887" providerId="LiveId" clId="{41024889-92ED-4BBE-AAF5-1526B239C3A8}" dt="2020-01-16T23:34:07.313" v="2229" actId="478"/>
          <ac:grpSpMkLst>
            <pc:docMk/>
            <pc:sldMk cId="2181290981" sldId="269"/>
            <ac:grpSpMk id="68" creationId="{F82FD88A-0FBE-4140-A991-8DBB03C17BDA}"/>
          </ac:grpSpMkLst>
        </pc:grpChg>
        <pc:grpChg chg="add mod">
          <ac:chgData name="Jeka Hamster" userId="3e1a0279753ee887" providerId="LiveId" clId="{41024889-92ED-4BBE-AAF5-1526B239C3A8}" dt="2020-01-16T23:30:04.773" v="2073" actId="1076"/>
          <ac:grpSpMkLst>
            <pc:docMk/>
            <pc:sldMk cId="2181290981" sldId="269"/>
            <ac:grpSpMk id="73" creationId="{291097CD-1D70-41B8-85E3-58449CB2232F}"/>
          </ac:grpSpMkLst>
        </pc:grpChg>
        <pc:grpChg chg="add mod">
          <ac:chgData name="Jeka Hamster" userId="3e1a0279753ee887" providerId="LiveId" clId="{41024889-92ED-4BBE-AAF5-1526B239C3A8}" dt="2020-01-16T23:30:04.773" v="2073" actId="1076"/>
          <ac:grpSpMkLst>
            <pc:docMk/>
            <pc:sldMk cId="2181290981" sldId="269"/>
            <ac:grpSpMk id="78" creationId="{FFA8DD98-FA4B-43F5-91C3-3D909745F98D}"/>
          </ac:grpSpMkLst>
        </pc:grpChg>
        <pc:grpChg chg="add del mod">
          <ac:chgData name="Jeka Hamster" userId="3e1a0279753ee887" providerId="LiveId" clId="{41024889-92ED-4BBE-AAF5-1526B239C3A8}" dt="2020-01-16T23:40:38.928" v="2390" actId="478"/>
          <ac:grpSpMkLst>
            <pc:docMk/>
            <pc:sldMk cId="2181290981" sldId="269"/>
            <ac:grpSpMk id="83" creationId="{FC203F4E-7513-4EF6-B1D2-C54FE2AB36CD}"/>
          </ac:grpSpMkLst>
        </pc:grpChg>
        <pc:grpChg chg="add del mod">
          <ac:chgData name="Jeka Hamster" userId="3e1a0279753ee887" providerId="LiveId" clId="{41024889-92ED-4BBE-AAF5-1526B239C3A8}" dt="2020-01-16T23:33:56.433" v="2215" actId="478"/>
          <ac:grpSpMkLst>
            <pc:docMk/>
            <pc:sldMk cId="2181290981" sldId="269"/>
            <ac:grpSpMk id="88" creationId="{55B6564D-B8F8-40A1-A490-4D0E58CE13B3}"/>
          </ac:grpSpMkLst>
        </pc:grpChg>
        <pc:grpChg chg="add mod">
          <ac:chgData name="Jeka Hamster" userId="3e1a0279753ee887" providerId="LiveId" clId="{41024889-92ED-4BBE-AAF5-1526B239C3A8}" dt="2020-01-16T23:30:54.707" v="2124" actId="164"/>
          <ac:grpSpMkLst>
            <pc:docMk/>
            <pc:sldMk cId="2181290981" sldId="269"/>
            <ac:grpSpMk id="96" creationId="{4B4A9F40-6315-4033-A1E9-640CE4E61B7E}"/>
          </ac:grpSpMkLst>
        </pc:grpChg>
        <pc:cxnChg chg="add mod">
          <ac:chgData name="Jeka Hamster" userId="3e1a0279753ee887" providerId="LiveId" clId="{41024889-92ED-4BBE-AAF5-1526B239C3A8}" dt="2020-01-16T23:24:36.481" v="1955" actId="164"/>
          <ac:cxnSpMkLst>
            <pc:docMk/>
            <pc:sldMk cId="2181290981" sldId="269"/>
            <ac:cxnSpMk id="3" creationId="{CB3F1447-382F-4788-A75A-019DF10C2CAF}"/>
          </ac:cxnSpMkLst>
        </pc:cxnChg>
        <pc:cxnChg chg="del mod">
          <ac:chgData name="Jeka Hamster" userId="3e1a0279753ee887" providerId="LiveId" clId="{41024889-92ED-4BBE-AAF5-1526B239C3A8}" dt="2020-01-16T23:31:02" v="2129" actId="478"/>
          <ac:cxnSpMkLst>
            <pc:docMk/>
            <pc:sldMk cId="2181290981" sldId="269"/>
            <ac:cxnSpMk id="15" creationId="{B148BD9E-658E-42DB-84F4-DA00D8C269E8}"/>
          </ac:cxnSpMkLst>
        </pc:cxnChg>
        <pc:cxnChg chg="add del mod topLvl">
          <ac:chgData name="Jeka Hamster" userId="3e1a0279753ee887" providerId="LiveId" clId="{41024889-92ED-4BBE-AAF5-1526B239C3A8}" dt="2020-01-16T23:34:20.024" v="2231" actId="478"/>
          <ac:cxnSpMkLst>
            <pc:docMk/>
            <pc:sldMk cId="2181290981" sldId="269"/>
            <ac:cxnSpMk id="40" creationId="{1872279E-45D3-4717-BC0C-A99170944A2F}"/>
          </ac:cxnSpMkLst>
        </pc:cxnChg>
        <pc:cxnChg chg="del mod">
          <ac:chgData name="Jeka Hamster" userId="3e1a0279753ee887" providerId="LiveId" clId="{41024889-92ED-4BBE-AAF5-1526B239C3A8}" dt="2020-01-16T23:32:53.097" v="2175" actId="478"/>
          <ac:cxnSpMkLst>
            <pc:docMk/>
            <pc:sldMk cId="2181290981" sldId="269"/>
            <ac:cxnSpMk id="50" creationId="{B211BC27-5422-4ABA-BAA6-F276B6AAD998}"/>
          </ac:cxnSpMkLst>
        </pc:cxnChg>
        <pc:cxnChg chg="del mod">
          <ac:chgData name="Jeka Hamster" userId="3e1a0279753ee887" providerId="LiveId" clId="{41024889-92ED-4BBE-AAF5-1526B239C3A8}" dt="2020-01-16T23:33:00.864" v="2182" actId="478"/>
          <ac:cxnSpMkLst>
            <pc:docMk/>
            <pc:sldMk cId="2181290981" sldId="269"/>
            <ac:cxnSpMk id="55" creationId="{0F05427C-7E99-409A-9220-B19B685E464A}"/>
          </ac:cxnSpMkLst>
        </pc:cxnChg>
        <pc:cxnChg chg="del mod">
          <ac:chgData name="Jeka Hamster" userId="3e1a0279753ee887" providerId="LiveId" clId="{41024889-92ED-4BBE-AAF5-1526B239C3A8}" dt="2020-01-16T23:33:13.944" v="2194" actId="478"/>
          <ac:cxnSpMkLst>
            <pc:docMk/>
            <pc:sldMk cId="2181290981" sldId="269"/>
            <ac:cxnSpMk id="60" creationId="{30951828-CEA7-44EF-8743-333EA7BA5756}"/>
          </ac:cxnSpMkLst>
        </pc:cxnChg>
        <pc:cxnChg chg="del mod">
          <ac:chgData name="Jeka Hamster" userId="3e1a0279753ee887" providerId="LiveId" clId="{41024889-92ED-4BBE-AAF5-1526B239C3A8}" dt="2020-01-16T23:33:20.002" v="2199" actId="478"/>
          <ac:cxnSpMkLst>
            <pc:docMk/>
            <pc:sldMk cId="2181290981" sldId="269"/>
            <ac:cxnSpMk id="65" creationId="{A59F4C7D-D2FE-438F-A650-8FA72B7D7685}"/>
          </ac:cxnSpMkLst>
        </pc:cxnChg>
        <pc:cxnChg chg="add del mod">
          <ac:chgData name="Jeka Hamster" userId="3e1a0279753ee887" providerId="LiveId" clId="{41024889-92ED-4BBE-AAF5-1526B239C3A8}" dt="2020-01-16T23:34:07.072" v="2228" actId="478"/>
          <ac:cxnSpMkLst>
            <pc:docMk/>
            <pc:sldMk cId="2181290981" sldId="269"/>
            <ac:cxnSpMk id="70" creationId="{0B48C9BD-5CD3-4E9F-B623-8FE5BA70365A}"/>
          </ac:cxnSpMkLst>
        </pc:cxnChg>
        <pc:cxnChg chg="add del mod topLvl">
          <ac:chgData name="Jeka Hamster" userId="3e1a0279753ee887" providerId="LiveId" clId="{41024889-92ED-4BBE-AAF5-1526B239C3A8}" dt="2020-01-16T23:40:38.928" v="2390" actId="478"/>
          <ac:cxnSpMkLst>
            <pc:docMk/>
            <pc:sldMk cId="2181290981" sldId="269"/>
            <ac:cxnSpMk id="85" creationId="{1A1C08D3-5E0D-4252-9558-916266B168BB}"/>
          </ac:cxnSpMkLst>
        </pc:cxnChg>
        <pc:cxnChg chg="add del mod">
          <ac:chgData name="Jeka Hamster" userId="3e1a0279753ee887" providerId="LiveId" clId="{41024889-92ED-4BBE-AAF5-1526B239C3A8}" dt="2020-01-16T23:33:57.392" v="2217" actId="478"/>
          <ac:cxnSpMkLst>
            <pc:docMk/>
            <pc:sldMk cId="2181290981" sldId="269"/>
            <ac:cxnSpMk id="90" creationId="{FFCE727B-B32A-46E5-8BAB-B9DDE4F5D16B}"/>
          </ac:cxnSpMkLst>
        </pc:cxnChg>
        <pc:cxnChg chg="add mod">
          <ac:chgData name="Jeka Hamster" userId="3e1a0279753ee887" providerId="LiveId" clId="{41024889-92ED-4BBE-AAF5-1526B239C3A8}" dt="2020-01-16T23:34:46.321" v="2238" actId="1582"/>
          <ac:cxnSpMkLst>
            <pc:docMk/>
            <pc:sldMk cId="2181290981" sldId="269"/>
            <ac:cxnSpMk id="98" creationId="{27D1E64F-3DC8-4952-A4F7-760350CFFCE6}"/>
          </ac:cxnSpMkLst>
        </pc:cxnChg>
        <pc:cxnChg chg="add mod">
          <ac:chgData name="Jeka Hamster" userId="3e1a0279753ee887" providerId="LiveId" clId="{41024889-92ED-4BBE-AAF5-1526B239C3A8}" dt="2020-01-16T23:34:52.067" v="2241" actId="14100"/>
          <ac:cxnSpMkLst>
            <pc:docMk/>
            <pc:sldMk cId="2181290981" sldId="269"/>
            <ac:cxnSpMk id="100" creationId="{9699B0F3-0339-4ED9-BCCF-A4A64BBA57F6}"/>
          </ac:cxnSpMkLst>
        </pc:cxnChg>
        <pc:cxnChg chg="add mod">
          <ac:chgData name="Jeka Hamster" userId="3e1a0279753ee887" providerId="LiveId" clId="{41024889-92ED-4BBE-AAF5-1526B239C3A8}" dt="2020-01-16T23:34:57.415" v="2244" actId="14100"/>
          <ac:cxnSpMkLst>
            <pc:docMk/>
            <pc:sldMk cId="2181290981" sldId="269"/>
            <ac:cxnSpMk id="103" creationId="{DC0D9038-AA28-4463-81D8-07741E6C4088}"/>
          </ac:cxnSpMkLst>
        </pc:cxnChg>
        <pc:cxnChg chg="add mod">
          <ac:chgData name="Jeka Hamster" userId="3e1a0279753ee887" providerId="LiveId" clId="{41024889-92ED-4BBE-AAF5-1526B239C3A8}" dt="2020-01-16T23:35:01.722" v="2247" actId="14100"/>
          <ac:cxnSpMkLst>
            <pc:docMk/>
            <pc:sldMk cId="2181290981" sldId="269"/>
            <ac:cxnSpMk id="106" creationId="{3F8A01A3-5829-4F8D-A459-9AF9B99A2C60}"/>
          </ac:cxnSpMkLst>
        </pc:cxnChg>
        <pc:cxnChg chg="add mod">
          <ac:chgData name="Jeka Hamster" userId="3e1a0279753ee887" providerId="LiveId" clId="{41024889-92ED-4BBE-AAF5-1526B239C3A8}" dt="2020-01-16T23:35:05.813" v="2250" actId="14100"/>
          <ac:cxnSpMkLst>
            <pc:docMk/>
            <pc:sldMk cId="2181290981" sldId="269"/>
            <ac:cxnSpMk id="109" creationId="{A8C1A8A8-136F-4348-8227-770D235D444F}"/>
          </ac:cxnSpMkLst>
        </pc:cxnChg>
        <pc:cxnChg chg="add mod">
          <ac:chgData name="Jeka Hamster" userId="3e1a0279753ee887" providerId="LiveId" clId="{41024889-92ED-4BBE-AAF5-1526B239C3A8}" dt="2020-01-16T23:35:09.543" v="2253" actId="14100"/>
          <ac:cxnSpMkLst>
            <pc:docMk/>
            <pc:sldMk cId="2181290981" sldId="269"/>
            <ac:cxnSpMk id="112" creationId="{0CD3A25C-AC47-4FDE-A8A0-FA3E57AE41E3}"/>
          </ac:cxnSpMkLst>
        </pc:cxnChg>
        <pc:cxnChg chg="add mod">
          <ac:chgData name="Jeka Hamster" userId="3e1a0279753ee887" providerId="LiveId" clId="{41024889-92ED-4BBE-AAF5-1526B239C3A8}" dt="2020-01-16T23:35:14.501" v="2256" actId="14100"/>
          <ac:cxnSpMkLst>
            <pc:docMk/>
            <pc:sldMk cId="2181290981" sldId="269"/>
            <ac:cxnSpMk id="115" creationId="{B51716DB-5E8B-4E59-A5C9-7F202A1700C3}"/>
          </ac:cxnSpMkLst>
        </pc:cxnChg>
        <pc:cxnChg chg="add mod">
          <ac:chgData name="Jeka Hamster" userId="3e1a0279753ee887" providerId="LiveId" clId="{41024889-92ED-4BBE-AAF5-1526B239C3A8}" dt="2020-01-16T23:35:18.685" v="2259" actId="14100"/>
          <ac:cxnSpMkLst>
            <pc:docMk/>
            <pc:sldMk cId="2181290981" sldId="269"/>
            <ac:cxnSpMk id="118" creationId="{87BC8375-DAC6-473C-905F-5B70E74D9AA0}"/>
          </ac:cxnSpMkLst>
        </pc:cxnChg>
        <pc:cxnChg chg="add mod">
          <ac:chgData name="Jeka Hamster" userId="3e1a0279753ee887" providerId="LiveId" clId="{41024889-92ED-4BBE-AAF5-1526B239C3A8}" dt="2020-01-16T23:35:34.818" v="2262" actId="14100"/>
          <ac:cxnSpMkLst>
            <pc:docMk/>
            <pc:sldMk cId="2181290981" sldId="269"/>
            <ac:cxnSpMk id="121" creationId="{12F31B94-EBB8-46B8-8711-C68B0C599613}"/>
          </ac:cxnSpMkLst>
        </pc:cxnChg>
        <pc:cxnChg chg="add mod">
          <ac:chgData name="Jeka Hamster" userId="3e1a0279753ee887" providerId="LiveId" clId="{41024889-92ED-4BBE-AAF5-1526B239C3A8}" dt="2020-01-16T23:35:42.147" v="2265" actId="14100"/>
          <ac:cxnSpMkLst>
            <pc:docMk/>
            <pc:sldMk cId="2181290981" sldId="269"/>
            <ac:cxnSpMk id="124" creationId="{FF3ABABC-A1E7-4967-9406-038ED224E689}"/>
          </ac:cxnSpMkLst>
        </pc:cxnChg>
        <pc:cxnChg chg="add mod">
          <ac:chgData name="Jeka Hamster" userId="3e1a0279753ee887" providerId="LiveId" clId="{41024889-92ED-4BBE-AAF5-1526B239C3A8}" dt="2020-01-16T23:35:52.680" v="2268" actId="14100"/>
          <ac:cxnSpMkLst>
            <pc:docMk/>
            <pc:sldMk cId="2181290981" sldId="269"/>
            <ac:cxnSpMk id="127" creationId="{D2B30068-C8E4-4F23-BD25-5239C5CF850D}"/>
          </ac:cxnSpMkLst>
        </pc:cxnChg>
        <pc:cxnChg chg="add mod">
          <ac:chgData name="Jeka Hamster" userId="3e1a0279753ee887" providerId="LiveId" clId="{41024889-92ED-4BBE-AAF5-1526B239C3A8}" dt="2020-01-16T23:36:01.056" v="2271" actId="14100"/>
          <ac:cxnSpMkLst>
            <pc:docMk/>
            <pc:sldMk cId="2181290981" sldId="269"/>
            <ac:cxnSpMk id="130" creationId="{B51D7625-CE7F-4EB2-94B0-2D3216B1DDD0}"/>
          </ac:cxnSpMkLst>
        </pc:cxnChg>
        <pc:cxnChg chg="add mod">
          <ac:chgData name="Jeka Hamster" userId="3e1a0279753ee887" providerId="LiveId" clId="{41024889-92ED-4BBE-AAF5-1526B239C3A8}" dt="2020-01-16T23:36:06.353" v="2274" actId="14100"/>
          <ac:cxnSpMkLst>
            <pc:docMk/>
            <pc:sldMk cId="2181290981" sldId="269"/>
            <ac:cxnSpMk id="133" creationId="{194700BA-C075-47A7-AF88-8DD0B17ED43E}"/>
          </ac:cxnSpMkLst>
        </pc:cxnChg>
        <pc:cxnChg chg="add mod">
          <ac:chgData name="Jeka Hamster" userId="3e1a0279753ee887" providerId="LiveId" clId="{41024889-92ED-4BBE-AAF5-1526B239C3A8}" dt="2020-01-16T23:36:16.338" v="2277" actId="14100"/>
          <ac:cxnSpMkLst>
            <pc:docMk/>
            <pc:sldMk cId="2181290981" sldId="269"/>
            <ac:cxnSpMk id="136" creationId="{DA8C754A-C674-49B3-AD5B-C743B10E2102}"/>
          </ac:cxnSpMkLst>
        </pc:cxnChg>
        <pc:cxnChg chg="add mod">
          <ac:chgData name="Jeka Hamster" userId="3e1a0279753ee887" providerId="LiveId" clId="{41024889-92ED-4BBE-AAF5-1526B239C3A8}" dt="2020-01-16T23:36:41.430" v="2281" actId="14100"/>
          <ac:cxnSpMkLst>
            <pc:docMk/>
            <pc:sldMk cId="2181290981" sldId="269"/>
            <ac:cxnSpMk id="139" creationId="{178956F0-F01E-442B-8880-4EE9226EBF56}"/>
          </ac:cxnSpMkLst>
        </pc:cxnChg>
        <pc:cxnChg chg="add mod">
          <ac:chgData name="Jeka Hamster" userId="3e1a0279753ee887" providerId="LiveId" clId="{41024889-92ED-4BBE-AAF5-1526B239C3A8}" dt="2020-01-16T23:36:45.357" v="2284" actId="14100"/>
          <ac:cxnSpMkLst>
            <pc:docMk/>
            <pc:sldMk cId="2181290981" sldId="269"/>
            <ac:cxnSpMk id="142" creationId="{873710B8-E34C-49FB-A2BA-2AE0D50E03D5}"/>
          </ac:cxnSpMkLst>
        </pc:cxnChg>
        <pc:cxnChg chg="add mod">
          <ac:chgData name="Jeka Hamster" userId="3e1a0279753ee887" providerId="LiveId" clId="{41024889-92ED-4BBE-AAF5-1526B239C3A8}" dt="2020-01-16T23:36:49.870" v="2287" actId="14100"/>
          <ac:cxnSpMkLst>
            <pc:docMk/>
            <pc:sldMk cId="2181290981" sldId="269"/>
            <ac:cxnSpMk id="145" creationId="{E9B4F1F8-74FC-4E66-BB14-1DAE53E61960}"/>
          </ac:cxnSpMkLst>
        </pc:cxnChg>
        <pc:cxnChg chg="add mod">
          <ac:chgData name="Jeka Hamster" userId="3e1a0279753ee887" providerId="LiveId" clId="{41024889-92ED-4BBE-AAF5-1526B239C3A8}" dt="2020-01-16T23:36:53.869" v="2290" actId="14100"/>
          <ac:cxnSpMkLst>
            <pc:docMk/>
            <pc:sldMk cId="2181290981" sldId="269"/>
            <ac:cxnSpMk id="148" creationId="{42366DFB-9E04-471D-ADF6-792E78F05578}"/>
          </ac:cxnSpMkLst>
        </pc:cxnChg>
        <pc:cxnChg chg="add mod">
          <ac:chgData name="Jeka Hamster" userId="3e1a0279753ee887" providerId="LiveId" clId="{41024889-92ED-4BBE-AAF5-1526B239C3A8}" dt="2020-01-16T23:36:57.751" v="2293" actId="14100"/>
          <ac:cxnSpMkLst>
            <pc:docMk/>
            <pc:sldMk cId="2181290981" sldId="269"/>
            <ac:cxnSpMk id="151" creationId="{BB0B6CF4-38CA-463F-AE6C-5F6A77E9EFD6}"/>
          </ac:cxnSpMkLst>
        </pc:cxnChg>
        <pc:cxnChg chg="add mod">
          <ac:chgData name="Jeka Hamster" userId="3e1a0279753ee887" providerId="LiveId" clId="{41024889-92ED-4BBE-AAF5-1526B239C3A8}" dt="2020-01-16T23:37:03.216" v="2296" actId="14100"/>
          <ac:cxnSpMkLst>
            <pc:docMk/>
            <pc:sldMk cId="2181290981" sldId="269"/>
            <ac:cxnSpMk id="154" creationId="{8DBCD3F8-3568-402F-9163-E9CFA568B7CA}"/>
          </ac:cxnSpMkLst>
        </pc:cxnChg>
        <pc:cxnChg chg="add mod">
          <ac:chgData name="Jeka Hamster" userId="3e1a0279753ee887" providerId="LiveId" clId="{41024889-92ED-4BBE-AAF5-1526B239C3A8}" dt="2020-01-16T23:37:08.264" v="2299" actId="14100"/>
          <ac:cxnSpMkLst>
            <pc:docMk/>
            <pc:sldMk cId="2181290981" sldId="269"/>
            <ac:cxnSpMk id="157" creationId="{593675BF-B354-43B4-9206-C6E08ABD4087}"/>
          </ac:cxnSpMkLst>
        </pc:cxnChg>
        <pc:cxnChg chg="add mod">
          <ac:chgData name="Jeka Hamster" userId="3e1a0279753ee887" providerId="LiveId" clId="{41024889-92ED-4BBE-AAF5-1526B239C3A8}" dt="2020-01-16T23:37:12.770" v="2302" actId="14100"/>
          <ac:cxnSpMkLst>
            <pc:docMk/>
            <pc:sldMk cId="2181290981" sldId="269"/>
            <ac:cxnSpMk id="160" creationId="{D5DEE2FD-2340-4C02-87E3-31469AB4B2FE}"/>
          </ac:cxnSpMkLst>
        </pc:cxnChg>
        <pc:cxnChg chg="add mod">
          <ac:chgData name="Jeka Hamster" userId="3e1a0279753ee887" providerId="LiveId" clId="{41024889-92ED-4BBE-AAF5-1526B239C3A8}" dt="2020-01-16T23:37:18.382" v="2305" actId="14100"/>
          <ac:cxnSpMkLst>
            <pc:docMk/>
            <pc:sldMk cId="2181290981" sldId="269"/>
            <ac:cxnSpMk id="163" creationId="{1003A868-C27A-4DFB-A44A-BB4AFD1FF343}"/>
          </ac:cxnSpMkLst>
        </pc:cxnChg>
        <pc:cxnChg chg="add mod">
          <ac:chgData name="Jeka Hamster" userId="3e1a0279753ee887" providerId="LiveId" clId="{41024889-92ED-4BBE-AAF5-1526B239C3A8}" dt="2020-01-16T23:37:23.504" v="2308" actId="14100"/>
          <ac:cxnSpMkLst>
            <pc:docMk/>
            <pc:sldMk cId="2181290981" sldId="269"/>
            <ac:cxnSpMk id="166" creationId="{B2011D9F-CBDB-4943-BB4A-7DD8B719ADAC}"/>
          </ac:cxnSpMkLst>
        </pc:cxnChg>
        <pc:cxnChg chg="add mod">
          <ac:chgData name="Jeka Hamster" userId="3e1a0279753ee887" providerId="LiveId" clId="{41024889-92ED-4BBE-AAF5-1526B239C3A8}" dt="2020-01-16T23:37:27.825" v="2311" actId="14100"/>
          <ac:cxnSpMkLst>
            <pc:docMk/>
            <pc:sldMk cId="2181290981" sldId="269"/>
            <ac:cxnSpMk id="169" creationId="{45701C86-2623-4FAF-B5EA-E0874A6EC034}"/>
          </ac:cxnSpMkLst>
        </pc:cxnChg>
        <pc:cxnChg chg="add mod">
          <ac:chgData name="Jeka Hamster" userId="3e1a0279753ee887" providerId="LiveId" clId="{41024889-92ED-4BBE-AAF5-1526B239C3A8}" dt="2020-01-16T23:37:34.270" v="2315" actId="14100"/>
          <ac:cxnSpMkLst>
            <pc:docMk/>
            <pc:sldMk cId="2181290981" sldId="269"/>
            <ac:cxnSpMk id="172" creationId="{E35CB91C-B56A-46F7-82BA-FC7FF40BCEFA}"/>
          </ac:cxnSpMkLst>
        </pc:cxnChg>
        <pc:cxnChg chg="add mod">
          <ac:chgData name="Jeka Hamster" userId="3e1a0279753ee887" providerId="LiveId" clId="{41024889-92ED-4BBE-AAF5-1526B239C3A8}" dt="2020-01-16T23:37:41.102" v="2319" actId="14100"/>
          <ac:cxnSpMkLst>
            <pc:docMk/>
            <pc:sldMk cId="2181290981" sldId="269"/>
            <ac:cxnSpMk id="175" creationId="{F2281845-7276-4355-81B5-A940CF228B65}"/>
          </ac:cxnSpMkLst>
        </pc:cxnChg>
        <pc:cxnChg chg="add mod">
          <ac:chgData name="Jeka Hamster" userId="3e1a0279753ee887" providerId="LiveId" clId="{41024889-92ED-4BBE-AAF5-1526B239C3A8}" dt="2020-01-16T23:38:00.925" v="2323" actId="14100"/>
          <ac:cxnSpMkLst>
            <pc:docMk/>
            <pc:sldMk cId="2181290981" sldId="269"/>
            <ac:cxnSpMk id="178" creationId="{35D9F3C8-F7D5-49E3-B255-4D504E46E428}"/>
          </ac:cxnSpMkLst>
        </pc:cxnChg>
        <pc:cxnChg chg="add mod">
          <ac:chgData name="Jeka Hamster" userId="3e1a0279753ee887" providerId="LiveId" clId="{41024889-92ED-4BBE-AAF5-1526B239C3A8}" dt="2020-01-16T23:38:04.482" v="2326" actId="14100"/>
          <ac:cxnSpMkLst>
            <pc:docMk/>
            <pc:sldMk cId="2181290981" sldId="269"/>
            <ac:cxnSpMk id="181" creationId="{BCFF3C3D-0C53-494B-9F3E-FA871B7F2271}"/>
          </ac:cxnSpMkLst>
        </pc:cxnChg>
        <pc:cxnChg chg="add del mod">
          <ac:chgData name="Jeka Hamster" userId="3e1a0279753ee887" providerId="LiveId" clId="{41024889-92ED-4BBE-AAF5-1526B239C3A8}" dt="2020-01-16T23:39:50.607" v="2363" actId="478"/>
          <ac:cxnSpMkLst>
            <pc:docMk/>
            <pc:sldMk cId="2181290981" sldId="269"/>
            <ac:cxnSpMk id="184" creationId="{C0706409-197B-47FD-80DD-FCE1BBDEBF5D}"/>
          </ac:cxnSpMkLst>
        </pc:cxnChg>
        <pc:cxnChg chg="add del mod">
          <ac:chgData name="Jeka Hamster" userId="3e1a0279753ee887" providerId="LiveId" clId="{41024889-92ED-4BBE-AAF5-1526B239C3A8}" dt="2020-01-16T23:39:49.807" v="2362" actId="478"/>
          <ac:cxnSpMkLst>
            <pc:docMk/>
            <pc:sldMk cId="2181290981" sldId="269"/>
            <ac:cxnSpMk id="187" creationId="{27794CB6-1F62-4A6F-944F-DB9CFE4E9548}"/>
          </ac:cxnSpMkLst>
        </pc:cxnChg>
        <pc:cxnChg chg="add del mod">
          <ac:chgData name="Jeka Hamster" userId="3e1a0279753ee887" providerId="LiveId" clId="{41024889-92ED-4BBE-AAF5-1526B239C3A8}" dt="2020-01-16T23:39:48.544" v="2360" actId="478"/>
          <ac:cxnSpMkLst>
            <pc:docMk/>
            <pc:sldMk cId="2181290981" sldId="269"/>
            <ac:cxnSpMk id="190" creationId="{88B5E11C-7465-4B33-BBD3-15AEED45A057}"/>
          </ac:cxnSpMkLst>
        </pc:cxnChg>
        <pc:cxnChg chg="add del mod">
          <ac:chgData name="Jeka Hamster" userId="3e1a0279753ee887" providerId="LiveId" clId="{41024889-92ED-4BBE-AAF5-1526B239C3A8}" dt="2020-01-16T23:39:49.151" v="2361" actId="478"/>
          <ac:cxnSpMkLst>
            <pc:docMk/>
            <pc:sldMk cId="2181290981" sldId="269"/>
            <ac:cxnSpMk id="193" creationId="{5CEF96FB-20AF-40A6-BE5F-B3633F08A9AA}"/>
          </ac:cxnSpMkLst>
        </pc:cxnChg>
        <pc:cxnChg chg="add mod">
          <ac:chgData name="Jeka Hamster" userId="3e1a0279753ee887" providerId="LiveId" clId="{41024889-92ED-4BBE-AAF5-1526B239C3A8}" dt="2020-01-16T23:38:27.351" v="2341" actId="14100"/>
          <ac:cxnSpMkLst>
            <pc:docMk/>
            <pc:sldMk cId="2181290981" sldId="269"/>
            <ac:cxnSpMk id="196" creationId="{26B780E5-50E5-48A3-AC18-37BB63A65AC5}"/>
          </ac:cxnSpMkLst>
        </pc:cxnChg>
        <pc:cxnChg chg="add del mod">
          <ac:chgData name="Jeka Hamster" userId="3e1a0279753ee887" providerId="LiveId" clId="{41024889-92ED-4BBE-AAF5-1526B239C3A8}" dt="2020-01-16T23:39:48.087" v="2359" actId="478"/>
          <ac:cxnSpMkLst>
            <pc:docMk/>
            <pc:sldMk cId="2181290981" sldId="269"/>
            <ac:cxnSpMk id="199" creationId="{C50E39D5-B0D6-4585-BE6A-EB12C1147586}"/>
          </ac:cxnSpMkLst>
        </pc:cxnChg>
        <pc:cxnChg chg="add del mod">
          <ac:chgData name="Jeka Hamster" userId="3e1a0279753ee887" providerId="LiveId" clId="{41024889-92ED-4BBE-AAF5-1526B239C3A8}" dt="2020-01-16T23:39:38.512" v="2358" actId="478"/>
          <ac:cxnSpMkLst>
            <pc:docMk/>
            <pc:sldMk cId="2181290981" sldId="269"/>
            <ac:cxnSpMk id="202" creationId="{7C460DE7-9C90-4B08-A56E-EFDEF2A37DFD}"/>
          </ac:cxnSpMkLst>
        </pc:cxnChg>
        <pc:cxnChg chg="add mod">
          <ac:chgData name="Jeka Hamster" userId="3e1a0279753ee887" providerId="LiveId" clId="{41024889-92ED-4BBE-AAF5-1526B239C3A8}" dt="2020-01-16T23:39:07.383" v="2351" actId="14100"/>
          <ac:cxnSpMkLst>
            <pc:docMk/>
            <pc:sldMk cId="2181290981" sldId="269"/>
            <ac:cxnSpMk id="205" creationId="{AB99DCAA-03C8-4A53-8209-EA889D00E55C}"/>
          </ac:cxnSpMkLst>
        </pc:cxnChg>
        <pc:cxnChg chg="add mod">
          <ac:chgData name="Jeka Hamster" userId="3e1a0279753ee887" providerId="LiveId" clId="{41024889-92ED-4BBE-AAF5-1526B239C3A8}" dt="2020-01-16T23:39:12.224" v="2354" actId="14100"/>
          <ac:cxnSpMkLst>
            <pc:docMk/>
            <pc:sldMk cId="2181290981" sldId="269"/>
            <ac:cxnSpMk id="208" creationId="{75ADF613-E073-47A9-9046-E7A20AE5BA85}"/>
          </ac:cxnSpMkLst>
        </pc:cxnChg>
        <pc:cxnChg chg="add mod">
          <ac:chgData name="Jeka Hamster" userId="3e1a0279753ee887" providerId="LiveId" clId="{41024889-92ED-4BBE-AAF5-1526B239C3A8}" dt="2020-01-16T23:39:16.468" v="2357" actId="14100"/>
          <ac:cxnSpMkLst>
            <pc:docMk/>
            <pc:sldMk cId="2181290981" sldId="269"/>
            <ac:cxnSpMk id="211" creationId="{8CE72E14-A892-4196-B433-3088A0108F3F}"/>
          </ac:cxnSpMkLst>
        </pc:cxnChg>
        <pc:cxnChg chg="add mod">
          <ac:chgData name="Jeka Hamster" userId="3e1a0279753ee887" providerId="LiveId" clId="{41024889-92ED-4BBE-AAF5-1526B239C3A8}" dt="2020-01-16T23:39:59.313" v="2367" actId="14100"/>
          <ac:cxnSpMkLst>
            <pc:docMk/>
            <pc:sldMk cId="2181290981" sldId="269"/>
            <ac:cxnSpMk id="214" creationId="{0FF461EA-94EA-4D2A-A12E-EE49AC61A309}"/>
          </ac:cxnSpMkLst>
        </pc:cxnChg>
        <pc:cxnChg chg="add mod">
          <ac:chgData name="Jeka Hamster" userId="3e1a0279753ee887" providerId="LiveId" clId="{41024889-92ED-4BBE-AAF5-1526B239C3A8}" dt="2020-01-16T23:40:03.268" v="2370" actId="14100"/>
          <ac:cxnSpMkLst>
            <pc:docMk/>
            <pc:sldMk cId="2181290981" sldId="269"/>
            <ac:cxnSpMk id="217" creationId="{168CBF7F-EC65-4037-AD9A-494F41D9579D}"/>
          </ac:cxnSpMkLst>
        </pc:cxnChg>
        <pc:cxnChg chg="add mod">
          <ac:chgData name="Jeka Hamster" userId="3e1a0279753ee887" providerId="LiveId" clId="{41024889-92ED-4BBE-AAF5-1526B239C3A8}" dt="2020-01-16T23:40:07.733" v="2373" actId="14100"/>
          <ac:cxnSpMkLst>
            <pc:docMk/>
            <pc:sldMk cId="2181290981" sldId="269"/>
            <ac:cxnSpMk id="220" creationId="{399A8345-C951-4C92-B490-E23BD876ADFB}"/>
          </ac:cxnSpMkLst>
        </pc:cxnChg>
        <pc:cxnChg chg="add mod">
          <ac:chgData name="Jeka Hamster" userId="3e1a0279753ee887" providerId="LiveId" clId="{41024889-92ED-4BBE-AAF5-1526B239C3A8}" dt="2020-01-16T23:40:14.371" v="2377" actId="14100"/>
          <ac:cxnSpMkLst>
            <pc:docMk/>
            <pc:sldMk cId="2181290981" sldId="269"/>
            <ac:cxnSpMk id="223" creationId="{50CF0A04-E025-47C4-BECC-105CD1407622}"/>
          </ac:cxnSpMkLst>
        </pc:cxnChg>
        <pc:cxnChg chg="add mod">
          <ac:chgData name="Jeka Hamster" userId="3e1a0279753ee887" providerId="LiveId" clId="{41024889-92ED-4BBE-AAF5-1526B239C3A8}" dt="2020-01-16T23:40:20.358" v="2380" actId="14100"/>
          <ac:cxnSpMkLst>
            <pc:docMk/>
            <pc:sldMk cId="2181290981" sldId="269"/>
            <ac:cxnSpMk id="226" creationId="{A54C4B8D-890B-49D2-9A0D-E842CE5C2613}"/>
          </ac:cxnSpMkLst>
        </pc:cxnChg>
        <pc:cxnChg chg="add mod">
          <ac:chgData name="Jeka Hamster" userId="3e1a0279753ee887" providerId="LiveId" clId="{41024889-92ED-4BBE-AAF5-1526B239C3A8}" dt="2020-01-16T23:40:24.748" v="2383" actId="14100"/>
          <ac:cxnSpMkLst>
            <pc:docMk/>
            <pc:sldMk cId="2181290981" sldId="269"/>
            <ac:cxnSpMk id="229" creationId="{0CF26C54-EFC2-41F0-B6A1-BDD57BED9730}"/>
          </ac:cxnSpMkLst>
        </pc:cxnChg>
        <pc:cxnChg chg="add mod">
          <ac:chgData name="Jeka Hamster" userId="3e1a0279753ee887" providerId="LiveId" clId="{41024889-92ED-4BBE-AAF5-1526B239C3A8}" dt="2020-01-16T23:40:29.272" v="2386" actId="14100"/>
          <ac:cxnSpMkLst>
            <pc:docMk/>
            <pc:sldMk cId="2181290981" sldId="269"/>
            <ac:cxnSpMk id="232" creationId="{9DA48204-6C30-4FD1-84B1-F08BA24EB37E}"/>
          </ac:cxnSpMkLst>
        </pc:cxnChg>
        <pc:cxnChg chg="add mod">
          <ac:chgData name="Jeka Hamster" userId="3e1a0279753ee887" providerId="LiveId" clId="{41024889-92ED-4BBE-AAF5-1526B239C3A8}" dt="2020-01-16T23:40:33.085" v="2389" actId="14100"/>
          <ac:cxnSpMkLst>
            <pc:docMk/>
            <pc:sldMk cId="2181290981" sldId="269"/>
            <ac:cxnSpMk id="235" creationId="{2029ECB2-49A8-41E4-8D2E-BEAB9CE5500C}"/>
          </ac:cxnSpMkLst>
        </pc:cxnChg>
        <pc:cxnChg chg="add mod">
          <ac:chgData name="Jeka Hamster" userId="3e1a0279753ee887" providerId="LiveId" clId="{41024889-92ED-4BBE-AAF5-1526B239C3A8}" dt="2020-01-16T23:41:47.700" v="2393" actId="1582"/>
          <ac:cxnSpMkLst>
            <pc:docMk/>
            <pc:sldMk cId="2181290981" sldId="269"/>
            <ac:cxnSpMk id="239" creationId="{861134F8-A1BC-4ACA-AEF2-944C70BB2A3C}"/>
          </ac:cxnSpMkLst>
        </pc:cxnChg>
        <pc:cxnChg chg="add mod">
          <ac:chgData name="Jeka Hamster" userId="3e1a0279753ee887" providerId="LiveId" clId="{41024889-92ED-4BBE-AAF5-1526B239C3A8}" dt="2020-01-17T23:06:40.017" v="2473" actId="1076"/>
          <ac:cxnSpMkLst>
            <pc:docMk/>
            <pc:sldMk cId="2181290981" sldId="269"/>
            <ac:cxnSpMk id="240" creationId="{12B86249-DD00-4674-95F7-086E25187998}"/>
          </ac:cxnSpMkLst>
        </pc:cxnChg>
        <pc:cxnChg chg="add mod">
          <ac:chgData name="Jeka Hamster" userId="3e1a0279753ee887" providerId="LiveId" clId="{41024889-92ED-4BBE-AAF5-1526B239C3A8}" dt="2020-01-16T23:41:56.329" v="2397" actId="1076"/>
          <ac:cxnSpMkLst>
            <pc:docMk/>
            <pc:sldMk cId="2181290981" sldId="269"/>
            <ac:cxnSpMk id="241" creationId="{8764C4AA-CA1E-4133-AF6F-2ACC94F9FFF7}"/>
          </ac:cxnSpMkLst>
        </pc:cxnChg>
        <pc:cxnChg chg="add mod">
          <ac:chgData name="Jeka Hamster" userId="3e1a0279753ee887" providerId="LiveId" clId="{41024889-92ED-4BBE-AAF5-1526B239C3A8}" dt="2020-01-16T23:42:02.722" v="2400" actId="1038"/>
          <ac:cxnSpMkLst>
            <pc:docMk/>
            <pc:sldMk cId="2181290981" sldId="269"/>
            <ac:cxnSpMk id="242" creationId="{9C0E3DE8-F4FD-4612-906F-55FC336808AB}"/>
          </ac:cxnSpMkLst>
        </pc:cxnChg>
        <pc:cxnChg chg="add mod">
          <ac:chgData name="Jeka Hamster" userId="3e1a0279753ee887" providerId="LiveId" clId="{41024889-92ED-4BBE-AAF5-1526B239C3A8}" dt="2020-01-16T23:42:07.991" v="2402" actId="1076"/>
          <ac:cxnSpMkLst>
            <pc:docMk/>
            <pc:sldMk cId="2181290981" sldId="269"/>
            <ac:cxnSpMk id="243" creationId="{251E8C2C-D46A-41C1-8117-2B1D3A0A82C7}"/>
          </ac:cxnSpMkLst>
        </pc:cxnChg>
        <pc:cxnChg chg="add mod">
          <ac:chgData name="Jeka Hamster" userId="3e1a0279753ee887" providerId="LiveId" clId="{41024889-92ED-4BBE-AAF5-1526B239C3A8}" dt="2020-01-16T23:42:28.341" v="2409" actId="1076"/>
          <ac:cxnSpMkLst>
            <pc:docMk/>
            <pc:sldMk cId="2181290981" sldId="269"/>
            <ac:cxnSpMk id="244" creationId="{249C93E9-B97B-49EF-A925-7D105E2A00A7}"/>
          </ac:cxnSpMkLst>
        </pc:cxnChg>
        <pc:cxnChg chg="add mod">
          <ac:chgData name="Jeka Hamster" userId="3e1a0279753ee887" providerId="LiveId" clId="{41024889-92ED-4BBE-AAF5-1526B239C3A8}" dt="2020-01-16T23:42:30.512" v="2410" actId="1076"/>
          <ac:cxnSpMkLst>
            <pc:docMk/>
            <pc:sldMk cId="2181290981" sldId="269"/>
            <ac:cxnSpMk id="245" creationId="{4D7A71E3-0F91-4A3A-B2C0-13611FDA8BE0}"/>
          </ac:cxnSpMkLst>
        </pc:cxnChg>
        <pc:cxnChg chg="add mod">
          <ac:chgData name="Jeka Hamster" userId="3e1a0279753ee887" providerId="LiveId" clId="{41024889-92ED-4BBE-AAF5-1526B239C3A8}" dt="2020-01-16T23:42:32.711" v="2411" actId="1076"/>
          <ac:cxnSpMkLst>
            <pc:docMk/>
            <pc:sldMk cId="2181290981" sldId="269"/>
            <ac:cxnSpMk id="246" creationId="{84B44E09-0A90-4238-A9D9-C4C9077DEB7F}"/>
          </ac:cxnSpMkLst>
        </pc:cxnChg>
      </pc:sldChg>
      <pc:sldChg chg="addSp delSp modSp add mod">
        <pc:chgData name="Jeka Hamster" userId="3e1a0279753ee887" providerId="LiveId" clId="{41024889-92ED-4BBE-AAF5-1526B239C3A8}" dt="2020-01-17T23:46:01.503" v="3708" actId="1035"/>
        <pc:sldMkLst>
          <pc:docMk/>
          <pc:sldMk cId="1136440860" sldId="270"/>
        </pc:sldMkLst>
        <pc:spChg chg="add del mod">
          <ac:chgData name="Jeka Hamster" userId="3e1a0279753ee887" providerId="LiveId" clId="{41024889-92ED-4BBE-AAF5-1526B239C3A8}" dt="2020-01-17T23:25:46.883" v="2687" actId="478"/>
          <ac:spMkLst>
            <pc:docMk/>
            <pc:sldMk cId="1136440860" sldId="270"/>
            <ac:spMk id="2" creationId="{C34B06B5-6F21-40C5-AF43-F69D91DA1C88}"/>
          </ac:spMkLst>
        </pc:spChg>
        <pc:spChg chg="add mod">
          <ac:chgData name="Jeka Hamster" userId="3e1a0279753ee887" providerId="LiveId" clId="{41024889-92ED-4BBE-AAF5-1526B239C3A8}" dt="2020-01-17T23:28:23.954" v="2762" actId="1036"/>
          <ac:spMkLst>
            <pc:docMk/>
            <pc:sldMk cId="1136440860" sldId="270"/>
            <ac:spMk id="3" creationId="{4891916F-9329-4713-AA2B-361F59201456}"/>
          </ac:spMkLst>
        </pc:spChg>
        <pc:spChg chg="add del mod">
          <ac:chgData name="Jeka Hamster" userId="3e1a0279753ee887" providerId="LiveId" clId="{41024889-92ED-4BBE-AAF5-1526B239C3A8}" dt="2020-01-17T23:31:03.426" v="2832" actId="164"/>
          <ac:spMkLst>
            <pc:docMk/>
            <pc:sldMk cId="1136440860" sldId="270"/>
            <ac:spMk id="4" creationId="{99723134-37D0-4093-9974-E8DA0D1C5515}"/>
          </ac:spMkLst>
        </pc:spChg>
        <pc:spChg chg="add mod">
          <ac:chgData name="Jeka Hamster" userId="3e1a0279753ee887" providerId="LiveId" clId="{41024889-92ED-4BBE-AAF5-1526B239C3A8}" dt="2020-01-17T23:31:03.426" v="2832" actId="164"/>
          <ac:spMkLst>
            <pc:docMk/>
            <pc:sldMk cId="1136440860" sldId="270"/>
            <ac:spMk id="5" creationId="{46317E27-1276-4ACA-AFB4-57CC535A8AAF}"/>
          </ac:spMkLst>
        </pc:spChg>
        <pc:spChg chg="add del mod">
          <ac:chgData name="Jeka Hamster" userId="3e1a0279753ee887" providerId="LiveId" clId="{41024889-92ED-4BBE-AAF5-1526B239C3A8}" dt="2020-01-17T23:28:51.090" v="2770" actId="478"/>
          <ac:spMkLst>
            <pc:docMk/>
            <pc:sldMk cId="1136440860" sldId="270"/>
            <ac:spMk id="6" creationId="{0620725A-108A-44D9-A52A-94FDCC777BFE}"/>
          </ac:spMkLst>
        </pc:spChg>
        <pc:spChg chg="add mod">
          <ac:chgData name="Jeka Hamster" userId="3e1a0279753ee887" providerId="LiveId" clId="{41024889-92ED-4BBE-AAF5-1526B239C3A8}" dt="2020-01-17T23:31:03.426" v="2832" actId="164"/>
          <ac:spMkLst>
            <pc:docMk/>
            <pc:sldMk cId="1136440860" sldId="270"/>
            <ac:spMk id="7" creationId="{8E11FE71-9BB7-424D-AED1-33C852DF5072}"/>
          </ac:spMkLst>
        </pc:spChg>
        <pc:spChg chg="add mod">
          <ac:chgData name="Jeka Hamster" userId="3e1a0279753ee887" providerId="LiveId" clId="{41024889-92ED-4BBE-AAF5-1526B239C3A8}" dt="2020-01-17T23:31:03.426" v="2832" actId="164"/>
          <ac:spMkLst>
            <pc:docMk/>
            <pc:sldMk cId="1136440860" sldId="270"/>
            <ac:spMk id="8" creationId="{E8706A8B-474F-4988-AD4F-79DE2825F408}"/>
          </ac:spMkLst>
        </pc:spChg>
        <pc:spChg chg="add mod">
          <ac:chgData name="Jeka Hamster" userId="3e1a0279753ee887" providerId="LiveId" clId="{41024889-92ED-4BBE-AAF5-1526B239C3A8}" dt="2020-01-17T23:31:03.426" v="2832" actId="164"/>
          <ac:spMkLst>
            <pc:docMk/>
            <pc:sldMk cId="1136440860" sldId="270"/>
            <ac:spMk id="9" creationId="{4247C124-CB25-41D3-8110-A3EE1BB48215}"/>
          </ac:spMkLst>
        </pc:spChg>
        <pc:spChg chg="add mod">
          <ac:chgData name="Jeka Hamster" userId="3e1a0279753ee887" providerId="LiveId" clId="{41024889-92ED-4BBE-AAF5-1526B239C3A8}" dt="2020-01-17T23:31:03.426" v="2832" actId="164"/>
          <ac:spMkLst>
            <pc:docMk/>
            <pc:sldMk cId="1136440860" sldId="270"/>
            <ac:spMk id="10" creationId="{B18DAC77-9FE7-4C22-8735-5ADEE8476F15}"/>
          </ac:spMkLst>
        </pc:spChg>
        <pc:spChg chg="add mod">
          <ac:chgData name="Jeka Hamster" userId="3e1a0279753ee887" providerId="LiveId" clId="{41024889-92ED-4BBE-AAF5-1526B239C3A8}" dt="2020-01-17T23:31:03.426" v="2832" actId="164"/>
          <ac:spMkLst>
            <pc:docMk/>
            <pc:sldMk cId="1136440860" sldId="270"/>
            <ac:spMk id="11" creationId="{56F9EE21-B099-4F6C-906C-3AAF0C6EB184}"/>
          </ac:spMkLst>
        </pc:spChg>
        <pc:spChg chg="add del mod">
          <ac:chgData name="Jeka Hamster" userId="3e1a0279753ee887" providerId="LiveId" clId="{41024889-92ED-4BBE-AAF5-1526B239C3A8}" dt="2020-01-17T23:31:33.459" v="2840" actId="478"/>
          <ac:spMkLst>
            <pc:docMk/>
            <pc:sldMk cId="1136440860" sldId="270"/>
            <ac:spMk id="50" creationId="{5D74EBA9-AF1C-4D95-8F72-F8460A4CDFE2}"/>
          </ac:spMkLst>
        </pc:spChg>
        <pc:spChg chg="add mod">
          <ac:chgData name="Jeka Hamster" userId="3e1a0279753ee887" providerId="LiveId" clId="{41024889-92ED-4BBE-AAF5-1526B239C3A8}" dt="2020-01-17T23:32:14.667" v="2846" actId="164"/>
          <ac:spMkLst>
            <pc:docMk/>
            <pc:sldMk cId="1136440860" sldId="270"/>
            <ac:spMk id="51" creationId="{1B0B97DF-F0B4-4056-B598-6DFAE05FF613}"/>
          </ac:spMkLst>
        </pc:spChg>
        <pc:spChg chg="add mod">
          <ac:chgData name="Jeka Hamster" userId="3e1a0279753ee887" providerId="LiveId" clId="{41024889-92ED-4BBE-AAF5-1526B239C3A8}" dt="2020-01-17T23:44:44.813" v="3688" actId="20577"/>
          <ac:spMkLst>
            <pc:docMk/>
            <pc:sldMk cId="1136440860" sldId="270"/>
            <ac:spMk id="107" creationId="{9C5EC511-FAF5-48D3-A4B7-48166DB9B4DB}"/>
          </ac:spMkLst>
        </pc:spChg>
        <pc:spChg chg="add mod">
          <ac:chgData name="Jeka Hamster" userId="3e1a0279753ee887" providerId="LiveId" clId="{41024889-92ED-4BBE-AAF5-1526B239C3A8}" dt="2020-01-17T23:44:50.209" v="3691" actId="20577"/>
          <ac:spMkLst>
            <pc:docMk/>
            <pc:sldMk cId="1136440860" sldId="270"/>
            <ac:spMk id="108" creationId="{12422C34-559D-47CC-A534-2C136919D9C8}"/>
          </ac:spMkLst>
        </pc:spChg>
        <pc:spChg chg="add mod">
          <ac:chgData name="Jeka Hamster" userId="3e1a0279753ee887" providerId="LiveId" clId="{41024889-92ED-4BBE-AAF5-1526B239C3A8}" dt="2020-01-17T23:46:01.503" v="3708" actId="1035"/>
          <ac:spMkLst>
            <pc:docMk/>
            <pc:sldMk cId="1136440860" sldId="270"/>
            <ac:spMk id="109" creationId="{836FE0CC-7B70-4B57-92EC-0DEECF74E559}"/>
          </ac:spMkLst>
        </pc:spChg>
        <pc:grpChg chg="add mod">
          <ac:chgData name="Jeka Hamster" userId="3e1a0279753ee887" providerId="LiveId" clId="{41024889-92ED-4BBE-AAF5-1526B239C3A8}" dt="2020-01-17T23:32:14.667" v="2846" actId="164"/>
          <ac:grpSpMkLst>
            <pc:docMk/>
            <pc:sldMk cId="1136440860" sldId="270"/>
            <ac:grpSpMk id="49" creationId="{88A37178-8567-4FEE-A9A1-F7E5CEB61E06}"/>
          </ac:grpSpMkLst>
        </pc:grpChg>
        <pc:grpChg chg="add mod">
          <ac:chgData name="Jeka Hamster" userId="3e1a0279753ee887" providerId="LiveId" clId="{41024889-92ED-4BBE-AAF5-1526B239C3A8}" dt="2020-01-17T23:39:39.789" v="3281" actId="1036"/>
          <ac:grpSpMkLst>
            <pc:docMk/>
            <pc:sldMk cId="1136440860" sldId="270"/>
            <ac:grpSpMk id="52" creationId="{20239123-E1A0-4BB1-9864-3A5E32016CB0}"/>
          </ac:grpSpMkLst>
        </pc:grpChg>
        <pc:grpChg chg="add mod">
          <ac:chgData name="Jeka Hamster" userId="3e1a0279753ee887" providerId="LiveId" clId="{41024889-92ED-4BBE-AAF5-1526B239C3A8}" dt="2020-01-17T23:39:39.789" v="3281" actId="1036"/>
          <ac:grpSpMkLst>
            <pc:docMk/>
            <pc:sldMk cId="1136440860" sldId="270"/>
            <ac:grpSpMk id="53" creationId="{89DA3D98-A05A-4454-8BCD-7AD3E8F2CFEC}"/>
          </ac:grpSpMkLst>
        </pc:grpChg>
        <pc:grpChg chg="mod">
          <ac:chgData name="Jeka Hamster" userId="3e1a0279753ee887" providerId="LiveId" clId="{41024889-92ED-4BBE-AAF5-1526B239C3A8}" dt="2020-01-17T23:32:29.318" v="2849"/>
          <ac:grpSpMkLst>
            <pc:docMk/>
            <pc:sldMk cId="1136440860" sldId="270"/>
            <ac:grpSpMk id="54" creationId="{BEB7F7D8-FDC9-4B5D-928B-B031FEC253D2}"/>
          </ac:grpSpMkLst>
        </pc:grpChg>
        <pc:grpChg chg="add mod">
          <ac:chgData name="Jeka Hamster" userId="3e1a0279753ee887" providerId="LiveId" clId="{41024889-92ED-4BBE-AAF5-1526B239C3A8}" dt="2020-01-17T23:39:39.789" v="3281" actId="1036"/>
          <ac:grpSpMkLst>
            <pc:docMk/>
            <pc:sldMk cId="1136440860" sldId="270"/>
            <ac:grpSpMk id="75" creationId="{A2A066CA-F668-4A7D-B27B-2D8836D2A179}"/>
          </ac:grpSpMkLst>
        </pc:grpChg>
        <pc:grpChg chg="mod">
          <ac:chgData name="Jeka Hamster" userId="3e1a0279753ee887" providerId="LiveId" clId="{41024889-92ED-4BBE-AAF5-1526B239C3A8}" dt="2020-01-17T23:32:32.245" v="2851"/>
          <ac:grpSpMkLst>
            <pc:docMk/>
            <pc:sldMk cId="1136440860" sldId="270"/>
            <ac:grpSpMk id="76" creationId="{30A4DB40-4BF0-4E47-8053-0C3547B99C45}"/>
          </ac:grpSpMkLst>
        </pc:grpChg>
        <pc:cxnChg chg="add mod">
          <ac:chgData name="Jeka Hamster" userId="3e1a0279753ee887" providerId="LiveId" clId="{41024889-92ED-4BBE-AAF5-1526B239C3A8}" dt="2020-01-17T23:31:03.426" v="2832" actId="164"/>
          <ac:cxnSpMkLst>
            <pc:docMk/>
            <pc:sldMk cId="1136440860" sldId="270"/>
            <ac:cxnSpMk id="13" creationId="{A92D3F99-FCF6-4F5E-8010-360248E8D5B0}"/>
          </ac:cxnSpMkLst>
        </pc:cxnChg>
        <pc:cxnChg chg="add mod">
          <ac:chgData name="Jeka Hamster" userId="3e1a0279753ee887" providerId="LiveId" clId="{41024889-92ED-4BBE-AAF5-1526B239C3A8}" dt="2020-01-17T23:31:03.426" v="2832" actId="164"/>
          <ac:cxnSpMkLst>
            <pc:docMk/>
            <pc:sldMk cId="1136440860" sldId="270"/>
            <ac:cxnSpMk id="15" creationId="{7BD4F429-4782-4CBB-A001-5EDEB4C675A8}"/>
          </ac:cxnSpMkLst>
        </pc:cxnChg>
        <pc:cxnChg chg="add mod">
          <ac:chgData name="Jeka Hamster" userId="3e1a0279753ee887" providerId="LiveId" clId="{41024889-92ED-4BBE-AAF5-1526B239C3A8}" dt="2020-01-17T23:31:03.426" v="2832" actId="164"/>
          <ac:cxnSpMkLst>
            <pc:docMk/>
            <pc:sldMk cId="1136440860" sldId="270"/>
            <ac:cxnSpMk id="18" creationId="{C238C747-7B3C-478A-97C1-9D729BAB4B30}"/>
          </ac:cxnSpMkLst>
        </pc:cxnChg>
        <pc:cxnChg chg="add mod">
          <ac:chgData name="Jeka Hamster" userId="3e1a0279753ee887" providerId="LiveId" clId="{41024889-92ED-4BBE-AAF5-1526B239C3A8}" dt="2020-01-17T23:31:03.426" v="2832" actId="164"/>
          <ac:cxnSpMkLst>
            <pc:docMk/>
            <pc:sldMk cId="1136440860" sldId="270"/>
            <ac:cxnSpMk id="21" creationId="{BAFE905B-3796-4643-8585-E8E270DC94EF}"/>
          </ac:cxnSpMkLst>
        </pc:cxnChg>
        <pc:cxnChg chg="add mod">
          <ac:chgData name="Jeka Hamster" userId="3e1a0279753ee887" providerId="LiveId" clId="{41024889-92ED-4BBE-AAF5-1526B239C3A8}" dt="2020-01-17T23:31:03.426" v="2832" actId="164"/>
          <ac:cxnSpMkLst>
            <pc:docMk/>
            <pc:sldMk cId="1136440860" sldId="270"/>
            <ac:cxnSpMk id="24" creationId="{CA12FE11-358A-4949-B57F-A43873613103}"/>
          </ac:cxnSpMkLst>
        </pc:cxnChg>
        <pc:cxnChg chg="add mod">
          <ac:chgData name="Jeka Hamster" userId="3e1a0279753ee887" providerId="LiveId" clId="{41024889-92ED-4BBE-AAF5-1526B239C3A8}" dt="2020-01-17T23:31:03.426" v="2832" actId="164"/>
          <ac:cxnSpMkLst>
            <pc:docMk/>
            <pc:sldMk cId="1136440860" sldId="270"/>
            <ac:cxnSpMk id="28" creationId="{56FB110C-3507-4CAF-87EC-A4A0B4AF25BF}"/>
          </ac:cxnSpMkLst>
        </pc:cxnChg>
        <pc:cxnChg chg="add mod">
          <ac:chgData name="Jeka Hamster" userId="3e1a0279753ee887" providerId="LiveId" clId="{41024889-92ED-4BBE-AAF5-1526B239C3A8}" dt="2020-01-17T23:31:03.426" v="2832" actId="164"/>
          <ac:cxnSpMkLst>
            <pc:docMk/>
            <pc:sldMk cId="1136440860" sldId="270"/>
            <ac:cxnSpMk id="31" creationId="{6EFEE559-1DFB-45A1-8FD9-3A1B80F8FE1B}"/>
          </ac:cxnSpMkLst>
        </pc:cxnChg>
        <pc:cxnChg chg="add mod">
          <ac:chgData name="Jeka Hamster" userId="3e1a0279753ee887" providerId="LiveId" clId="{41024889-92ED-4BBE-AAF5-1526B239C3A8}" dt="2020-01-17T23:31:03.426" v="2832" actId="164"/>
          <ac:cxnSpMkLst>
            <pc:docMk/>
            <pc:sldMk cId="1136440860" sldId="270"/>
            <ac:cxnSpMk id="34" creationId="{CAB687D8-C3D9-4F14-9AA1-8376EF42AF31}"/>
          </ac:cxnSpMkLst>
        </pc:cxnChg>
        <pc:cxnChg chg="add mod">
          <ac:chgData name="Jeka Hamster" userId="3e1a0279753ee887" providerId="LiveId" clId="{41024889-92ED-4BBE-AAF5-1526B239C3A8}" dt="2020-01-17T23:31:03.426" v="2832" actId="164"/>
          <ac:cxnSpMkLst>
            <pc:docMk/>
            <pc:sldMk cId="1136440860" sldId="270"/>
            <ac:cxnSpMk id="37" creationId="{9AEA0ADC-200F-460E-8E4C-EF22C30E02B6}"/>
          </ac:cxnSpMkLst>
        </pc:cxnChg>
        <pc:cxnChg chg="add mod">
          <ac:chgData name="Jeka Hamster" userId="3e1a0279753ee887" providerId="LiveId" clId="{41024889-92ED-4BBE-AAF5-1526B239C3A8}" dt="2020-01-17T23:31:03.426" v="2832" actId="164"/>
          <ac:cxnSpMkLst>
            <pc:docMk/>
            <pc:sldMk cId="1136440860" sldId="270"/>
            <ac:cxnSpMk id="40" creationId="{FD8BE082-92C3-450F-A970-5672D0C274BD}"/>
          </ac:cxnSpMkLst>
        </pc:cxnChg>
        <pc:cxnChg chg="add mod">
          <ac:chgData name="Jeka Hamster" userId="3e1a0279753ee887" providerId="LiveId" clId="{41024889-92ED-4BBE-AAF5-1526B239C3A8}" dt="2020-01-17T23:31:03.426" v="2832" actId="164"/>
          <ac:cxnSpMkLst>
            <pc:docMk/>
            <pc:sldMk cId="1136440860" sldId="270"/>
            <ac:cxnSpMk id="43" creationId="{960E7715-CDCB-476D-93A6-1D2CD49D71D6}"/>
          </ac:cxnSpMkLst>
        </pc:cxnChg>
        <pc:cxnChg chg="add mod">
          <ac:chgData name="Jeka Hamster" userId="3e1a0279753ee887" providerId="LiveId" clId="{41024889-92ED-4BBE-AAF5-1526B239C3A8}" dt="2020-01-17T23:31:03.426" v="2832" actId="164"/>
          <ac:cxnSpMkLst>
            <pc:docMk/>
            <pc:sldMk cId="1136440860" sldId="270"/>
            <ac:cxnSpMk id="46" creationId="{0520EEBD-436E-4DDC-BEF5-1CCB390D1846}"/>
          </ac:cxnSpMkLst>
        </pc:cxnChg>
        <pc:cxnChg chg="add mod">
          <ac:chgData name="Jeka Hamster" userId="3e1a0279753ee887" providerId="LiveId" clId="{41024889-92ED-4BBE-AAF5-1526B239C3A8}" dt="2020-01-17T23:39:39.789" v="3281" actId="1036"/>
          <ac:cxnSpMkLst>
            <pc:docMk/>
            <pc:sldMk cId="1136440860" sldId="270"/>
            <ac:cxnSpMk id="98" creationId="{9C677A09-8B1F-40B9-AE35-A8D3EFB2FDB8}"/>
          </ac:cxnSpMkLst>
        </pc:cxnChg>
        <pc:cxnChg chg="add mod">
          <ac:chgData name="Jeka Hamster" userId="3e1a0279753ee887" providerId="LiveId" clId="{41024889-92ED-4BBE-AAF5-1526B239C3A8}" dt="2020-01-17T23:39:39.789" v="3281" actId="1036"/>
          <ac:cxnSpMkLst>
            <pc:docMk/>
            <pc:sldMk cId="1136440860" sldId="270"/>
            <ac:cxnSpMk id="100" creationId="{E5413854-00A8-4231-9083-D408402766FE}"/>
          </ac:cxnSpMkLst>
        </pc:cxnChg>
        <pc:cxnChg chg="add mod">
          <ac:chgData name="Jeka Hamster" userId="3e1a0279753ee887" providerId="LiveId" clId="{41024889-92ED-4BBE-AAF5-1526B239C3A8}" dt="2020-01-17T23:39:39.789" v="3281" actId="1036"/>
          <ac:cxnSpMkLst>
            <pc:docMk/>
            <pc:sldMk cId="1136440860" sldId="270"/>
            <ac:cxnSpMk id="104" creationId="{9A3B5E88-1FFA-4719-BB51-B452823DF53B}"/>
          </ac:cxnSpMkLst>
        </pc:cxnChg>
      </pc:sldChg>
      <pc:sldChg chg="addSp modSp add mod">
        <pc:chgData name="Jeka Hamster" userId="3e1a0279753ee887" providerId="LiveId" clId="{41024889-92ED-4BBE-AAF5-1526B239C3A8}" dt="2020-01-17T23:54:17.628" v="3925" actId="208"/>
        <pc:sldMkLst>
          <pc:docMk/>
          <pc:sldMk cId="853454014" sldId="271"/>
        </pc:sldMkLst>
        <pc:spChg chg="add mod">
          <ac:chgData name="Jeka Hamster" userId="3e1a0279753ee887" providerId="LiveId" clId="{41024889-92ED-4BBE-AAF5-1526B239C3A8}" dt="2020-01-17T23:47:57.147" v="3769" actId="1076"/>
          <ac:spMkLst>
            <pc:docMk/>
            <pc:sldMk cId="853454014" sldId="271"/>
            <ac:spMk id="2" creationId="{3C061724-5385-49B8-8B03-210533F79FC9}"/>
          </ac:spMkLst>
        </pc:spChg>
        <pc:spChg chg="add mod">
          <ac:chgData name="Jeka Hamster" userId="3e1a0279753ee887" providerId="LiveId" clId="{41024889-92ED-4BBE-AAF5-1526B239C3A8}" dt="2020-01-17T23:52:13.746" v="3835" actId="164"/>
          <ac:spMkLst>
            <pc:docMk/>
            <pc:sldMk cId="853454014" sldId="271"/>
            <ac:spMk id="4" creationId="{57CEE6DA-0293-4AFB-BA10-D330C125A9E5}"/>
          </ac:spMkLst>
        </pc:spChg>
        <pc:spChg chg="add mod">
          <ac:chgData name="Jeka Hamster" userId="3e1a0279753ee887" providerId="LiveId" clId="{41024889-92ED-4BBE-AAF5-1526B239C3A8}" dt="2020-01-17T23:52:13.746" v="3835" actId="164"/>
          <ac:spMkLst>
            <pc:docMk/>
            <pc:sldMk cId="853454014" sldId="271"/>
            <ac:spMk id="5" creationId="{9916A7A6-6D44-46BD-A80C-B8BF7CE102D6}"/>
          </ac:spMkLst>
        </pc:spChg>
        <pc:spChg chg="add mod">
          <ac:chgData name="Jeka Hamster" userId="3e1a0279753ee887" providerId="LiveId" clId="{41024889-92ED-4BBE-AAF5-1526B239C3A8}" dt="2020-01-17T23:52:13.746" v="3835" actId="164"/>
          <ac:spMkLst>
            <pc:docMk/>
            <pc:sldMk cId="853454014" sldId="271"/>
            <ac:spMk id="6" creationId="{6E252A27-AE78-47F7-92B2-0202A0D0A149}"/>
          </ac:spMkLst>
        </pc:spChg>
        <pc:spChg chg="add mod">
          <ac:chgData name="Jeka Hamster" userId="3e1a0279753ee887" providerId="LiveId" clId="{41024889-92ED-4BBE-AAF5-1526B239C3A8}" dt="2020-01-17T23:52:13.746" v="3835" actId="164"/>
          <ac:spMkLst>
            <pc:docMk/>
            <pc:sldMk cId="853454014" sldId="271"/>
            <ac:spMk id="7" creationId="{BE3A3A03-431D-45CE-A5CA-43881A8E17A0}"/>
          </ac:spMkLst>
        </pc:spChg>
        <pc:spChg chg="add mod">
          <ac:chgData name="Jeka Hamster" userId="3e1a0279753ee887" providerId="LiveId" clId="{41024889-92ED-4BBE-AAF5-1526B239C3A8}" dt="2020-01-17T23:52:13.746" v="3835" actId="164"/>
          <ac:spMkLst>
            <pc:docMk/>
            <pc:sldMk cId="853454014" sldId="271"/>
            <ac:spMk id="8" creationId="{DD8CB437-4E15-41B7-A41C-D6A54431EB93}"/>
          </ac:spMkLst>
        </pc:spChg>
        <pc:spChg chg="add mod">
          <ac:chgData name="Jeka Hamster" userId="3e1a0279753ee887" providerId="LiveId" clId="{41024889-92ED-4BBE-AAF5-1526B239C3A8}" dt="2020-01-17T23:52:13.746" v="3835" actId="164"/>
          <ac:spMkLst>
            <pc:docMk/>
            <pc:sldMk cId="853454014" sldId="271"/>
            <ac:spMk id="9" creationId="{41971994-0034-4CCC-A3DD-54D084F409DD}"/>
          </ac:spMkLst>
        </pc:spChg>
        <pc:spChg chg="add mod">
          <ac:chgData name="Jeka Hamster" userId="3e1a0279753ee887" providerId="LiveId" clId="{41024889-92ED-4BBE-AAF5-1526B239C3A8}" dt="2020-01-17T23:53:28.157" v="3924" actId="1076"/>
          <ac:spMkLst>
            <pc:docMk/>
            <pc:sldMk cId="853454014" sldId="271"/>
            <ac:spMk id="11" creationId="{D3185019-F10D-4213-A0F8-B9FF851277EE}"/>
          </ac:spMkLst>
        </pc:spChg>
        <pc:spChg chg="add mod">
          <ac:chgData name="Jeka Hamster" userId="3e1a0279753ee887" providerId="LiveId" clId="{41024889-92ED-4BBE-AAF5-1526B239C3A8}" dt="2020-01-17T23:53:19.523" v="3922" actId="1076"/>
          <ac:spMkLst>
            <pc:docMk/>
            <pc:sldMk cId="853454014" sldId="271"/>
            <ac:spMk id="12" creationId="{1623C0CC-AE55-4B0A-9584-9AB4FA857426}"/>
          </ac:spMkLst>
        </pc:spChg>
        <pc:grpChg chg="add mod">
          <ac:chgData name="Jeka Hamster" userId="3e1a0279753ee887" providerId="LiveId" clId="{41024889-92ED-4BBE-AAF5-1526B239C3A8}" dt="2020-01-17T23:53:14.688" v="3921" actId="1076"/>
          <ac:grpSpMkLst>
            <pc:docMk/>
            <pc:sldMk cId="853454014" sldId="271"/>
            <ac:grpSpMk id="10" creationId="{5832C6A6-CCDF-4831-95E9-CA8CC5FCB404}"/>
          </ac:grpSpMkLst>
        </pc:grpChg>
        <pc:graphicFrameChg chg="add mod">
          <ac:chgData name="Jeka Hamster" userId="3e1a0279753ee887" providerId="LiveId" clId="{41024889-92ED-4BBE-AAF5-1526B239C3A8}" dt="2020-01-17T23:54:17.628" v="3925" actId="208"/>
          <ac:graphicFrameMkLst>
            <pc:docMk/>
            <pc:sldMk cId="853454014" sldId="271"/>
            <ac:graphicFrameMk id="3" creationId="{4D825343-1C3D-4AE8-8426-1E601ADC15A1}"/>
          </ac:graphicFrameMkLst>
        </pc:graphicFrameChg>
      </pc:sldChg>
      <pc:sldChg chg="addSp modSp add mod">
        <pc:chgData name="Jeka Hamster" userId="3e1a0279753ee887" providerId="LiveId" clId="{41024889-92ED-4BBE-AAF5-1526B239C3A8}" dt="2020-01-17T23:54:57.677" v="3954" actId="1076"/>
        <pc:sldMkLst>
          <pc:docMk/>
          <pc:sldMk cId="891542254" sldId="272"/>
        </pc:sldMkLst>
        <pc:spChg chg="add mod">
          <ac:chgData name="Jeka Hamster" userId="3e1a0279753ee887" providerId="LiveId" clId="{41024889-92ED-4BBE-AAF5-1526B239C3A8}" dt="2020-01-17T23:54:57.677" v="3954" actId="1076"/>
          <ac:spMkLst>
            <pc:docMk/>
            <pc:sldMk cId="891542254" sldId="272"/>
            <ac:spMk id="2" creationId="{5B023526-3D75-47D2-A9F5-5A84D003F23A}"/>
          </ac:spMkLst>
        </pc:spChg>
      </pc:sldChg>
      <pc:sldMasterChg chg="modSp add del addSldLayout delSldLayout modSldLayout">
        <pc:chgData name="Jeka Hamster" userId="3e1a0279753ee887" providerId="LiveId" clId="{41024889-92ED-4BBE-AAF5-1526B239C3A8}" dt="2020-01-16T20:37:38.665" v="382" actId="26606"/>
        <pc:sldMasterMkLst>
          <pc:docMk/>
          <pc:sldMasterMk cId="310385229" sldId="2147483648"/>
        </pc:sldMasterMkLst>
        <pc:spChg chg="mod">
          <ac:chgData name="Jeka Hamster" userId="3e1a0279753ee887" providerId="LiveId" clId="{41024889-92ED-4BBE-AAF5-1526B239C3A8}" dt="2020-01-16T20:04:50.137" v="2"/>
          <ac:spMkLst>
            <pc:docMk/>
            <pc:sldMasterMk cId="310385229" sldId="2147483648"/>
            <ac:spMk id="2" creationId="{E5B6FE27-2420-4FAD-9DEE-C3945299966B}"/>
          </ac:spMkLst>
        </pc:spChg>
        <pc:spChg chg="mod">
          <ac:chgData name="Jeka Hamster" userId="3e1a0279753ee887" providerId="LiveId" clId="{41024889-92ED-4BBE-AAF5-1526B239C3A8}" dt="2020-01-16T20:04:50.137" v="2"/>
          <ac:spMkLst>
            <pc:docMk/>
            <pc:sldMasterMk cId="310385229" sldId="2147483648"/>
            <ac:spMk id="3" creationId="{82B3A3D1-13CD-4C89-9A00-50519E6D8044}"/>
          </ac:spMkLst>
        </pc:spChg>
        <pc:spChg chg="mod">
          <ac:chgData name="Jeka Hamster" userId="3e1a0279753ee887" providerId="LiveId" clId="{41024889-92ED-4BBE-AAF5-1526B239C3A8}" dt="2020-01-16T20:04:50.137" v="2"/>
          <ac:spMkLst>
            <pc:docMk/>
            <pc:sldMasterMk cId="310385229" sldId="2147483648"/>
            <ac:spMk id="4" creationId="{1B8AC160-B933-4F5B-B78A-1A16A17E3F2F}"/>
          </ac:spMkLst>
        </pc:spChg>
        <pc:spChg chg="mod">
          <ac:chgData name="Jeka Hamster" userId="3e1a0279753ee887" providerId="LiveId" clId="{41024889-92ED-4BBE-AAF5-1526B239C3A8}" dt="2020-01-16T20:04:50.137" v="2"/>
          <ac:spMkLst>
            <pc:docMk/>
            <pc:sldMasterMk cId="310385229" sldId="2147483648"/>
            <ac:spMk id="5" creationId="{CCD1B403-9C88-433D-A0F0-607C493D2FBE}"/>
          </ac:spMkLst>
        </pc:spChg>
        <pc:spChg chg="mod">
          <ac:chgData name="Jeka Hamster" userId="3e1a0279753ee887" providerId="LiveId" clId="{41024889-92ED-4BBE-AAF5-1526B239C3A8}" dt="2020-01-16T20:04:50.137" v="2"/>
          <ac:spMkLst>
            <pc:docMk/>
            <pc:sldMasterMk cId="310385229" sldId="2147483648"/>
            <ac:spMk id="6" creationId="{ACAA4BB7-EBC6-4CE4-82BF-3365AFCA3B77}"/>
          </ac:spMkLst>
        </pc:spChg>
        <pc:sldLayoutChg chg="modSp 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310385229" sldId="2147483648"/>
            <pc:sldLayoutMk cId="29240941" sldId="2147483649"/>
          </pc:sldLayoutMkLst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29240941" sldId="2147483649"/>
              <ac:spMk id="2" creationId="{24A368CE-21D1-4166-83F9-39D57570DED8}"/>
            </ac:spMkLst>
          </pc:spChg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29240941" sldId="2147483649"/>
              <ac:spMk id="3" creationId="{83C162B6-79BA-4879-975A-40AAA6C71396}"/>
            </ac:spMkLst>
          </pc:spChg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310385229" sldId="2147483648"/>
            <pc:sldLayoutMk cId="1974345400" sldId="2147483650"/>
          </pc:sldLayoutMkLst>
        </pc:sldLayoutChg>
        <pc:sldLayoutChg chg="modSp 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310385229" sldId="2147483648"/>
            <pc:sldLayoutMk cId="3272746198" sldId="2147483651"/>
          </pc:sldLayoutMkLst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3272746198" sldId="2147483651"/>
              <ac:spMk id="2" creationId="{2C0DB2AD-6953-46A4-9584-E17DA4932AB4}"/>
            </ac:spMkLst>
          </pc:spChg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3272746198" sldId="2147483651"/>
              <ac:spMk id="3" creationId="{E8B72C64-824C-4D80-8967-7E3DA4B94036}"/>
            </ac:spMkLst>
          </pc:spChg>
        </pc:sldLayoutChg>
        <pc:sldLayoutChg chg="modSp 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310385229" sldId="2147483648"/>
            <pc:sldLayoutMk cId="524225982" sldId="2147483652"/>
          </pc:sldLayoutMkLst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524225982" sldId="2147483652"/>
              <ac:spMk id="3" creationId="{78192DFA-942F-402D-9134-AFA6B7C25BD8}"/>
            </ac:spMkLst>
          </pc:spChg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524225982" sldId="2147483652"/>
              <ac:spMk id="4" creationId="{79924C1E-0BC4-4167-B5C4-8F50A5702D37}"/>
            </ac:spMkLst>
          </pc:spChg>
        </pc:sldLayoutChg>
        <pc:sldLayoutChg chg="modSp 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310385229" sldId="2147483648"/>
            <pc:sldLayoutMk cId="730298273" sldId="2147483653"/>
          </pc:sldLayoutMkLst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730298273" sldId="2147483653"/>
              <ac:spMk id="2" creationId="{4B4BD8EE-A2E2-4BEE-A9F5-78A70889313A}"/>
            </ac:spMkLst>
          </pc:spChg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730298273" sldId="2147483653"/>
              <ac:spMk id="3" creationId="{69FFC720-E598-4A48-B98F-85F46C4524D2}"/>
            </ac:spMkLst>
          </pc:spChg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730298273" sldId="2147483653"/>
              <ac:spMk id="4" creationId="{A97FC286-87E1-488D-BCF1-7181782D624B}"/>
            </ac:spMkLst>
          </pc:spChg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730298273" sldId="2147483653"/>
              <ac:spMk id="5" creationId="{CE73B290-97DF-4E8C-8F0C-7AF2C99D5E39}"/>
            </ac:spMkLst>
          </pc:spChg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730298273" sldId="2147483653"/>
              <ac:spMk id="6" creationId="{E886E327-97A1-418B-B267-5DF3595A7838}"/>
            </ac:spMkLst>
          </pc:spChg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310385229" sldId="2147483648"/>
            <pc:sldLayoutMk cId="1485337202" sldId="2147483654"/>
          </pc:sldLayoutMkLst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310385229" sldId="2147483648"/>
            <pc:sldLayoutMk cId="3711329344" sldId="2147483655"/>
          </pc:sldLayoutMkLst>
        </pc:sldLayoutChg>
        <pc:sldLayoutChg chg="modSp 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310385229" sldId="2147483648"/>
            <pc:sldLayoutMk cId="3280251449" sldId="2147483656"/>
          </pc:sldLayoutMkLst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3280251449" sldId="2147483656"/>
              <ac:spMk id="2" creationId="{C1827769-ED30-409C-9758-7F7B88591C86}"/>
            </ac:spMkLst>
          </pc:spChg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3280251449" sldId="2147483656"/>
              <ac:spMk id="3" creationId="{7B881FAF-D963-4528-A2B6-06B2D41E6A2F}"/>
            </ac:spMkLst>
          </pc:spChg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3280251449" sldId="2147483656"/>
              <ac:spMk id="4" creationId="{F76D7B8A-D328-4522-8510-69EECA19DE3B}"/>
            </ac:spMkLst>
          </pc:spChg>
        </pc:sldLayoutChg>
        <pc:sldLayoutChg chg="modSp 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310385229" sldId="2147483648"/>
            <pc:sldLayoutMk cId="1078564538" sldId="2147483657"/>
          </pc:sldLayoutMkLst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1078564538" sldId="2147483657"/>
              <ac:spMk id="2" creationId="{CFE72016-01BB-4C94-A787-14371D0C824E}"/>
            </ac:spMkLst>
          </pc:spChg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1078564538" sldId="2147483657"/>
              <ac:spMk id="3" creationId="{D49B5FEA-35D2-434D-AF66-15E222670D6E}"/>
            </ac:spMkLst>
          </pc:spChg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1078564538" sldId="2147483657"/>
              <ac:spMk id="4" creationId="{58E94CB9-51BA-4BB9-A3BC-67E37F4DA740}"/>
            </ac:spMkLst>
          </pc:spChg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310385229" sldId="2147483648"/>
            <pc:sldLayoutMk cId="3819992730" sldId="2147483658"/>
          </pc:sldLayoutMkLst>
        </pc:sldLayoutChg>
        <pc:sldLayoutChg chg="modSp 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310385229" sldId="2147483648"/>
            <pc:sldLayoutMk cId="520647537" sldId="2147483659"/>
          </pc:sldLayoutMkLst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520647537" sldId="2147483659"/>
              <ac:spMk id="2" creationId="{41713AD1-0501-4695-95DC-DBB783E61CE6}"/>
            </ac:spMkLst>
          </pc:spChg>
          <pc:spChg chg="mod">
            <ac:chgData name="Jeka Hamster" userId="3e1a0279753ee887" providerId="LiveId" clId="{41024889-92ED-4BBE-AAF5-1526B239C3A8}" dt="2020-01-16T20:04:50.137" v="2"/>
            <ac:spMkLst>
              <pc:docMk/>
              <pc:sldMasterMk cId="310385229" sldId="2147483648"/>
              <pc:sldLayoutMk cId="520647537" sldId="2147483659"/>
              <ac:spMk id="3" creationId="{8AD3FDA4-1CD0-4A34-AB75-763315942B34}"/>
            </ac:spMkLst>
          </pc:spChg>
        </pc:sldLayoutChg>
      </pc:sldMasterChg>
      <pc:sldMasterChg chg="new del mod addSldLayout delSldLayout">
        <pc:chgData name="Jeka Hamster" userId="3e1a0279753ee887" providerId="LiveId" clId="{41024889-92ED-4BBE-AAF5-1526B239C3A8}" dt="2020-01-16T22:20:23.558" v="862" actId="6938"/>
        <pc:sldMasterMkLst>
          <pc:docMk/>
          <pc:sldMasterMk cId="723760075" sldId="2147483690"/>
        </pc:sldMasterMkLst>
        <pc:sldLayoutChg chg="new del replId">
          <pc:chgData name="Jeka Hamster" userId="3e1a0279753ee887" providerId="LiveId" clId="{41024889-92ED-4BBE-AAF5-1526B239C3A8}" dt="2020-01-16T22:20:23.558" v="862" actId="6938"/>
          <pc:sldLayoutMkLst>
            <pc:docMk/>
            <pc:sldMasterMk cId="723760075" sldId="2147483690"/>
            <pc:sldLayoutMk cId="2135477957" sldId="2147483691"/>
          </pc:sldLayoutMkLst>
        </pc:sldLayoutChg>
        <pc:sldLayoutChg chg="new del replId">
          <pc:chgData name="Jeka Hamster" userId="3e1a0279753ee887" providerId="LiveId" clId="{41024889-92ED-4BBE-AAF5-1526B239C3A8}" dt="2020-01-16T22:20:23.558" v="862" actId="6938"/>
          <pc:sldLayoutMkLst>
            <pc:docMk/>
            <pc:sldMasterMk cId="723760075" sldId="2147483690"/>
            <pc:sldLayoutMk cId="761986278" sldId="2147483692"/>
          </pc:sldLayoutMkLst>
        </pc:sldLayoutChg>
        <pc:sldLayoutChg chg="new del replId">
          <pc:chgData name="Jeka Hamster" userId="3e1a0279753ee887" providerId="LiveId" clId="{41024889-92ED-4BBE-AAF5-1526B239C3A8}" dt="2020-01-16T22:20:23.558" v="862" actId="6938"/>
          <pc:sldLayoutMkLst>
            <pc:docMk/>
            <pc:sldMasterMk cId="723760075" sldId="2147483690"/>
            <pc:sldLayoutMk cId="2606423013" sldId="2147483693"/>
          </pc:sldLayoutMkLst>
        </pc:sldLayoutChg>
        <pc:sldLayoutChg chg="new del replId">
          <pc:chgData name="Jeka Hamster" userId="3e1a0279753ee887" providerId="LiveId" clId="{41024889-92ED-4BBE-AAF5-1526B239C3A8}" dt="2020-01-16T22:20:23.558" v="862" actId="6938"/>
          <pc:sldLayoutMkLst>
            <pc:docMk/>
            <pc:sldMasterMk cId="723760075" sldId="2147483690"/>
            <pc:sldLayoutMk cId="3510072088" sldId="2147483694"/>
          </pc:sldLayoutMkLst>
        </pc:sldLayoutChg>
        <pc:sldLayoutChg chg="new del replId">
          <pc:chgData name="Jeka Hamster" userId="3e1a0279753ee887" providerId="LiveId" clId="{41024889-92ED-4BBE-AAF5-1526B239C3A8}" dt="2020-01-16T22:20:23.558" v="862" actId="6938"/>
          <pc:sldLayoutMkLst>
            <pc:docMk/>
            <pc:sldMasterMk cId="723760075" sldId="2147483690"/>
            <pc:sldLayoutMk cId="904759229" sldId="2147483695"/>
          </pc:sldLayoutMkLst>
        </pc:sldLayoutChg>
        <pc:sldLayoutChg chg="new del replId">
          <pc:chgData name="Jeka Hamster" userId="3e1a0279753ee887" providerId="LiveId" clId="{41024889-92ED-4BBE-AAF5-1526B239C3A8}" dt="2020-01-16T22:20:23.558" v="862" actId="6938"/>
          <pc:sldLayoutMkLst>
            <pc:docMk/>
            <pc:sldMasterMk cId="723760075" sldId="2147483690"/>
            <pc:sldLayoutMk cId="3959375093" sldId="2147483696"/>
          </pc:sldLayoutMkLst>
        </pc:sldLayoutChg>
        <pc:sldLayoutChg chg="new del replId">
          <pc:chgData name="Jeka Hamster" userId="3e1a0279753ee887" providerId="LiveId" clId="{41024889-92ED-4BBE-AAF5-1526B239C3A8}" dt="2020-01-16T22:20:23.558" v="862" actId="6938"/>
          <pc:sldLayoutMkLst>
            <pc:docMk/>
            <pc:sldMasterMk cId="723760075" sldId="2147483690"/>
            <pc:sldLayoutMk cId="2839154650" sldId="2147483697"/>
          </pc:sldLayoutMkLst>
        </pc:sldLayoutChg>
        <pc:sldLayoutChg chg="new del replId">
          <pc:chgData name="Jeka Hamster" userId="3e1a0279753ee887" providerId="LiveId" clId="{41024889-92ED-4BBE-AAF5-1526B239C3A8}" dt="2020-01-16T22:20:23.558" v="862" actId="6938"/>
          <pc:sldLayoutMkLst>
            <pc:docMk/>
            <pc:sldMasterMk cId="723760075" sldId="2147483690"/>
            <pc:sldLayoutMk cId="2335212999" sldId="2147483698"/>
          </pc:sldLayoutMkLst>
        </pc:sldLayoutChg>
        <pc:sldLayoutChg chg="new del replId">
          <pc:chgData name="Jeka Hamster" userId="3e1a0279753ee887" providerId="LiveId" clId="{41024889-92ED-4BBE-AAF5-1526B239C3A8}" dt="2020-01-16T22:20:23.558" v="862" actId="6938"/>
          <pc:sldLayoutMkLst>
            <pc:docMk/>
            <pc:sldMasterMk cId="723760075" sldId="2147483690"/>
            <pc:sldLayoutMk cId="2810834795" sldId="2147483699"/>
          </pc:sldLayoutMkLst>
        </pc:sldLayoutChg>
        <pc:sldLayoutChg chg="new del replId">
          <pc:chgData name="Jeka Hamster" userId="3e1a0279753ee887" providerId="LiveId" clId="{41024889-92ED-4BBE-AAF5-1526B239C3A8}" dt="2020-01-16T22:20:23.558" v="862" actId="6938"/>
          <pc:sldLayoutMkLst>
            <pc:docMk/>
            <pc:sldMasterMk cId="723760075" sldId="2147483690"/>
            <pc:sldLayoutMk cId="555376335" sldId="2147483700"/>
          </pc:sldLayoutMkLst>
        </pc:sldLayoutChg>
        <pc:sldLayoutChg chg="new del replId">
          <pc:chgData name="Jeka Hamster" userId="3e1a0279753ee887" providerId="LiveId" clId="{41024889-92ED-4BBE-AAF5-1526B239C3A8}" dt="2020-01-16T22:20:23.558" v="862" actId="6938"/>
          <pc:sldLayoutMkLst>
            <pc:docMk/>
            <pc:sldMasterMk cId="723760075" sldId="2147483690"/>
            <pc:sldLayoutMk cId="1985638763" sldId="2147483701"/>
          </pc:sldLayoutMkLst>
        </pc:sldLayoutChg>
      </pc:sldMasterChg>
      <pc:sldMasterChg chg="add del addSldLayout delSldLayout">
        <pc:chgData name="Jeka Hamster" userId="3e1a0279753ee887" providerId="LiveId" clId="{41024889-92ED-4BBE-AAF5-1526B239C3A8}" dt="2020-01-16T20:34:04.429" v="344" actId="26606"/>
        <pc:sldMasterMkLst>
          <pc:docMk/>
          <pc:sldMasterMk cId="407419819" sldId="2147483718"/>
        </pc:sldMasterMkLst>
        <pc:sldLayoutChg chg="add del">
          <pc:chgData name="Jeka Hamster" userId="3e1a0279753ee887" providerId="LiveId" clId="{41024889-92ED-4BBE-AAF5-1526B239C3A8}" dt="2020-01-16T20:34:04.429" v="344" actId="26606"/>
          <pc:sldLayoutMkLst>
            <pc:docMk/>
            <pc:sldMasterMk cId="407419819" sldId="2147483718"/>
            <pc:sldLayoutMk cId="3158983282" sldId="2147483707"/>
          </pc:sldLayoutMkLst>
        </pc:sldLayoutChg>
        <pc:sldLayoutChg chg="add del">
          <pc:chgData name="Jeka Hamster" userId="3e1a0279753ee887" providerId="LiveId" clId="{41024889-92ED-4BBE-AAF5-1526B239C3A8}" dt="2020-01-16T20:34:04.429" v="344" actId="26606"/>
          <pc:sldLayoutMkLst>
            <pc:docMk/>
            <pc:sldMasterMk cId="407419819" sldId="2147483718"/>
            <pc:sldLayoutMk cId="1194940388" sldId="2147483708"/>
          </pc:sldLayoutMkLst>
        </pc:sldLayoutChg>
        <pc:sldLayoutChg chg="add del">
          <pc:chgData name="Jeka Hamster" userId="3e1a0279753ee887" providerId="LiveId" clId="{41024889-92ED-4BBE-AAF5-1526B239C3A8}" dt="2020-01-16T20:34:04.429" v="344" actId="26606"/>
          <pc:sldLayoutMkLst>
            <pc:docMk/>
            <pc:sldMasterMk cId="407419819" sldId="2147483718"/>
            <pc:sldLayoutMk cId="2191292953" sldId="2147483709"/>
          </pc:sldLayoutMkLst>
        </pc:sldLayoutChg>
        <pc:sldLayoutChg chg="add del">
          <pc:chgData name="Jeka Hamster" userId="3e1a0279753ee887" providerId="LiveId" clId="{41024889-92ED-4BBE-AAF5-1526B239C3A8}" dt="2020-01-16T20:34:04.429" v="344" actId="26606"/>
          <pc:sldLayoutMkLst>
            <pc:docMk/>
            <pc:sldMasterMk cId="407419819" sldId="2147483718"/>
            <pc:sldLayoutMk cId="3787853733" sldId="2147483710"/>
          </pc:sldLayoutMkLst>
        </pc:sldLayoutChg>
        <pc:sldLayoutChg chg="add del">
          <pc:chgData name="Jeka Hamster" userId="3e1a0279753ee887" providerId="LiveId" clId="{41024889-92ED-4BBE-AAF5-1526B239C3A8}" dt="2020-01-16T20:34:04.429" v="344" actId="26606"/>
          <pc:sldLayoutMkLst>
            <pc:docMk/>
            <pc:sldMasterMk cId="407419819" sldId="2147483718"/>
            <pc:sldLayoutMk cId="1047938616" sldId="2147483711"/>
          </pc:sldLayoutMkLst>
        </pc:sldLayoutChg>
        <pc:sldLayoutChg chg="add del">
          <pc:chgData name="Jeka Hamster" userId="3e1a0279753ee887" providerId="LiveId" clId="{41024889-92ED-4BBE-AAF5-1526B239C3A8}" dt="2020-01-16T20:34:04.429" v="344" actId="26606"/>
          <pc:sldLayoutMkLst>
            <pc:docMk/>
            <pc:sldMasterMk cId="407419819" sldId="2147483718"/>
            <pc:sldLayoutMk cId="3438267474" sldId="2147483712"/>
          </pc:sldLayoutMkLst>
        </pc:sldLayoutChg>
        <pc:sldLayoutChg chg="add del">
          <pc:chgData name="Jeka Hamster" userId="3e1a0279753ee887" providerId="LiveId" clId="{41024889-92ED-4BBE-AAF5-1526B239C3A8}" dt="2020-01-16T20:34:04.429" v="344" actId="26606"/>
          <pc:sldLayoutMkLst>
            <pc:docMk/>
            <pc:sldMasterMk cId="407419819" sldId="2147483718"/>
            <pc:sldLayoutMk cId="2054509078" sldId="2147483713"/>
          </pc:sldLayoutMkLst>
        </pc:sldLayoutChg>
        <pc:sldLayoutChg chg="add del">
          <pc:chgData name="Jeka Hamster" userId="3e1a0279753ee887" providerId="LiveId" clId="{41024889-92ED-4BBE-AAF5-1526B239C3A8}" dt="2020-01-16T20:34:04.429" v="344" actId="26606"/>
          <pc:sldLayoutMkLst>
            <pc:docMk/>
            <pc:sldMasterMk cId="407419819" sldId="2147483718"/>
            <pc:sldLayoutMk cId="1499542086" sldId="2147483714"/>
          </pc:sldLayoutMkLst>
        </pc:sldLayoutChg>
        <pc:sldLayoutChg chg="add del">
          <pc:chgData name="Jeka Hamster" userId="3e1a0279753ee887" providerId="LiveId" clId="{41024889-92ED-4BBE-AAF5-1526B239C3A8}" dt="2020-01-16T20:34:04.429" v="344" actId="26606"/>
          <pc:sldLayoutMkLst>
            <pc:docMk/>
            <pc:sldMasterMk cId="407419819" sldId="2147483718"/>
            <pc:sldLayoutMk cId="966137169" sldId="2147483715"/>
          </pc:sldLayoutMkLst>
        </pc:sldLayoutChg>
        <pc:sldLayoutChg chg="add del">
          <pc:chgData name="Jeka Hamster" userId="3e1a0279753ee887" providerId="LiveId" clId="{41024889-92ED-4BBE-AAF5-1526B239C3A8}" dt="2020-01-16T20:34:04.429" v="344" actId="26606"/>
          <pc:sldLayoutMkLst>
            <pc:docMk/>
            <pc:sldMasterMk cId="407419819" sldId="2147483718"/>
            <pc:sldLayoutMk cId="637855711" sldId="2147483716"/>
          </pc:sldLayoutMkLst>
        </pc:sldLayoutChg>
        <pc:sldLayoutChg chg="add del">
          <pc:chgData name="Jeka Hamster" userId="3e1a0279753ee887" providerId="LiveId" clId="{41024889-92ED-4BBE-AAF5-1526B239C3A8}" dt="2020-01-16T20:34:04.429" v="344" actId="26606"/>
          <pc:sldLayoutMkLst>
            <pc:docMk/>
            <pc:sldMasterMk cId="407419819" sldId="2147483718"/>
            <pc:sldLayoutMk cId="3038005432" sldId="2147483717"/>
          </pc:sldLayoutMkLst>
        </pc:sldLayoutChg>
      </pc:sldMasterChg>
      <pc:sldMasterChg chg="add del addSldLayout delSldLayout">
        <pc:chgData name="Jeka Hamster" userId="3e1a0279753ee887" providerId="LiveId" clId="{41024889-92ED-4BBE-AAF5-1526B239C3A8}" dt="2020-01-16T20:37:38.665" v="382" actId="26606"/>
        <pc:sldMasterMkLst>
          <pc:docMk/>
          <pc:sldMasterMk cId="1651654586" sldId="2147483744"/>
        </pc:sldMasterMkLst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1651654586" sldId="2147483744"/>
            <pc:sldLayoutMk cId="1702952083" sldId="2147483733"/>
          </pc:sldLayoutMkLst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1651654586" sldId="2147483744"/>
            <pc:sldLayoutMk cId="938785618" sldId="2147483734"/>
          </pc:sldLayoutMkLst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1651654586" sldId="2147483744"/>
            <pc:sldLayoutMk cId="1780360884" sldId="2147483735"/>
          </pc:sldLayoutMkLst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1651654586" sldId="2147483744"/>
            <pc:sldLayoutMk cId="72730344" sldId="2147483736"/>
          </pc:sldLayoutMkLst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1651654586" sldId="2147483744"/>
            <pc:sldLayoutMk cId="53089535" sldId="2147483737"/>
          </pc:sldLayoutMkLst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1651654586" sldId="2147483744"/>
            <pc:sldLayoutMk cId="675604676" sldId="2147483738"/>
          </pc:sldLayoutMkLst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1651654586" sldId="2147483744"/>
            <pc:sldLayoutMk cId="3431390150" sldId="2147483739"/>
          </pc:sldLayoutMkLst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1651654586" sldId="2147483744"/>
            <pc:sldLayoutMk cId="3657150245" sldId="2147483740"/>
          </pc:sldLayoutMkLst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1651654586" sldId="2147483744"/>
            <pc:sldLayoutMk cId="2490340047" sldId="2147483741"/>
          </pc:sldLayoutMkLst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1651654586" sldId="2147483744"/>
            <pc:sldLayoutMk cId="1284283891" sldId="2147483742"/>
          </pc:sldLayoutMkLst>
        </pc:sldLayoutChg>
        <pc:sldLayoutChg chg="add del">
          <pc:chgData name="Jeka Hamster" userId="3e1a0279753ee887" providerId="LiveId" clId="{41024889-92ED-4BBE-AAF5-1526B239C3A8}" dt="2020-01-16T20:37:38.665" v="382" actId="26606"/>
          <pc:sldLayoutMkLst>
            <pc:docMk/>
            <pc:sldMasterMk cId="1651654586" sldId="2147483744"/>
            <pc:sldLayoutMk cId="3476081841" sldId="2147483743"/>
          </pc:sldLayoutMkLst>
        </pc:sldLayoutChg>
      </pc:sldMasterChg>
      <pc:sldMasterChg chg="delSp modSp mod">
        <pc:chgData name="Jeka Hamster" userId="3e1a0279753ee887" providerId="LiveId" clId="{41024889-92ED-4BBE-AAF5-1526B239C3A8}" dt="2020-01-16T22:21:12.075" v="870" actId="478"/>
        <pc:sldMasterMkLst>
          <pc:docMk/>
          <pc:sldMasterMk cId="884602976" sldId="2147483770"/>
        </pc:sldMasterMkLst>
        <pc:picChg chg="del mod">
          <ac:chgData name="Jeka Hamster" userId="3e1a0279753ee887" providerId="LiveId" clId="{41024889-92ED-4BBE-AAF5-1526B239C3A8}" dt="2020-01-16T22:21:12.075" v="870" actId="478"/>
          <ac:picMkLst>
            <pc:docMk/>
            <pc:sldMasterMk cId="884602976" sldId="2147483770"/>
            <ac:picMk id="12" creationId="{00000000-0000-0000-0000-000000000000}"/>
          </ac:picMkLst>
        </pc:picChg>
      </pc:sldMasterChg>
    </pc:docChg>
  </pc:docChgLst>
  <pc:docChgLst>
    <pc:chgData name="Jeka Hamster" userId="3e1a0279753ee887" providerId="LiveId" clId="{B4D03967-1F40-4DE4-99C6-5FF761477D66}"/>
    <pc:docChg chg="undo custSel delSld modSld">
      <pc:chgData name="Jeka Hamster" userId="3e1a0279753ee887" providerId="LiveId" clId="{B4D03967-1F40-4DE4-99C6-5FF761477D66}" dt="2020-02-11T19:26:51.745" v="4" actId="1076"/>
      <pc:docMkLst>
        <pc:docMk/>
      </pc:docMkLst>
      <pc:sldChg chg="modSp mod">
        <pc:chgData name="Jeka Hamster" userId="3e1a0279753ee887" providerId="LiveId" clId="{B4D03967-1F40-4DE4-99C6-5FF761477D66}" dt="2020-02-11T19:26:51.745" v="4" actId="1076"/>
        <pc:sldMkLst>
          <pc:docMk/>
          <pc:sldMk cId="2594386818" sldId="262"/>
        </pc:sldMkLst>
        <pc:spChg chg="mod">
          <ac:chgData name="Jeka Hamster" userId="3e1a0279753ee887" providerId="LiveId" clId="{B4D03967-1F40-4DE4-99C6-5FF761477D66}" dt="2020-02-11T19:26:51.745" v="4" actId="1076"/>
          <ac:spMkLst>
            <pc:docMk/>
            <pc:sldMk cId="2594386818" sldId="262"/>
            <ac:spMk id="2" creationId="{14D2B6D8-B27B-4107-AB0C-CFEE356FE31F}"/>
          </ac:spMkLst>
        </pc:spChg>
      </pc:sldChg>
      <pc:sldChg chg="del">
        <pc:chgData name="Jeka Hamster" userId="3e1a0279753ee887" providerId="LiveId" clId="{B4D03967-1F40-4DE4-99C6-5FF761477D66}" dt="2020-02-09T20:15:49.725" v="0" actId="2696"/>
        <pc:sldMkLst>
          <pc:docMk/>
          <pc:sldMk cId="891542254" sldId="272"/>
        </pc:sldMkLst>
      </pc:sldChg>
      <pc:sldChg chg="modSp mod">
        <pc:chgData name="Jeka Hamster" userId="3e1a0279753ee887" providerId="LiveId" clId="{B4D03967-1F40-4DE4-99C6-5FF761477D66}" dt="2020-02-11T19:26:36.296" v="2" actId="14100"/>
        <pc:sldMkLst>
          <pc:docMk/>
          <pc:sldMk cId="2545505884" sldId="277"/>
        </pc:sldMkLst>
        <pc:spChg chg="mod">
          <ac:chgData name="Jeka Hamster" userId="3e1a0279753ee887" providerId="LiveId" clId="{B4D03967-1F40-4DE4-99C6-5FF761477D66}" dt="2020-02-11T19:26:36.296" v="2" actId="14100"/>
          <ac:spMkLst>
            <pc:docMk/>
            <pc:sldMk cId="2545505884" sldId="277"/>
            <ac:spMk id="4" creationId="{8005F402-95C7-4636-B721-AF6B3CFED12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FA9728-EC1C-44CB-AA9A-AE63F837A951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BB548A32-450A-4450-9FF7-516B279C79E7}">
      <dgm:prSet phldrT="[Текст]" custT="1"/>
      <dgm:spPr/>
      <dgm:t>
        <a:bodyPr/>
        <a:lstStyle/>
        <a:p>
          <a:pPr algn="ctr"/>
          <a:r>
            <a:rPr lang="en-US" sz="1400" dirty="0"/>
            <a:t>+</a:t>
          </a:r>
          <a:endParaRPr lang="uk-UA" sz="1400" dirty="0"/>
        </a:p>
      </dgm:t>
    </dgm:pt>
    <dgm:pt modelId="{7FE85CDA-1D08-450F-8B76-26CE2B69F665}" type="sibTrans" cxnId="{CCAEE6AA-7F47-4790-B1A6-87FB0F3EDCDF}">
      <dgm:prSet/>
      <dgm:spPr/>
      <dgm:t>
        <a:bodyPr/>
        <a:lstStyle/>
        <a:p>
          <a:pPr algn="ctr"/>
          <a:endParaRPr lang="uk-UA" sz="1400"/>
        </a:p>
      </dgm:t>
    </dgm:pt>
    <dgm:pt modelId="{97464CEC-ADEA-482A-8886-E119C7FC5F0B}" type="parTrans" cxnId="{CCAEE6AA-7F47-4790-B1A6-87FB0F3EDCDF}">
      <dgm:prSet/>
      <dgm:spPr/>
      <dgm:t>
        <a:bodyPr/>
        <a:lstStyle/>
        <a:p>
          <a:pPr algn="ctr"/>
          <a:endParaRPr lang="uk-UA" sz="1400"/>
        </a:p>
      </dgm:t>
    </dgm:pt>
    <dgm:pt modelId="{C4A995FD-37F1-4254-B6F9-1641059860D2}">
      <dgm:prSet custT="1"/>
      <dgm:spPr>
        <a:noFill/>
        <a:ln>
          <a:noFill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algn="ctr"/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16</a:t>
          </a:r>
          <a:endParaRPr lang="uk-UA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701D33E-00F3-4310-8745-6D7489A86D33}" type="parTrans" cxnId="{CE646759-604A-4CB4-8566-E4DA630D480C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213FAF8A-2281-4B6B-8C15-AFCBB12360B4}" type="sibTrans" cxnId="{CE646759-604A-4CB4-8566-E4DA630D480C}">
      <dgm:prSet/>
      <dgm:spPr/>
      <dgm:t>
        <a:bodyPr/>
        <a:lstStyle/>
        <a:p>
          <a:pPr algn="ctr"/>
          <a:endParaRPr lang="uk-UA" sz="1400"/>
        </a:p>
      </dgm:t>
    </dgm:pt>
    <dgm:pt modelId="{E8F81789-F163-4008-8287-2473BF21DC76}">
      <dgm:prSet custT="1"/>
      <dgm:spPr/>
      <dgm:t>
        <a:bodyPr/>
        <a:lstStyle/>
        <a:p>
          <a:pPr algn="ctr"/>
          <a:r>
            <a:rPr lang="en-US" sz="1400" dirty="0"/>
            <a:t>+</a:t>
          </a:r>
          <a:endParaRPr lang="uk-UA" sz="1400" dirty="0"/>
        </a:p>
      </dgm:t>
    </dgm:pt>
    <dgm:pt modelId="{91B37F7C-E8E3-437E-9E54-017DDF95E8FA}" type="parTrans" cxnId="{7BB9AF62-3CD6-4B89-9DA5-690E24BE2D51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B0C7B0F4-C0B2-4535-8DC1-D6402D249D5A}" type="sibTrans" cxnId="{7BB9AF62-3CD6-4B89-9DA5-690E24BE2D51}">
      <dgm:prSet/>
      <dgm:spPr/>
      <dgm:t>
        <a:bodyPr/>
        <a:lstStyle/>
        <a:p>
          <a:pPr algn="ctr"/>
          <a:endParaRPr lang="uk-UA" sz="1400"/>
        </a:p>
      </dgm:t>
    </dgm:pt>
    <dgm:pt modelId="{879A1045-00E2-4E0F-B774-15781692D931}">
      <dgm:prSet custT="1"/>
      <dgm:spPr/>
      <dgm:t>
        <a:bodyPr/>
        <a:lstStyle/>
        <a:p>
          <a:pPr algn="ctr"/>
          <a:r>
            <a:rPr lang="en-US" sz="1400" dirty="0"/>
            <a:t>x</a:t>
          </a:r>
          <a:endParaRPr lang="uk-UA" sz="1400" dirty="0"/>
        </a:p>
      </dgm:t>
    </dgm:pt>
    <dgm:pt modelId="{43BE7928-AC13-4F5B-BEB7-C0958190B869}" type="parTrans" cxnId="{6F121BCA-55D5-4B85-B0C8-9045C6FB2EB2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D9FB6C63-3E8A-4F54-BEBA-C5EE9B331395}" type="sibTrans" cxnId="{6F121BCA-55D5-4B85-B0C8-9045C6FB2EB2}">
      <dgm:prSet/>
      <dgm:spPr/>
      <dgm:t>
        <a:bodyPr/>
        <a:lstStyle/>
        <a:p>
          <a:pPr algn="ctr"/>
          <a:endParaRPr lang="uk-UA" sz="1400"/>
        </a:p>
      </dgm:t>
    </dgm:pt>
    <dgm:pt modelId="{CCCCF86D-E616-47C8-A145-4D2F3D3F3E8D}">
      <dgm:prSet custT="1"/>
      <dgm:spPr/>
      <dgm:t>
        <a:bodyPr/>
        <a:lstStyle/>
        <a:p>
          <a:pPr algn="ctr"/>
          <a:r>
            <a:rPr lang="en-US" sz="1400" dirty="0"/>
            <a:t>!</a:t>
          </a:r>
          <a:endParaRPr lang="uk-UA" sz="1400" dirty="0"/>
        </a:p>
      </dgm:t>
    </dgm:pt>
    <dgm:pt modelId="{AB90B4B9-04B1-41A6-BD43-AFA73AEB0432}" type="parTrans" cxnId="{5178E0B0-8540-40B8-AD1F-6438068C90D9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30EC6417-FAF4-49D3-9C30-F9E5E2AE23BF}" type="sibTrans" cxnId="{5178E0B0-8540-40B8-AD1F-6438068C90D9}">
      <dgm:prSet/>
      <dgm:spPr/>
      <dgm:t>
        <a:bodyPr/>
        <a:lstStyle/>
        <a:p>
          <a:pPr algn="ctr"/>
          <a:endParaRPr lang="uk-UA" sz="1400"/>
        </a:p>
      </dgm:t>
    </dgm:pt>
    <dgm:pt modelId="{72762858-021E-49CA-8294-54C474D14BD3}">
      <dgm:prSet custT="1"/>
      <dgm:spPr/>
      <dgm:t>
        <a:bodyPr/>
        <a:lstStyle/>
        <a:p>
          <a:pPr algn="ctr"/>
          <a:r>
            <a:rPr lang="en-US" sz="1400" dirty="0"/>
            <a:t>2</a:t>
          </a:r>
          <a:endParaRPr lang="uk-UA" sz="1400" dirty="0"/>
        </a:p>
      </dgm:t>
    </dgm:pt>
    <dgm:pt modelId="{B1F8DC9F-8C9C-4950-8C7A-E616A932E955}" type="parTrans" cxnId="{C2DFA724-F218-4A37-87A1-C9176B2FB07B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02DB3668-919C-4A5A-8EEE-9BB65A02BE64}" type="sibTrans" cxnId="{C2DFA724-F218-4A37-87A1-C9176B2FB07B}">
      <dgm:prSet/>
      <dgm:spPr/>
      <dgm:t>
        <a:bodyPr/>
        <a:lstStyle/>
        <a:p>
          <a:pPr algn="ctr"/>
          <a:endParaRPr lang="uk-UA" sz="1400"/>
        </a:p>
      </dgm:t>
    </dgm:pt>
    <dgm:pt modelId="{E4A1A84F-DF1D-482B-9DE1-F512DF58524B}">
      <dgm:prSet custT="1"/>
      <dgm:spPr/>
      <dgm:t>
        <a:bodyPr/>
        <a:lstStyle/>
        <a:p>
          <a:pPr algn="ctr"/>
          <a:r>
            <a:rPr lang="en-US" sz="1400" dirty="0"/>
            <a:t>^</a:t>
          </a:r>
          <a:endParaRPr lang="uk-UA" sz="1400" dirty="0"/>
        </a:p>
      </dgm:t>
    </dgm:pt>
    <dgm:pt modelId="{8987AB75-8C61-4B31-9869-9508444DFFD4}" type="parTrans" cxnId="{88F36511-9FBE-4A90-8B67-F8E7B8C2442B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0E63A180-86F5-47F2-8EDD-9F355E06CDFC}" type="sibTrans" cxnId="{88F36511-9FBE-4A90-8B67-F8E7B8C2442B}">
      <dgm:prSet/>
      <dgm:spPr/>
      <dgm:t>
        <a:bodyPr/>
        <a:lstStyle/>
        <a:p>
          <a:pPr algn="ctr"/>
          <a:endParaRPr lang="uk-UA" sz="1400"/>
        </a:p>
      </dgm:t>
    </dgm:pt>
    <dgm:pt modelId="{0A5202A3-16FC-4503-B53D-6BD58E3C97DC}">
      <dgm:prSet custT="1"/>
      <dgm:spPr/>
      <dgm:t>
        <a:bodyPr/>
        <a:lstStyle/>
        <a:p>
          <a:pPr algn="ctr"/>
          <a:r>
            <a:rPr lang="en-US" sz="1400" dirty="0"/>
            <a:t>-</a:t>
          </a:r>
          <a:endParaRPr lang="uk-UA" sz="1400" dirty="0"/>
        </a:p>
      </dgm:t>
    </dgm:pt>
    <dgm:pt modelId="{6CBFE332-8C16-4AC3-AF54-E2DE00B42979}" type="parTrans" cxnId="{8563F80B-E606-4680-840F-F67BEB361828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72FDAE10-59A3-4EDE-ABBA-193D1DCEB79A}" type="sibTrans" cxnId="{8563F80B-E606-4680-840F-F67BEB361828}">
      <dgm:prSet/>
      <dgm:spPr/>
      <dgm:t>
        <a:bodyPr/>
        <a:lstStyle/>
        <a:p>
          <a:pPr algn="ctr"/>
          <a:endParaRPr lang="uk-UA" sz="1400"/>
        </a:p>
      </dgm:t>
    </dgm:pt>
    <dgm:pt modelId="{B22C6446-FE56-4ACD-A68C-CF3A14C116F8}">
      <dgm:prSet custT="1"/>
      <dgm:spPr/>
      <dgm:t>
        <a:bodyPr/>
        <a:lstStyle/>
        <a:p>
          <a:pPr algn="ctr"/>
          <a:r>
            <a:rPr lang="en-US" sz="1400" dirty="0"/>
            <a:t>2</a:t>
          </a:r>
          <a:endParaRPr lang="uk-UA" sz="1400" dirty="0"/>
        </a:p>
      </dgm:t>
    </dgm:pt>
    <dgm:pt modelId="{EE087C1E-0C9C-40AC-8A45-A37A545BBD1E}" type="parTrans" cxnId="{9AFC35CF-2628-4B60-97EA-E7AC79312311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F0F95ABB-1AF2-4942-8818-EC7F9DB7A495}" type="sibTrans" cxnId="{9AFC35CF-2628-4B60-97EA-E7AC79312311}">
      <dgm:prSet/>
      <dgm:spPr/>
      <dgm:t>
        <a:bodyPr/>
        <a:lstStyle/>
        <a:p>
          <a:pPr algn="ctr"/>
          <a:endParaRPr lang="uk-UA" sz="1400"/>
        </a:p>
      </dgm:t>
    </dgm:pt>
    <dgm:pt modelId="{FC7AAF0E-5475-404F-9719-8C3B5AAD5166}">
      <dgm:prSet custT="1"/>
      <dgm:spPr/>
      <dgm:t>
        <a:bodyPr/>
        <a:lstStyle/>
        <a:p>
          <a:pPr algn="ctr"/>
          <a:r>
            <a:rPr lang="en-US" sz="1400" dirty="0"/>
            <a:t>5</a:t>
          </a:r>
          <a:endParaRPr lang="uk-UA" sz="1400" dirty="0"/>
        </a:p>
      </dgm:t>
    </dgm:pt>
    <dgm:pt modelId="{CD4725EF-0262-47B6-84E6-E9B75BC8B35B}" type="parTrans" cxnId="{F32EE707-A4D0-4167-B9C9-327ACC26111E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1B690E8D-C087-44AF-99AF-3651112C687C}" type="sibTrans" cxnId="{F32EE707-A4D0-4167-B9C9-327ACC26111E}">
      <dgm:prSet/>
      <dgm:spPr/>
      <dgm:t>
        <a:bodyPr/>
        <a:lstStyle/>
        <a:p>
          <a:pPr algn="ctr"/>
          <a:endParaRPr lang="uk-UA" sz="1400"/>
        </a:p>
      </dgm:t>
    </dgm:pt>
    <dgm:pt modelId="{7602B71A-0128-4CF1-81DF-C2EC4F611981}">
      <dgm:prSet custT="1"/>
      <dgm:spPr/>
      <dgm:t>
        <a:bodyPr/>
        <a:lstStyle/>
        <a:p>
          <a:pPr algn="ctr"/>
          <a:r>
            <a:rPr lang="en-US" sz="1400" dirty="0"/>
            <a:t>||</a:t>
          </a:r>
          <a:endParaRPr lang="uk-UA" sz="1400" dirty="0"/>
        </a:p>
      </dgm:t>
    </dgm:pt>
    <dgm:pt modelId="{C9D4AECD-D8CC-4B14-8BAA-C396BFACD79A}" type="parTrans" cxnId="{5F861A3D-429E-4B12-8ED8-1A3234E6E4F0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12FB115F-8337-4105-ADCC-DEEA41D4F459}" type="sibTrans" cxnId="{5F861A3D-429E-4B12-8ED8-1A3234E6E4F0}">
      <dgm:prSet/>
      <dgm:spPr/>
      <dgm:t>
        <a:bodyPr/>
        <a:lstStyle/>
        <a:p>
          <a:pPr algn="ctr"/>
          <a:endParaRPr lang="uk-UA" sz="1400"/>
        </a:p>
      </dgm:t>
    </dgm:pt>
    <dgm:pt modelId="{9C688270-2EA4-49E2-B54E-EDC66BB30A64}">
      <dgm:prSet custT="1"/>
      <dgm:spPr/>
      <dgm:t>
        <a:bodyPr/>
        <a:lstStyle/>
        <a:p>
          <a:pPr algn="ctr"/>
          <a:r>
            <a:rPr lang="en-US" sz="1400" dirty="0"/>
            <a:t>x</a:t>
          </a:r>
          <a:endParaRPr lang="uk-UA" sz="1400" dirty="0"/>
        </a:p>
      </dgm:t>
    </dgm:pt>
    <dgm:pt modelId="{B16D8ACF-709B-49BA-B39E-4F7EABE91B9F}" type="parTrans" cxnId="{6A86E6F4-A6A7-45B1-A8AF-F1EBA1A691BA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63C4880A-C82B-4821-9639-B83AD9A8D003}" type="sibTrans" cxnId="{6A86E6F4-A6A7-45B1-A8AF-F1EBA1A691BA}">
      <dgm:prSet/>
      <dgm:spPr/>
      <dgm:t>
        <a:bodyPr/>
        <a:lstStyle/>
        <a:p>
          <a:pPr algn="ctr"/>
          <a:endParaRPr lang="uk-UA" sz="1400"/>
        </a:p>
      </dgm:t>
    </dgm:pt>
    <dgm:pt modelId="{76AB9D84-95D2-472A-BBA6-7E2178C3B74D}">
      <dgm:prSet custT="1"/>
      <dgm:spPr/>
      <dgm:t>
        <a:bodyPr/>
        <a:lstStyle/>
        <a:p>
          <a:pPr algn="ctr"/>
          <a:r>
            <a:rPr lang="en-US" sz="1400" dirty="0"/>
            <a:t>-</a:t>
          </a:r>
          <a:endParaRPr lang="uk-UA" sz="1400" dirty="0"/>
        </a:p>
      </dgm:t>
    </dgm:pt>
    <dgm:pt modelId="{A49FBFA8-0013-49E6-B305-FC52B23A0712}" type="parTrans" cxnId="{E8A22A9C-89F3-4FA6-AFA7-82F57A380EEB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94163D1D-871D-43E9-A04B-2C98C70368F9}" type="sibTrans" cxnId="{E8A22A9C-89F3-4FA6-AFA7-82F57A380EEB}">
      <dgm:prSet/>
      <dgm:spPr/>
      <dgm:t>
        <a:bodyPr/>
        <a:lstStyle/>
        <a:p>
          <a:pPr algn="ctr"/>
          <a:endParaRPr lang="uk-UA" sz="1400"/>
        </a:p>
      </dgm:t>
    </dgm:pt>
    <dgm:pt modelId="{C266693C-85CC-4B5A-AE2D-1ECD7C1CAACC}">
      <dgm:prSet custT="1"/>
      <dgm:spPr/>
      <dgm:t>
        <a:bodyPr/>
        <a:lstStyle/>
        <a:p>
          <a:pPr algn="ctr"/>
          <a:r>
            <a:rPr lang="en-US" sz="1400" dirty="0"/>
            <a:t>2</a:t>
          </a:r>
          <a:endParaRPr lang="uk-UA" sz="1400" dirty="0"/>
        </a:p>
      </dgm:t>
    </dgm:pt>
    <dgm:pt modelId="{D2A9E72A-21C0-4EBA-A35D-F2C76D2D73A7}" type="parTrans" cxnId="{8367C06B-E921-446A-9789-F8097288D921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F97683A3-CF7B-4179-9F7F-F5AE01E490F8}" type="sibTrans" cxnId="{8367C06B-E921-446A-9789-F8097288D921}">
      <dgm:prSet/>
      <dgm:spPr/>
      <dgm:t>
        <a:bodyPr/>
        <a:lstStyle/>
        <a:p>
          <a:pPr algn="ctr"/>
          <a:endParaRPr lang="uk-UA" sz="1400"/>
        </a:p>
      </dgm:t>
    </dgm:pt>
    <dgm:pt modelId="{CC2194D1-3527-43DE-84B7-EB886FF45ACE}">
      <dgm:prSet custT="1"/>
      <dgm:spPr/>
      <dgm:t>
        <a:bodyPr/>
        <a:lstStyle/>
        <a:p>
          <a:pPr algn="ctr"/>
          <a:r>
            <a:rPr lang="en-US" sz="1400" dirty="0"/>
            <a:t>+</a:t>
          </a:r>
          <a:endParaRPr lang="uk-UA" sz="1400" dirty="0"/>
        </a:p>
      </dgm:t>
    </dgm:pt>
    <dgm:pt modelId="{A9755772-2832-4FE3-AC3B-AF434CBE7EC6}" type="parTrans" cxnId="{122A7B25-6BF2-406D-822B-996A5D261648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A5864838-1E5C-4FB6-BD88-1C41C9B8B0E1}" type="sibTrans" cxnId="{122A7B25-6BF2-406D-822B-996A5D261648}">
      <dgm:prSet/>
      <dgm:spPr/>
      <dgm:t>
        <a:bodyPr/>
        <a:lstStyle/>
        <a:p>
          <a:pPr algn="ctr"/>
          <a:endParaRPr lang="uk-UA" sz="1400"/>
        </a:p>
      </dgm:t>
    </dgm:pt>
    <dgm:pt modelId="{450B0B5F-C966-4196-A774-FFBE504BE957}">
      <dgm:prSet custT="1"/>
      <dgm:spPr/>
      <dgm:t>
        <a:bodyPr/>
        <a:lstStyle/>
        <a:p>
          <a:pPr algn="ctr"/>
          <a:r>
            <a:rPr lang="en-US" sz="1400" dirty="0"/>
            <a:t>sin</a:t>
          </a:r>
          <a:endParaRPr lang="uk-UA" sz="1400" dirty="0"/>
        </a:p>
      </dgm:t>
    </dgm:pt>
    <dgm:pt modelId="{E72446BC-087E-402B-BFA3-9508B2A3B22C}" type="parTrans" cxnId="{CAC74DED-FA4E-4A0D-8336-64CD48020F26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8AA2E089-1231-4BFC-8769-D6E6D02016B4}" type="sibTrans" cxnId="{CAC74DED-FA4E-4A0D-8336-64CD48020F26}">
      <dgm:prSet/>
      <dgm:spPr/>
      <dgm:t>
        <a:bodyPr/>
        <a:lstStyle/>
        <a:p>
          <a:pPr algn="ctr"/>
          <a:endParaRPr lang="uk-UA" sz="1400"/>
        </a:p>
      </dgm:t>
    </dgm:pt>
    <dgm:pt modelId="{64293148-A83A-4B85-AFC9-B5E48B087519}">
      <dgm:prSet custT="1"/>
      <dgm:spPr/>
      <dgm:t>
        <a:bodyPr/>
        <a:lstStyle/>
        <a:p>
          <a:pPr algn="ctr"/>
          <a:r>
            <a:rPr lang="en-US" sz="1400" dirty="0"/>
            <a:t>log</a:t>
          </a:r>
          <a:endParaRPr lang="uk-UA" sz="1400" dirty="0"/>
        </a:p>
      </dgm:t>
    </dgm:pt>
    <dgm:pt modelId="{1FF48A24-4C74-4BF4-9661-BEDCE2C90826}" type="parTrans" cxnId="{52A29CD0-05EC-4683-BDDA-EBCF24D72746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143051DE-3601-4B15-81CC-6A53469DE485}" type="sibTrans" cxnId="{52A29CD0-05EC-4683-BDDA-EBCF24D72746}">
      <dgm:prSet/>
      <dgm:spPr/>
      <dgm:t>
        <a:bodyPr/>
        <a:lstStyle/>
        <a:p>
          <a:pPr algn="ctr"/>
          <a:endParaRPr lang="uk-UA" sz="1400"/>
        </a:p>
      </dgm:t>
    </dgm:pt>
    <dgm:pt modelId="{C08030AB-C2EF-4172-A43A-4C5D40261D16}">
      <dgm:prSet custT="1"/>
      <dgm:spPr/>
      <dgm:t>
        <a:bodyPr/>
        <a:lstStyle/>
        <a:p>
          <a:pPr algn="ctr"/>
          <a:r>
            <a:rPr lang="en-US" sz="1400" dirty="0"/>
            <a:t>/</a:t>
          </a:r>
          <a:endParaRPr lang="uk-UA" sz="1400" dirty="0"/>
        </a:p>
      </dgm:t>
    </dgm:pt>
    <dgm:pt modelId="{577E9F62-215C-4091-AF0B-F7102628E25F}" type="parTrans" cxnId="{E98AFCB1-D94A-463E-83AB-E18818790123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0AD4A14B-E6D7-4B55-9ADF-11CA1F9A8F91}" type="sibTrans" cxnId="{E98AFCB1-D94A-463E-83AB-E18818790123}">
      <dgm:prSet/>
      <dgm:spPr/>
      <dgm:t>
        <a:bodyPr/>
        <a:lstStyle/>
        <a:p>
          <a:pPr algn="ctr"/>
          <a:endParaRPr lang="uk-UA" sz="1400"/>
        </a:p>
      </dgm:t>
    </dgm:pt>
    <dgm:pt modelId="{AA0C4777-F844-477D-BDD7-EBAF25EE868B}">
      <dgm:prSet custT="1"/>
      <dgm:spPr/>
      <dgm:t>
        <a:bodyPr/>
        <a:lstStyle/>
        <a:p>
          <a:pPr algn="ctr"/>
          <a:r>
            <a:rPr lang="el-G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π</a:t>
          </a:r>
          <a:endParaRPr lang="uk-UA" sz="1400" dirty="0"/>
        </a:p>
      </dgm:t>
    </dgm:pt>
    <dgm:pt modelId="{40D65F7D-E702-4D1C-B57A-F39FCBBACDA3}" type="parTrans" cxnId="{0B23C7DF-5F98-4F85-8DD1-FA6B5A049A8B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346CE557-545F-41A1-8438-FFF6261A73EF}" type="sibTrans" cxnId="{0B23C7DF-5F98-4F85-8DD1-FA6B5A049A8B}">
      <dgm:prSet/>
      <dgm:spPr/>
      <dgm:t>
        <a:bodyPr/>
        <a:lstStyle/>
        <a:p>
          <a:pPr algn="ctr"/>
          <a:endParaRPr lang="uk-UA" sz="1400"/>
        </a:p>
      </dgm:t>
    </dgm:pt>
    <dgm:pt modelId="{6E5C266C-369E-47DB-B556-03A5E916E527}">
      <dgm:prSet custT="1"/>
      <dgm:spPr/>
      <dgm:t>
        <a:bodyPr/>
        <a:lstStyle/>
        <a:p>
          <a:pPr algn="ctr"/>
          <a:r>
            <a:rPr lang="en-US" sz="1400" dirty="0"/>
            <a:t>2</a:t>
          </a:r>
          <a:endParaRPr lang="uk-UA" sz="1400" dirty="0"/>
        </a:p>
      </dgm:t>
    </dgm:pt>
    <dgm:pt modelId="{F14D6B8A-593B-4E23-A3FC-891E08B53DAB}" type="parTrans" cxnId="{C51AC675-A4E8-4809-B6AC-C5853574E5FE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1B59120C-6589-4D7B-ADDC-087D36AF1455}" type="sibTrans" cxnId="{C51AC675-A4E8-4809-B6AC-C5853574E5FE}">
      <dgm:prSet/>
      <dgm:spPr/>
      <dgm:t>
        <a:bodyPr/>
        <a:lstStyle/>
        <a:p>
          <a:pPr algn="ctr"/>
          <a:endParaRPr lang="uk-UA" sz="1400"/>
        </a:p>
      </dgm:t>
    </dgm:pt>
    <dgm:pt modelId="{D8737326-D693-41EA-95EB-F6B58CB6246F}">
      <dgm:prSet custT="1"/>
      <dgm:spPr/>
      <dgm:t>
        <a:bodyPr/>
        <a:lstStyle/>
        <a:p>
          <a:pPr algn="ctr"/>
          <a:r>
            <a:rPr lang="en-US" sz="1400" dirty="0"/>
            <a:t>2</a:t>
          </a:r>
          <a:endParaRPr lang="uk-UA" sz="1400" dirty="0"/>
        </a:p>
      </dgm:t>
    </dgm:pt>
    <dgm:pt modelId="{CADFA101-35C7-45F4-8DEA-0EAEBD8FE0F1}" type="parTrans" cxnId="{2057255D-4233-434A-8B2C-C15FAEB4F414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B41D36AA-8281-497C-9CB2-002811FB79D1}" type="sibTrans" cxnId="{2057255D-4233-434A-8B2C-C15FAEB4F414}">
      <dgm:prSet/>
      <dgm:spPr/>
      <dgm:t>
        <a:bodyPr/>
        <a:lstStyle/>
        <a:p>
          <a:pPr algn="ctr"/>
          <a:endParaRPr lang="uk-UA" sz="1400"/>
        </a:p>
      </dgm:t>
    </dgm:pt>
    <dgm:pt modelId="{4B16718F-5C83-4507-B59A-67C86D8A846A}">
      <dgm:prSet custT="1"/>
      <dgm:spPr/>
      <dgm:t>
        <a:bodyPr/>
        <a:lstStyle/>
        <a:p>
          <a:pPr algn="ctr"/>
          <a:r>
            <a:rPr lang="en-US" sz="1400" dirty="0"/>
            <a:t>4</a:t>
          </a:r>
          <a:endParaRPr lang="uk-UA" sz="1400" dirty="0"/>
        </a:p>
      </dgm:t>
    </dgm:pt>
    <dgm:pt modelId="{731CAFB9-DD91-482D-A003-64A57B9A7587}" type="parTrans" cxnId="{D04520A4-36D4-4FAD-A750-324A1D06398C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67D0F5E5-19B0-4C13-A357-BFA0EE857F79}" type="sibTrans" cxnId="{D04520A4-36D4-4FAD-A750-324A1D06398C}">
      <dgm:prSet/>
      <dgm:spPr/>
      <dgm:t>
        <a:bodyPr/>
        <a:lstStyle/>
        <a:p>
          <a:pPr algn="ctr"/>
          <a:endParaRPr lang="uk-UA" sz="1400"/>
        </a:p>
      </dgm:t>
    </dgm:pt>
    <dgm:pt modelId="{28169806-FC47-4958-8B3C-D10EA852D2BA}">
      <dgm:prSet custT="1"/>
      <dgm:spPr/>
      <dgm:t>
        <a:bodyPr/>
        <a:lstStyle/>
        <a:p>
          <a:pPr algn="ctr"/>
          <a:r>
            <a:rPr lang="en-US" sz="1400"/>
            <a:t>0</a:t>
          </a:r>
          <a:endParaRPr lang="uk-UA" sz="1400"/>
        </a:p>
      </dgm:t>
    </dgm:pt>
    <dgm:pt modelId="{458DF04E-7AB2-4DF5-90A7-DD4D179438A4}" type="parTrans" cxnId="{36E40922-BE7F-48F2-99B2-F927E3E69A54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1ABF68B4-467E-4DEE-BC67-CC8356998404}" type="sibTrans" cxnId="{36E40922-BE7F-48F2-99B2-F927E3E69A54}">
      <dgm:prSet/>
      <dgm:spPr/>
      <dgm:t>
        <a:bodyPr/>
        <a:lstStyle/>
        <a:p>
          <a:pPr algn="ctr"/>
          <a:endParaRPr lang="uk-UA" sz="1400"/>
        </a:p>
      </dgm:t>
    </dgm:pt>
    <dgm:pt modelId="{47CB03AF-2023-44F3-99C8-196F4B7F8AF9}">
      <dgm:prSet custT="1"/>
      <dgm:spPr/>
      <dgm:t>
        <a:bodyPr/>
        <a:lstStyle/>
        <a:p>
          <a:pPr algn="ctr"/>
          <a:r>
            <a:rPr lang="en-US" sz="1400" dirty="0"/>
            <a:t>1</a:t>
          </a:r>
          <a:endParaRPr lang="uk-UA" sz="1400" dirty="0"/>
        </a:p>
      </dgm:t>
    </dgm:pt>
    <dgm:pt modelId="{A22E5EAF-B525-4B5D-BB24-1665B4675658}" type="parTrans" cxnId="{00DA909C-BAED-49C3-8C42-E85C34C73A8F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uk-UA" sz="1400"/>
        </a:p>
      </dgm:t>
    </dgm:pt>
    <dgm:pt modelId="{91CF03C2-CA5E-418B-8C80-3263DA71BB49}" type="sibTrans" cxnId="{00DA909C-BAED-49C3-8C42-E85C34C73A8F}">
      <dgm:prSet/>
      <dgm:spPr/>
      <dgm:t>
        <a:bodyPr/>
        <a:lstStyle/>
        <a:p>
          <a:pPr algn="ctr"/>
          <a:endParaRPr lang="uk-UA" sz="1400"/>
        </a:p>
      </dgm:t>
    </dgm:pt>
    <dgm:pt modelId="{C0F5DB0B-E69B-4FAD-A357-72279DF31042}" type="pres">
      <dgm:prSet presAssocID="{24FA9728-EC1C-44CB-AA9A-AE63F837A95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42526B-2DA3-4F51-A4E8-6E2CA4BB6FCC}" type="pres">
      <dgm:prSet presAssocID="{BB548A32-450A-4450-9FF7-516B279C79E7}" presName="hierRoot1" presStyleCnt="0"/>
      <dgm:spPr/>
    </dgm:pt>
    <dgm:pt modelId="{90457280-2BEF-4E2A-B470-23931F61AB58}" type="pres">
      <dgm:prSet presAssocID="{BB548A32-450A-4450-9FF7-516B279C79E7}" presName="composite" presStyleCnt="0"/>
      <dgm:spPr/>
    </dgm:pt>
    <dgm:pt modelId="{CD4BE98D-E387-49A1-93B4-4D4BFB5E5474}" type="pres">
      <dgm:prSet presAssocID="{BB548A32-450A-4450-9FF7-516B279C79E7}" presName="image" presStyleLbl="node0" presStyleIdx="0" presStyleCnt="1" custLinFactNeighborX="3221"/>
      <dgm:spPr>
        <a:xfrm>
          <a:off x="2195715" y="361490"/>
          <a:ext cx="542686" cy="542686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gm:spPr>
    </dgm:pt>
    <dgm:pt modelId="{1A8D05DF-3D7D-4263-A68E-23212ADBAB67}" type="pres">
      <dgm:prSet presAssocID="{BB548A32-450A-4450-9FF7-516B279C79E7}" presName="text" presStyleLbl="revTx" presStyleIdx="0" presStyleCnt="24" custScaleX="51333" custScaleY="77743" custLinFactNeighborX="-80363" custLinFactNeighborY="2481">
        <dgm:presLayoutVars>
          <dgm:chPref val="3"/>
        </dgm:presLayoutVars>
      </dgm:prSet>
      <dgm:spPr/>
    </dgm:pt>
    <dgm:pt modelId="{45871C5D-48D2-4E9E-8A6E-88418402D63F}" type="pres">
      <dgm:prSet presAssocID="{BB548A32-450A-4450-9FF7-516B279C79E7}" presName="hierChild2" presStyleCnt="0"/>
      <dgm:spPr/>
    </dgm:pt>
    <dgm:pt modelId="{CA80D40C-C59E-41E0-9D09-AA616973528B}" type="pres">
      <dgm:prSet presAssocID="{6701D33E-00F3-4310-8745-6D7489A86D33}" presName="Name10" presStyleLbl="parChTrans1D2" presStyleIdx="0" presStyleCnt="2"/>
      <dgm:spPr/>
    </dgm:pt>
    <dgm:pt modelId="{9A131D66-D041-404C-9EA8-52A298E94F46}" type="pres">
      <dgm:prSet presAssocID="{C4A995FD-37F1-4254-B6F9-1641059860D2}" presName="hierRoot2" presStyleCnt="0"/>
      <dgm:spPr/>
    </dgm:pt>
    <dgm:pt modelId="{B374CF18-9D9C-4CA0-90EF-5131D963750E}" type="pres">
      <dgm:prSet presAssocID="{C4A995FD-37F1-4254-B6F9-1641059860D2}" presName="composite2" presStyleCnt="0"/>
      <dgm:spPr/>
    </dgm:pt>
    <dgm:pt modelId="{7AE0DFC4-B1E7-4213-8732-99CB1460819C}" type="pres">
      <dgm:prSet presAssocID="{C4A995FD-37F1-4254-B6F9-1641059860D2}" presName="image2" presStyleLbl="node2" presStyleIdx="0" presStyleCnt="2"/>
      <dgm:spPr>
        <a:xfrm>
          <a:off x="1308206" y="1075123"/>
          <a:ext cx="542686" cy="542686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gm:spPr>
    </dgm:pt>
    <dgm:pt modelId="{ED3E1508-61B2-40A6-9B36-270FB7911080}" type="pres">
      <dgm:prSet presAssocID="{C4A995FD-37F1-4254-B6F9-1641059860D2}" presName="text2" presStyleLbl="revTx" presStyleIdx="1" presStyleCnt="24" custScaleX="64809" custLinFactNeighborX="-83573" custLinFactNeighborY="853">
        <dgm:presLayoutVars>
          <dgm:chPref val="3"/>
        </dgm:presLayoutVars>
      </dgm:prSet>
      <dgm:spPr>
        <a:xfrm>
          <a:off x="1874598" y="1013976"/>
          <a:ext cx="837693" cy="558462"/>
        </a:xfrm>
        <a:prstGeom prst="rect">
          <a:avLst/>
        </a:prstGeom>
      </dgm:spPr>
    </dgm:pt>
    <dgm:pt modelId="{F1B0140C-2B69-492D-84DD-450AF8FA7F2C}" type="pres">
      <dgm:prSet presAssocID="{C4A995FD-37F1-4254-B6F9-1641059860D2}" presName="hierChild3" presStyleCnt="0"/>
      <dgm:spPr/>
    </dgm:pt>
    <dgm:pt modelId="{26D041FD-E8BF-44AD-9C38-6ABA07788A81}" type="pres">
      <dgm:prSet presAssocID="{91B37F7C-E8E3-437E-9E54-017DDF95E8FA}" presName="Name10" presStyleLbl="parChTrans1D2" presStyleIdx="1" presStyleCnt="2"/>
      <dgm:spPr/>
    </dgm:pt>
    <dgm:pt modelId="{EB48330F-1B90-47B4-9298-92C99CB1F034}" type="pres">
      <dgm:prSet presAssocID="{E8F81789-F163-4008-8287-2473BF21DC76}" presName="hierRoot2" presStyleCnt="0"/>
      <dgm:spPr/>
    </dgm:pt>
    <dgm:pt modelId="{AC2B4BC1-B0C5-4F1A-833D-810D8F0EEBA4}" type="pres">
      <dgm:prSet presAssocID="{E8F81789-F163-4008-8287-2473BF21DC76}" presName="composite2" presStyleCnt="0"/>
      <dgm:spPr/>
    </dgm:pt>
    <dgm:pt modelId="{3654E04E-1236-4C77-9F3B-BC79AA3A8E05}" type="pres">
      <dgm:prSet presAssocID="{E8F81789-F163-4008-8287-2473BF21DC76}" presName="image2" presStyleLbl="node2" presStyleIdx="1" presStyleCnt="2"/>
      <dgm:spPr>
        <a:xfrm>
          <a:off x="2800595" y="1075123"/>
          <a:ext cx="542686" cy="542686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gm:spPr>
    </dgm:pt>
    <dgm:pt modelId="{5B4397F9-BC1C-402D-9EBE-3178EF2AE64D}" type="pres">
      <dgm:prSet presAssocID="{E8F81789-F163-4008-8287-2473BF21DC76}" presName="text2" presStyleLbl="revTx" presStyleIdx="2" presStyleCnt="24" custLinFactNeighborX="-83610" custLinFactNeighborY="1798">
        <dgm:presLayoutVars>
          <dgm:chPref val="3"/>
        </dgm:presLayoutVars>
      </dgm:prSet>
      <dgm:spPr/>
    </dgm:pt>
    <dgm:pt modelId="{A509C9CF-67F1-404A-8B7F-ADC54683C360}" type="pres">
      <dgm:prSet presAssocID="{E8F81789-F163-4008-8287-2473BF21DC76}" presName="hierChild3" presStyleCnt="0"/>
      <dgm:spPr/>
    </dgm:pt>
    <dgm:pt modelId="{45C1D44E-F9C4-45EF-AE2C-24561C1BEE5F}" type="pres">
      <dgm:prSet presAssocID="{43BE7928-AC13-4F5B-BEB7-C0958190B869}" presName="Name17" presStyleLbl="parChTrans1D3" presStyleIdx="0" presStyleCnt="2"/>
      <dgm:spPr/>
    </dgm:pt>
    <dgm:pt modelId="{F190D5BF-3C4F-4F1F-B8D4-AAEB6DFA07A7}" type="pres">
      <dgm:prSet presAssocID="{879A1045-00E2-4E0F-B774-15781692D931}" presName="hierRoot3" presStyleCnt="0"/>
      <dgm:spPr/>
    </dgm:pt>
    <dgm:pt modelId="{639DFEA9-BF38-45AF-B308-3A29C0557B2F}" type="pres">
      <dgm:prSet presAssocID="{879A1045-00E2-4E0F-B774-15781692D931}" presName="composite3" presStyleCnt="0"/>
      <dgm:spPr/>
    </dgm:pt>
    <dgm:pt modelId="{0EAFAADA-AF92-45FB-A42B-60FD0BA087F2}" type="pres">
      <dgm:prSet presAssocID="{879A1045-00E2-4E0F-B774-15781692D931}" presName="image3" presStyleLbl="node3" presStyleIdx="0" presStyleCnt="2"/>
      <dgm:spPr>
        <a:xfrm>
          <a:off x="748560" y="1788756"/>
          <a:ext cx="542686" cy="542686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gm:spPr>
    </dgm:pt>
    <dgm:pt modelId="{2CDA310C-7FE8-49BA-B340-A2C2697A9D40}" type="pres">
      <dgm:prSet presAssocID="{879A1045-00E2-4E0F-B774-15781692D931}" presName="text3" presStyleLbl="revTx" presStyleIdx="3" presStyleCnt="24" custScaleX="76371" custLinFactNeighborX="-82458" custLinFactNeighborY="1706">
        <dgm:presLayoutVars>
          <dgm:chPref val="3"/>
        </dgm:presLayoutVars>
      </dgm:prSet>
      <dgm:spPr/>
    </dgm:pt>
    <dgm:pt modelId="{EB3A13E3-444B-4CAD-8C21-E2DA71A44498}" type="pres">
      <dgm:prSet presAssocID="{879A1045-00E2-4E0F-B774-15781692D931}" presName="hierChild4" presStyleCnt="0"/>
      <dgm:spPr/>
    </dgm:pt>
    <dgm:pt modelId="{F255B9B5-929B-4649-B71E-359A270E2656}" type="pres">
      <dgm:prSet presAssocID="{B1F8DC9F-8C9C-4950-8C7A-E616A932E955}" presName="Name23" presStyleLbl="parChTrans1D4" presStyleIdx="0" presStyleCnt="19"/>
      <dgm:spPr/>
    </dgm:pt>
    <dgm:pt modelId="{D07904D2-9A62-40C3-87F0-5D6F77BFDDB6}" type="pres">
      <dgm:prSet presAssocID="{72762858-021E-49CA-8294-54C474D14BD3}" presName="hierRoot4" presStyleCnt="0"/>
      <dgm:spPr/>
    </dgm:pt>
    <dgm:pt modelId="{E2D5D8DC-6659-4735-A085-6EDDA19E4CB1}" type="pres">
      <dgm:prSet presAssocID="{72762858-021E-49CA-8294-54C474D14BD3}" presName="composite4" presStyleCnt="0"/>
      <dgm:spPr/>
    </dgm:pt>
    <dgm:pt modelId="{DCFC2F4E-BA49-4A60-9E98-5F0D88F3D385}" type="pres">
      <dgm:prSet presAssocID="{72762858-021E-49CA-8294-54C474D14BD3}" presName="image4" presStyleLbl="node4" presStyleIdx="0" presStyleCnt="19"/>
      <dgm:spPr>
        <a:xfrm>
          <a:off x="2366" y="2502389"/>
          <a:ext cx="542686" cy="542686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gm:spPr>
    </dgm:pt>
    <dgm:pt modelId="{E51B6CB3-25C6-41C7-A074-5AFD83A948DA}" type="pres">
      <dgm:prSet presAssocID="{72762858-021E-49CA-8294-54C474D14BD3}" presName="text4" presStyleLbl="revTx" presStyleIdx="4" presStyleCnt="24" custScaleX="55893" custLinFactNeighborX="-81868" custLinFactNeighborY="853">
        <dgm:presLayoutVars>
          <dgm:chPref val="3"/>
        </dgm:presLayoutVars>
      </dgm:prSet>
      <dgm:spPr/>
    </dgm:pt>
    <dgm:pt modelId="{B7585433-1934-451A-ABEF-7914CB2075A2}" type="pres">
      <dgm:prSet presAssocID="{72762858-021E-49CA-8294-54C474D14BD3}" presName="hierChild5" presStyleCnt="0"/>
      <dgm:spPr/>
    </dgm:pt>
    <dgm:pt modelId="{D1276DDA-FF0E-4B98-AC08-CDBEE7D62E64}" type="pres">
      <dgm:prSet presAssocID="{8987AB75-8C61-4B31-9869-9508444DFFD4}" presName="Name23" presStyleLbl="parChTrans1D4" presStyleIdx="1" presStyleCnt="19"/>
      <dgm:spPr/>
    </dgm:pt>
    <dgm:pt modelId="{019743E7-583E-4F7D-BB3C-62FD1B7D73E9}" type="pres">
      <dgm:prSet presAssocID="{E4A1A84F-DF1D-482B-9DE1-F512DF58524B}" presName="hierRoot4" presStyleCnt="0"/>
      <dgm:spPr/>
    </dgm:pt>
    <dgm:pt modelId="{1C9E3129-6A4E-4BEA-BF79-3AA8774856E3}" type="pres">
      <dgm:prSet presAssocID="{E4A1A84F-DF1D-482B-9DE1-F512DF58524B}" presName="composite4" presStyleCnt="0"/>
      <dgm:spPr/>
    </dgm:pt>
    <dgm:pt modelId="{FC10AF68-C3CE-4566-878E-3A949DA11DD5}" type="pres">
      <dgm:prSet presAssocID="{E4A1A84F-DF1D-482B-9DE1-F512DF58524B}" presName="image4" presStyleLbl="node4" presStyleIdx="1" presStyleCnt="19"/>
      <dgm:spPr>
        <a:xfrm>
          <a:off x="1494755" y="2502389"/>
          <a:ext cx="542686" cy="542686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gm:spPr>
    </dgm:pt>
    <dgm:pt modelId="{740DE38B-791C-4AAB-8A82-3DF866875184}" type="pres">
      <dgm:prSet presAssocID="{E4A1A84F-DF1D-482B-9DE1-F512DF58524B}" presName="text4" presStyleLbl="revTx" presStyleIdx="5" presStyleCnt="24" custScaleX="90396" custLinFactNeighborX="-81867" custLinFactNeighborY="1705">
        <dgm:presLayoutVars>
          <dgm:chPref val="3"/>
        </dgm:presLayoutVars>
      </dgm:prSet>
      <dgm:spPr/>
    </dgm:pt>
    <dgm:pt modelId="{A9F13B02-44C6-41FA-8539-D7B165BDBA96}" type="pres">
      <dgm:prSet presAssocID="{E4A1A84F-DF1D-482B-9DE1-F512DF58524B}" presName="hierChild5" presStyleCnt="0"/>
      <dgm:spPr/>
    </dgm:pt>
    <dgm:pt modelId="{5E571650-77D8-4E60-8D87-164031F9D3D5}" type="pres">
      <dgm:prSet presAssocID="{6CBFE332-8C16-4AC3-AF54-E2DE00B42979}" presName="Name23" presStyleLbl="parChTrans1D4" presStyleIdx="2" presStyleCnt="19"/>
      <dgm:spPr/>
    </dgm:pt>
    <dgm:pt modelId="{0A64B154-AAB3-42C6-9589-8BD516D957E8}" type="pres">
      <dgm:prSet presAssocID="{0A5202A3-16FC-4503-B53D-6BD58E3C97DC}" presName="hierRoot4" presStyleCnt="0"/>
      <dgm:spPr/>
    </dgm:pt>
    <dgm:pt modelId="{00C68911-3372-488E-A4CC-BBACAB46E90A}" type="pres">
      <dgm:prSet presAssocID="{0A5202A3-16FC-4503-B53D-6BD58E3C97DC}" presName="composite4" presStyleCnt="0"/>
      <dgm:spPr/>
    </dgm:pt>
    <dgm:pt modelId="{16B4D8F5-5352-4BBF-AB92-69BB4E4DCA90}" type="pres">
      <dgm:prSet presAssocID="{0A5202A3-16FC-4503-B53D-6BD58E3C97DC}" presName="image4" presStyleLbl="node4" presStyleIdx="2" presStyleCnt="19"/>
      <dgm:spPr>
        <a:xfrm>
          <a:off x="748560" y="3216023"/>
          <a:ext cx="542686" cy="542686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gm:spPr>
    </dgm:pt>
    <dgm:pt modelId="{259ADF20-AC3D-4E74-BF30-8FDAD9E3D39E}" type="pres">
      <dgm:prSet presAssocID="{0A5202A3-16FC-4503-B53D-6BD58E3C97DC}" presName="text4" presStyleLbl="revTx" presStyleIdx="6" presStyleCnt="24" custScaleX="103487" custLinFactNeighborX="-83511">
        <dgm:presLayoutVars>
          <dgm:chPref val="3"/>
        </dgm:presLayoutVars>
      </dgm:prSet>
      <dgm:spPr/>
    </dgm:pt>
    <dgm:pt modelId="{7AB23E02-AD6B-43A1-84AA-C54E33BE6549}" type="pres">
      <dgm:prSet presAssocID="{0A5202A3-16FC-4503-B53D-6BD58E3C97DC}" presName="hierChild5" presStyleCnt="0"/>
      <dgm:spPr/>
    </dgm:pt>
    <dgm:pt modelId="{39F90DF8-0578-42C5-B66C-FFD8BE8BC431}" type="pres">
      <dgm:prSet presAssocID="{CD4725EF-0262-47B6-84E6-E9B75BC8B35B}" presName="Name23" presStyleLbl="parChTrans1D4" presStyleIdx="3" presStyleCnt="19"/>
      <dgm:spPr/>
    </dgm:pt>
    <dgm:pt modelId="{BBFE4DA2-9A3C-4379-B950-D19665FB89F0}" type="pres">
      <dgm:prSet presAssocID="{FC7AAF0E-5475-404F-9719-8C3B5AAD5166}" presName="hierRoot4" presStyleCnt="0"/>
      <dgm:spPr/>
    </dgm:pt>
    <dgm:pt modelId="{9E549F1B-C130-4BF4-952D-FEDE89ECA40A}" type="pres">
      <dgm:prSet presAssocID="{FC7AAF0E-5475-404F-9719-8C3B5AAD5166}" presName="composite4" presStyleCnt="0"/>
      <dgm:spPr/>
    </dgm:pt>
    <dgm:pt modelId="{1228DC67-96AF-45C3-B9DD-AAB9C0FA2F4E}" type="pres">
      <dgm:prSet presAssocID="{FC7AAF0E-5475-404F-9719-8C3B5AAD5166}" presName="image4" presStyleLbl="node4" presStyleIdx="3" presStyleCnt="19"/>
      <dgm:spPr>
        <a:xfrm>
          <a:off x="2366" y="3929656"/>
          <a:ext cx="542686" cy="542686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gm:spPr>
    </dgm:pt>
    <dgm:pt modelId="{886E361A-F7B6-4E14-A589-C11AD7A50443}" type="pres">
      <dgm:prSet presAssocID="{FC7AAF0E-5475-404F-9719-8C3B5AAD5166}" presName="text4" presStyleLbl="revTx" presStyleIdx="7" presStyleCnt="24" custScaleX="57030" custLinFactNeighborX="-82838">
        <dgm:presLayoutVars>
          <dgm:chPref val="3"/>
        </dgm:presLayoutVars>
      </dgm:prSet>
      <dgm:spPr/>
    </dgm:pt>
    <dgm:pt modelId="{19239907-87A0-4178-B0C8-CCF3160EF102}" type="pres">
      <dgm:prSet presAssocID="{FC7AAF0E-5475-404F-9719-8C3B5AAD5166}" presName="hierChild5" presStyleCnt="0"/>
      <dgm:spPr/>
    </dgm:pt>
    <dgm:pt modelId="{82BFDE68-C12A-4E23-9144-1C6EE55715BF}" type="pres">
      <dgm:prSet presAssocID="{C9D4AECD-D8CC-4B14-8BAA-C396BFACD79A}" presName="Name23" presStyleLbl="parChTrans1D4" presStyleIdx="4" presStyleCnt="19"/>
      <dgm:spPr/>
    </dgm:pt>
    <dgm:pt modelId="{A6325C2E-0447-4FF6-B4CA-B1396AD22578}" type="pres">
      <dgm:prSet presAssocID="{7602B71A-0128-4CF1-81DF-C2EC4F611981}" presName="hierRoot4" presStyleCnt="0"/>
      <dgm:spPr/>
    </dgm:pt>
    <dgm:pt modelId="{88EDD5BE-09B5-4A17-B35E-7C490F072418}" type="pres">
      <dgm:prSet presAssocID="{7602B71A-0128-4CF1-81DF-C2EC4F611981}" presName="composite4" presStyleCnt="0"/>
      <dgm:spPr/>
    </dgm:pt>
    <dgm:pt modelId="{5931F879-3300-4858-A3F6-4FEA0127C789}" type="pres">
      <dgm:prSet presAssocID="{7602B71A-0128-4CF1-81DF-C2EC4F611981}" presName="image4" presStyleLbl="node4" presStyleIdx="4" presStyleCnt="19"/>
      <dgm:spPr>
        <a:xfrm>
          <a:off x="1494755" y="3929656"/>
          <a:ext cx="542686" cy="542686"/>
        </a:xfrm>
        <a:prstGeom prst="ellipse">
          <a:avLst/>
        </a:prstGeom>
        <a:noFill/>
        <a:ln w="25400" cap="flat" cmpd="sng" algn="ctr">
          <a:solidFill>
            <a:srgbClr val="7030A0"/>
          </a:solidFill>
          <a:prstDash val="solid"/>
          <a:miter lim="800000"/>
        </a:ln>
        <a:effectLst/>
      </dgm:spPr>
    </dgm:pt>
    <dgm:pt modelId="{D22EEC00-9F67-402A-8B24-C76B5BB3E4C3}" type="pres">
      <dgm:prSet presAssocID="{7602B71A-0128-4CF1-81DF-C2EC4F611981}" presName="text4" presStyleLbl="revTx" presStyleIdx="8" presStyleCnt="24" custLinFactNeighborX="-81670" custLinFactNeighborY="1126">
        <dgm:presLayoutVars>
          <dgm:chPref val="3"/>
        </dgm:presLayoutVars>
      </dgm:prSet>
      <dgm:spPr/>
    </dgm:pt>
    <dgm:pt modelId="{A64CD262-A680-4D2A-BA81-B7CF268455A2}" type="pres">
      <dgm:prSet presAssocID="{7602B71A-0128-4CF1-81DF-C2EC4F611981}" presName="hierChild5" presStyleCnt="0"/>
      <dgm:spPr/>
    </dgm:pt>
    <dgm:pt modelId="{27F8B788-4B4E-4451-8E1A-9D4ECFC62FE9}" type="pres">
      <dgm:prSet presAssocID="{B16D8ACF-709B-49BA-B39E-4F7EABE91B9F}" presName="Name23" presStyleLbl="parChTrans1D4" presStyleIdx="5" presStyleCnt="19"/>
      <dgm:spPr/>
    </dgm:pt>
    <dgm:pt modelId="{82C6B44D-7E0A-4F2F-99F1-74A294039661}" type="pres">
      <dgm:prSet presAssocID="{9C688270-2EA4-49E2-B54E-EDC66BB30A64}" presName="hierRoot4" presStyleCnt="0"/>
      <dgm:spPr/>
    </dgm:pt>
    <dgm:pt modelId="{F094AA17-E89B-4C36-872B-0ECAC14A8DB1}" type="pres">
      <dgm:prSet presAssocID="{9C688270-2EA4-49E2-B54E-EDC66BB30A64}" presName="composite4" presStyleCnt="0"/>
      <dgm:spPr/>
    </dgm:pt>
    <dgm:pt modelId="{69EBCDCE-9783-4AAC-99F7-EB7F590557A8}" type="pres">
      <dgm:prSet presAssocID="{9C688270-2EA4-49E2-B54E-EDC66BB30A64}" presName="image4" presStyleLbl="node4" presStyleIdx="5" presStyleCnt="19"/>
      <dgm:spPr>
        <a:xfrm>
          <a:off x="1494755" y="4643289"/>
          <a:ext cx="542686" cy="542686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gm:spPr>
    </dgm:pt>
    <dgm:pt modelId="{DD0A1C7E-0803-41ED-9EA9-EA1A8D9186F3}" type="pres">
      <dgm:prSet presAssocID="{9C688270-2EA4-49E2-B54E-EDC66BB30A64}" presName="text4" presStyleLbl="revTx" presStyleIdx="9" presStyleCnt="24" custLinFactNeighborX="-82192" custLinFactNeighborY="-1689">
        <dgm:presLayoutVars>
          <dgm:chPref val="3"/>
        </dgm:presLayoutVars>
      </dgm:prSet>
      <dgm:spPr/>
    </dgm:pt>
    <dgm:pt modelId="{D1CBC935-60E2-4D7E-B8DB-4B2670D58F7C}" type="pres">
      <dgm:prSet presAssocID="{9C688270-2EA4-49E2-B54E-EDC66BB30A64}" presName="hierChild5" presStyleCnt="0"/>
      <dgm:spPr/>
    </dgm:pt>
    <dgm:pt modelId="{8C7B00DA-BE16-440A-B8BA-5524CBE7D08D}" type="pres">
      <dgm:prSet presAssocID="{A49FBFA8-0013-49E6-B305-FC52B23A0712}" presName="Name23" presStyleLbl="parChTrans1D4" presStyleIdx="6" presStyleCnt="19"/>
      <dgm:spPr/>
    </dgm:pt>
    <dgm:pt modelId="{C87D5055-AD65-4E2A-8EF2-F6291E662781}" type="pres">
      <dgm:prSet presAssocID="{76AB9D84-95D2-472A-BBA6-7E2178C3B74D}" presName="hierRoot4" presStyleCnt="0"/>
      <dgm:spPr/>
    </dgm:pt>
    <dgm:pt modelId="{E3747A03-E7F3-4365-940C-D870953059D5}" type="pres">
      <dgm:prSet presAssocID="{76AB9D84-95D2-472A-BBA6-7E2178C3B74D}" presName="composite4" presStyleCnt="0"/>
      <dgm:spPr/>
    </dgm:pt>
    <dgm:pt modelId="{437294A2-8129-4F4A-8738-638A7E3EA092}" type="pres">
      <dgm:prSet presAssocID="{76AB9D84-95D2-472A-BBA6-7E2178C3B74D}" presName="image4" presStyleLbl="node4" presStyleIdx="6" presStyleCnt="19"/>
      <dgm:spPr>
        <a:xfrm>
          <a:off x="748560" y="5356922"/>
          <a:ext cx="542686" cy="542686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gm:spPr>
    </dgm:pt>
    <dgm:pt modelId="{8B96AD86-8FA2-41F0-97ED-B88963380CAD}" type="pres">
      <dgm:prSet presAssocID="{76AB9D84-95D2-472A-BBA6-7E2178C3B74D}" presName="text4" presStyleLbl="revTx" presStyleIdx="10" presStyleCnt="24" custLinFactNeighborX="-83449" custLinFactNeighborY="1798">
        <dgm:presLayoutVars>
          <dgm:chPref val="3"/>
        </dgm:presLayoutVars>
      </dgm:prSet>
      <dgm:spPr/>
    </dgm:pt>
    <dgm:pt modelId="{018BC7E3-C40E-4814-A940-03DE759570AB}" type="pres">
      <dgm:prSet presAssocID="{76AB9D84-95D2-472A-BBA6-7E2178C3B74D}" presName="hierChild5" presStyleCnt="0"/>
      <dgm:spPr/>
    </dgm:pt>
    <dgm:pt modelId="{E617A6EA-2951-489F-8BE3-8C8FEB10EED7}" type="pres">
      <dgm:prSet presAssocID="{458DF04E-7AB2-4DF5-90A7-DD4D179438A4}" presName="Name23" presStyleLbl="parChTrans1D4" presStyleIdx="7" presStyleCnt="19"/>
      <dgm:spPr/>
    </dgm:pt>
    <dgm:pt modelId="{8C535157-090D-47F1-AE94-27DE3CDD43B1}" type="pres">
      <dgm:prSet presAssocID="{28169806-FC47-4958-8B3C-D10EA852D2BA}" presName="hierRoot4" presStyleCnt="0"/>
      <dgm:spPr/>
    </dgm:pt>
    <dgm:pt modelId="{D58B64B9-C8AE-4503-B05F-4C4874C9C3CF}" type="pres">
      <dgm:prSet presAssocID="{28169806-FC47-4958-8B3C-D10EA852D2BA}" presName="composite4" presStyleCnt="0"/>
      <dgm:spPr/>
    </dgm:pt>
    <dgm:pt modelId="{AC937A96-290A-48DD-9D33-86F12947E408}" type="pres">
      <dgm:prSet presAssocID="{28169806-FC47-4958-8B3C-D10EA852D2BA}" presName="image4" presStyleLbl="node4" presStyleIdx="7" presStyleCnt="19"/>
      <dgm:spPr>
        <a:noFill/>
        <a:ln w="25400">
          <a:solidFill>
            <a:srgbClr val="4472C4"/>
          </a:solidFill>
        </a:ln>
      </dgm:spPr>
    </dgm:pt>
    <dgm:pt modelId="{EFEE8E79-F390-4D6A-A589-5A6B10077B9F}" type="pres">
      <dgm:prSet presAssocID="{28169806-FC47-4958-8B3C-D10EA852D2BA}" presName="text4" presStyleLbl="revTx" presStyleIdx="11" presStyleCnt="24" custScaleX="58094" custLinFactNeighborX="-82285" custLinFactNeighborY="4508">
        <dgm:presLayoutVars>
          <dgm:chPref val="3"/>
        </dgm:presLayoutVars>
      </dgm:prSet>
      <dgm:spPr/>
    </dgm:pt>
    <dgm:pt modelId="{BB235D3B-884A-444D-8CB1-BD853E871E37}" type="pres">
      <dgm:prSet presAssocID="{28169806-FC47-4958-8B3C-D10EA852D2BA}" presName="hierChild5" presStyleCnt="0"/>
      <dgm:spPr/>
    </dgm:pt>
    <dgm:pt modelId="{CC40B695-086C-42DA-8134-59623CC30387}" type="pres">
      <dgm:prSet presAssocID="{A22E5EAF-B525-4B5D-BB24-1665B4675658}" presName="Name23" presStyleLbl="parChTrans1D4" presStyleIdx="8" presStyleCnt="19"/>
      <dgm:spPr/>
    </dgm:pt>
    <dgm:pt modelId="{00F6949C-1B38-432C-B286-0C0C55193349}" type="pres">
      <dgm:prSet presAssocID="{47CB03AF-2023-44F3-99C8-196F4B7F8AF9}" presName="hierRoot4" presStyleCnt="0"/>
      <dgm:spPr/>
    </dgm:pt>
    <dgm:pt modelId="{2A1E7DF2-DFE2-4B8D-9FA8-E239F18F5589}" type="pres">
      <dgm:prSet presAssocID="{47CB03AF-2023-44F3-99C8-196F4B7F8AF9}" presName="composite4" presStyleCnt="0"/>
      <dgm:spPr/>
    </dgm:pt>
    <dgm:pt modelId="{4410AC89-93C1-41EF-88D7-3E87132FCB09}" type="pres">
      <dgm:prSet presAssocID="{47CB03AF-2023-44F3-99C8-196F4B7F8AF9}" presName="image4" presStyleLbl="node4" presStyleIdx="8" presStyleCnt="19"/>
      <dgm:spPr>
        <a:noFill/>
        <a:ln w="25400">
          <a:solidFill>
            <a:srgbClr val="4472C4"/>
          </a:solidFill>
        </a:ln>
      </dgm:spPr>
    </dgm:pt>
    <dgm:pt modelId="{022EC623-1327-4F07-8BFD-307A123E8630}" type="pres">
      <dgm:prSet presAssocID="{47CB03AF-2023-44F3-99C8-196F4B7F8AF9}" presName="text4" presStyleLbl="revTx" presStyleIdx="12" presStyleCnt="24" custLinFactNeighborX="-82661">
        <dgm:presLayoutVars>
          <dgm:chPref val="3"/>
        </dgm:presLayoutVars>
      </dgm:prSet>
      <dgm:spPr/>
    </dgm:pt>
    <dgm:pt modelId="{F5DEAD61-3423-4075-8675-96F212A55E16}" type="pres">
      <dgm:prSet presAssocID="{47CB03AF-2023-44F3-99C8-196F4B7F8AF9}" presName="hierChild5" presStyleCnt="0"/>
      <dgm:spPr/>
    </dgm:pt>
    <dgm:pt modelId="{433B01CC-C2DB-4B95-B984-5C61EFD96E53}" type="pres">
      <dgm:prSet presAssocID="{D2A9E72A-21C0-4EBA-A35D-F2C76D2D73A7}" presName="Name23" presStyleLbl="parChTrans1D4" presStyleIdx="9" presStyleCnt="19"/>
      <dgm:spPr/>
    </dgm:pt>
    <dgm:pt modelId="{48DF4D40-96D7-464C-9D95-0C78942E6173}" type="pres">
      <dgm:prSet presAssocID="{C266693C-85CC-4B5A-AE2D-1ECD7C1CAACC}" presName="hierRoot4" presStyleCnt="0"/>
      <dgm:spPr/>
    </dgm:pt>
    <dgm:pt modelId="{0210AAB7-28FC-46A7-8A21-2860DBF49D25}" type="pres">
      <dgm:prSet presAssocID="{C266693C-85CC-4B5A-AE2D-1ECD7C1CAACC}" presName="composite4" presStyleCnt="0"/>
      <dgm:spPr/>
    </dgm:pt>
    <dgm:pt modelId="{BE8EF58B-BE4D-4D36-A062-736462AA24E5}" type="pres">
      <dgm:prSet presAssocID="{C266693C-85CC-4B5A-AE2D-1ECD7C1CAACC}" presName="image4" presStyleLbl="node4" presStyleIdx="9" presStyleCnt="19"/>
      <dgm:spPr>
        <a:xfrm>
          <a:off x="2240949" y="5356922"/>
          <a:ext cx="542686" cy="542686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gm:spPr>
    </dgm:pt>
    <dgm:pt modelId="{1B9EE240-A0A3-4850-9973-B26E6F05DE0C}" type="pres">
      <dgm:prSet presAssocID="{C266693C-85CC-4B5A-AE2D-1ECD7C1CAACC}" presName="text4" presStyleLbl="revTx" presStyleIdx="13" presStyleCnt="24" custLinFactNeighborX="-81847" custLinFactNeighborY="1126">
        <dgm:presLayoutVars>
          <dgm:chPref val="3"/>
        </dgm:presLayoutVars>
      </dgm:prSet>
      <dgm:spPr/>
    </dgm:pt>
    <dgm:pt modelId="{268641C5-6860-45EA-B887-64A0157427FC}" type="pres">
      <dgm:prSet presAssocID="{C266693C-85CC-4B5A-AE2D-1ECD7C1CAACC}" presName="hierChild5" presStyleCnt="0"/>
      <dgm:spPr/>
    </dgm:pt>
    <dgm:pt modelId="{B032B125-002D-4D9B-BB7A-6559EDDFEBCA}" type="pres">
      <dgm:prSet presAssocID="{EE087C1E-0C9C-40AC-8A45-A37A545BBD1E}" presName="Name23" presStyleLbl="parChTrans1D4" presStyleIdx="10" presStyleCnt="19"/>
      <dgm:spPr/>
    </dgm:pt>
    <dgm:pt modelId="{5C940DD7-E9FA-49FD-9360-5C1B05C374BA}" type="pres">
      <dgm:prSet presAssocID="{B22C6446-FE56-4ACD-A68C-CF3A14C116F8}" presName="hierRoot4" presStyleCnt="0"/>
      <dgm:spPr/>
    </dgm:pt>
    <dgm:pt modelId="{72931CF0-3D37-409A-8AB1-21D4C275538E}" type="pres">
      <dgm:prSet presAssocID="{B22C6446-FE56-4ACD-A68C-CF3A14C116F8}" presName="composite4" presStyleCnt="0"/>
      <dgm:spPr/>
    </dgm:pt>
    <dgm:pt modelId="{50AAA6B9-EA8B-4212-8F22-4E25C2275595}" type="pres">
      <dgm:prSet presAssocID="{B22C6446-FE56-4ACD-A68C-CF3A14C116F8}" presName="image4" presStyleLbl="node4" presStyleIdx="10" presStyleCnt="19"/>
      <dgm:spPr>
        <a:xfrm>
          <a:off x="2240949" y="3216023"/>
          <a:ext cx="542686" cy="542686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gm:spPr>
    </dgm:pt>
    <dgm:pt modelId="{E0153D7F-6C1A-4147-BC97-EB9755DC47FE}" type="pres">
      <dgm:prSet presAssocID="{B22C6446-FE56-4ACD-A68C-CF3A14C116F8}" presName="text4" presStyleLbl="revTx" presStyleIdx="14" presStyleCnt="24" custLinFactNeighborX="-82192" custLinFactNeighborY="1689">
        <dgm:presLayoutVars>
          <dgm:chPref val="3"/>
        </dgm:presLayoutVars>
      </dgm:prSet>
      <dgm:spPr/>
    </dgm:pt>
    <dgm:pt modelId="{886F58DD-A3B2-4295-8C4E-5AB11880BC4D}" type="pres">
      <dgm:prSet presAssocID="{B22C6446-FE56-4ACD-A68C-CF3A14C116F8}" presName="hierChild5" presStyleCnt="0"/>
      <dgm:spPr/>
    </dgm:pt>
    <dgm:pt modelId="{D5EB006B-0F89-4EEA-9D43-84AB13C2AA01}" type="pres">
      <dgm:prSet presAssocID="{AB90B4B9-04B1-41A6-BD43-AFA73AEB0432}" presName="Name17" presStyleLbl="parChTrans1D3" presStyleIdx="1" presStyleCnt="2"/>
      <dgm:spPr/>
    </dgm:pt>
    <dgm:pt modelId="{4E556378-0D57-402F-B843-A4289837A3EB}" type="pres">
      <dgm:prSet presAssocID="{CCCCF86D-E616-47C8-A145-4D2F3D3F3E8D}" presName="hierRoot3" presStyleCnt="0"/>
      <dgm:spPr/>
    </dgm:pt>
    <dgm:pt modelId="{FCFF15ED-3516-472D-B949-17763D950DE4}" type="pres">
      <dgm:prSet presAssocID="{CCCCF86D-E616-47C8-A145-4D2F3D3F3E8D}" presName="composite3" presStyleCnt="0"/>
      <dgm:spPr/>
    </dgm:pt>
    <dgm:pt modelId="{6113B802-6C3B-4B79-911F-0E3FD60B9EEF}" type="pres">
      <dgm:prSet presAssocID="{CCCCF86D-E616-47C8-A145-4D2F3D3F3E8D}" presName="image3" presStyleLbl="node3" presStyleIdx="1" presStyleCnt="2"/>
      <dgm:spPr>
        <a:xfrm>
          <a:off x="4852630" y="1788756"/>
          <a:ext cx="542686" cy="542686"/>
        </a:xfrm>
        <a:prstGeom prst="ellipse">
          <a:avLst/>
        </a:prstGeom>
        <a:noFill/>
        <a:ln w="25400" cap="flat" cmpd="sng" algn="ctr">
          <a:solidFill>
            <a:srgbClr val="FFC000"/>
          </a:solidFill>
          <a:prstDash val="solid"/>
          <a:miter lim="800000"/>
        </a:ln>
        <a:effectLst/>
      </dgm:spPr>
    </dgm:pt>
    <dgm:pt modelId="{D9B55901-6613-4432-A8DC-D68317239B3B}" type="pres">
      <dgm:prSet presAssocID="{CCCCF86D-E616-47C8-A145-4D2F3D3F3E8D}" presName="text3" presStyleLbl="revTx" presStyleIdx="15" presStyleCnt="24" custLinFactNeighborX="-83318">
        <dgm:presLayoutVars>
          <dgm:chPref val="3"/>
        </dgm:presLayoutVars>
      </dgm:prSet>
      <dgm:spPr/>
    </dgm:pt>
    <dgm:pt modelId="{FE3E1795-7662-4FDC-A7CC-00480FEC265C}" type="pres">
      <dgm:prSet presAssocID="{CCCCF86D-E616-47C8-A145-4D2F3D3F3E8D}" presName="hierChild4" presStyleCnt="0"/>
      <dgm:spPr/>
    </dgm:pt>
    <dgm:pt modelId="{6F70EA7E-7C4F-4204-BF95-35CD2CAB24EE}" type="pres">
      <dgm:prSet presAssocID="{A9755772-2832-4FE3-AC3B-AF434CBE7EC6}" presName="Name23" presStyleLbl="parChTrans1D4" presStyleIdx="11" presStyleCnt="19"/>
      <dgm:spPr/>
    </dgm:pt>
    <dgm:pt modelId="{D2C819C7-C869-4C56-8684-FDE8205660A9}" type="pres">
      <dgm:prSet presAssocID="{CC2194D1-3527-43DE-84B7-EB886FF45ACE}" presName="hierRoot4" presStyleCnt="0"/>
      <dgm:spPr/>
    </dgm:pt>
    <dgm:pt modelId="{CAEAA9F1-6B1B-4E6D-88C5-2A155D44BCCF}" type="pres">
      <dgm:prSet presAssocID="{CC2194D1-3527-43DE-84B7-EB886FF45ACE}" presName="composite4" presStyleCnt="0"/>
      <dgm:spPr/>
    </dgm:pt>
    <dgm:pt modelId="{4237A003-D77C-47EF-AD59-994917709134}" type="pres">
      <dgm:prSet presAssocID="{CC2194D1-3527-43DE-84B7-EB886FF45ACE}" presName="image4" presStyleLbl="node4" presStyleIdx="11" presStyleCnt="19"/>
      <dgm:spPr>
        <a:xfrm>
          <a:off x="4852630" y="2502389"/>
          <a:ext cx="542686" cy="542686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gm:spPr>
    </dgm:pt>
    <dgm:pt modelId="{E809D7AF-FCD9-43B0-9868-038865B58D9F}" type="pres">
      <dgm:prSet presAssocID="{CC2194D1-3527-43DE-84B7-EB886FF45ACE}" presName="text4" presStyleLbl="revTx" presStyleIdx="16" presStyleCnt="24" custLinFactNeighborX="-83318" custLinFactNeighborY="1689">
        <dgm:presLayoutVars>
          <dgm:chPref val="3"/>
        </dgm:presLayoutVars>
      </dgm:prSet>
      <dgm:spPr/>
    </dgm:pt>
    <dgm:pt modelId="{9B1ACABD-4307-4CD2-A845-4394A70948D9}" type="pres">
      <dgm:prSet presAssocID="{CC2194D1-3527-43DE-84B7-EB886FF45ACE}" presName="hierChild5" presStyleCnt="0"/>
      <dgm:spPr/>
    </dgm:pt>
    <dgm:pt modelId="{15C4631F-84C4-404A-95EF-ED1B744797FA}" type="pres">
      <dgm:prSet presAssocID="{E72446BC-087E-402B-BFA3-9508B2A3B22C}" presName="Name23" presStyleLbl="parChTrans1D4" presStyleIdx="12" presStyleCnt="19"/>
      <dgm:spPr/>
    </dgm:pt>
    <dgm:pt modelId="{92665DDD-315F-4340-BD99-60FFF9E843BA}" type="pres">
      <dgm:prSet presAssocID="{450B0B5F-C966-4196-A774-FFBE504BE957}" presName="hierRoot4" presStyleCnt="0"/>
      <dgm:spPr/>
    </dgm:pt>
    <dgm:pt modelId="{ACDC637B-4658-4AE6-803E-DFE7055A7425}" type="pres">
      <dgm:prSet presAssocID="{450B0B5F-C966-4196-A774-FFBE504BE957}" presName="composite4" presStyleCnt="0"/>
      <dgm:spPr/>
    </dgm:pt>
    <dgm:pt modelId="{823D8084-F7B9-45CD-9A8C-CA7EB055E493}" type="pres">
      <dgm:prSet presAssocID="{450B0B5F-C966-4196-A774-FFBE504BE957}" presName="image4" presStyleLbl="node4" presStyleIdx="12" presStyleCnt="19"/>
      <dgm:spPr>
        <a:xfrm>
          <a:off x="3733338" y="3216023"/>
          <a:ext cx="542686" cy="542686"/>
        </a:xfrm>
        <a:prstGeom prst="ellipse">
          <a:avLst/>
        </a:prstGeom>
        <a:noFill/>
        <a:ln w="25400" cap="flat" cmpd="sng" algn="ctr">
          <a:solidFill>
            <a:srgbClr val="FF0000"/>
          </a:solidFill>
          <a:prstDash val="solid"/>
          <a:miter lim="800000"/>
        </a:ln>
        <a:effectLst/>
      </dgm:spPr>
    </dgm:pt>
    <dgm:pt modelId="{CA5FBC8D-6376-4EFF-8AEE-DBF07FD3A7CF}" type="pres">
      <dgm:prSet presAssocID="{450B0B5F-C966-4196-A774-FFBE504BE957}" presName="text4" presStyleLbl="revTx" presStyleIdx="17" presStyleCnt="24" custLinFactNeighborX="-81069" custLinFactNeighborY="-109">
        <dgm:presLayoutVars>
          <dgm:chPref val="3"/>
        </dgm:presLayoutVars>
      </dgm:prSet>
      <dgm:spPr/>
    </dgm:pt>
    <dgm:pt modelId="{895DD667-83EF-4BDA-BB46-1DB198E6DCC6}" type="pres">
      <dgm:prSet presAssocID="{450B0B5F-C966-4196-A774-FFBE504BE957}" presName="hierChild5" presStyleCnt="0"/>
      <dgm:spPr/>
    </dgm:pt>
    <dgm:pt modelId="{67EB7629-93D1-4D85-B880-55694C9B7EA0}" type="pres">
      <dgm:prSet presAssocID="{577E9F62-215C-4091-AF0B-F7102628E25F}" presName="Name23" presStyleLbl="parChTrans1D4" presStyleIdx="13" presStyleCnt="19"/>
      <dgm:spPr/>
    </dgm:pt>
    <dgm:pt modelId="{3DFCB17D-824A-4E23-8C04-A8CD1DBFA75C}" type="pres">
      <dgm:prSet presAssocID="{C08030AB-C2EF-4172-A43A-4C5D40261D16}" presName="hierRoot4" presStyleCnt="0"/>
      <dgm:spPr/>
    </dgm:pt>
    <dgm:pt modelId="{E6367FF9-47B6-4E32-97EE-CF6799E93D6C}" type="pres">
      <dgm:prSet presAssocID="{C08030AB-C2EF-4172-A43A-4C5D40261D16}" presName="composite4" presStyleCnt="0"/>
      <dgm:spPr/>
    </dgm:pt>
    <dgm:pt modelId="{5BDA9E60-35FF-4AC9-B02E-132C5D7435DA}" type="pres">
      <dgm:prSet presAssocID="{C08030AB-C2EF-4172-A43A-4C5D40261D16}" presName="image4" presStyleLbl="node4" presStyleIdx="13" presStyleCnt="19"/>
      <dgm:spPr>
        <a:xfrm>
          <a:off x="3733338" y="3929656"/>
          <a:ext cx="542686" cy="542686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gm:spPr>
    </dgm:pt>
    <dgm:pt modelId="{678627A1-954D-45D0-A5F5-BBA7D8AD71A2}" type="pres">
      <dgm:prSet presAssocID="{C08030AB-C2EF-4172-A43A-4C5D40261D16}" presName="text4" presStyleLbl="revTx" presStyleIdx="18" presStyleCnt="24" custLinFactNeighborX="-82122" custLinFactNeighborY="1689">
        <dgm:presLayoutVars>
          <dgm:chPref val="3"/>
        </dgm:presLayoutVars>
      </dgm:prSet>
      <dgm:spPr/>
    </dgm:pt>
    <dgm:pt modelId="{9AFB25C8-3892-445F-8556-518CA5EAB60D}" type="pres">
      <dgm:prSet presAssocID="{C08030AB-C2EF-4172-A43A-4C5D40261D16}" presName="hierChild5" presStyleCnt="0"/>
      <dgm:spPr/>
    </dgm:pt>
    <dgm:pt modelId="{8E32A0D7-AA2E-4FA5-8ABD-0ED9011F228B}" type="pres">
      <dgm:prSet presAssocID="{40D65F7D-E702-4D1C-B57A-F39FCBBACDA3}" presName="Name23" presStyleLbl="parChTrans1D4" presStyleIdx="14" presStyleCnt="19"/>
      <dgm:spPr/>
    </dgm:pt>
    <dgm:pt modelId="{EC94EF7B-E01F-483C-9041-DB64576C4A3B}" type="pres">
      <dgm:prSet presAssocID="{AA0C4777-F844-477D-BDD7-EBAF25EE868B}" presName="hierRoot4" presStyleCnt="0"/>
      <dgm:spPr/>
    </dgm:pt>
    <dgm:pt modelId="{91B23D6F-D229-4C61-A257-4DCE1381DAAB}" type="pres">
      <dgm:prSet presAssocID="{AA0C4777-F844-477D-BDD7-EBAF25EE868B}" presName="composite4" presStyleCnt="0"/>
      <dgm:spPr/>
    </dgm:pt>
    <dgm:pt modelId="{32FA85E6-7E5E-490F-AB4F-7F0D3A437708}" type="pres">
      <dgm:prSet presAssocID="{AA0C4777-F844-477D-BDD7-EBAF25EE868B}" presName="image4" presStyleLbl="node4" presStyleIdx="14" presStyleCnt="19"/>
      <dgm:spPr>
        <a:xfrm>
          <a:off x="2987144" y="4643289"/>
          <a:ext cx="542686" cy="542686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gm:spPr>
    </dgm:pt>
    <dgm:pt modelId="{BD8E60AC-1CFB-4901-8746-6582D5A0B023}" type="pres">
      <dgm:prSet presAssocID="{AA0C4777-F844-477D-BDD7-EBAF25EE868B}" presName="text4" presStyleLbl="revTx" presStyleIdx="19" presStyleCnt="24" custLinFactNeighborX="-82265">
        <dgm:presLayoutVars>
          <dgm:chPref val="3"/>
        </dgm:presLayoutVars>
      </dgm:prSet>
      <dgm:spPr/>
    </dgm:pt>
    <dgm:pt modelId="{946DF7D1-B0B6-4750-A8D9-7649A5530CBA}" type="pres">
      <dgm:prSet presAssocID="{AA0C4777-F844-477D-BDD7-EBAF25EE868B}" presName="hierChild5" presStyleCnt="0"/>
      <dgm:spPr/>
    </dgm:pt>
    <dgm:pt modelId="{265E7504-3A07-4EC7-989E-430E2302D1B3}" type="pres">
      <dgm:prSet presAssocID="{F14D6B8A-593B-4E23-A3FC-891E08B53DAB}" presName="Name23" presStyleLbl="parChTrans1D4" presStyleIdx="15" presStyleCnt="19"/>
      <dgm:spPr/>
    </dgm:pt>
    <dgm:pt modelId="{94E4080F-B497-48BD-819E-71691350EAA6}" type="pres">
      <dgm:prSet presAssocID="{6E5C266C-369E-47DB-B556-03A5E916E527}" presName="hierRoot4" presStyleCnt="0"/>
      <dgm:spPr/>
    </dgm:pt>
    <dgm:pt modelId="{9561A2C1-F11F-4D03-A535-88335AB7610B}" type="pres">
      <dgm:prSet presAssocID="{6E5C266C-369E-47DB-B556-03A5E916E527}" presName="composite4" presStyleCnt="0"/>
      <dgm:spPr/>
    </dgm:pt>
    <dgm:pt modelId="{EDD54365-1361-4439-930C-4E12562EB8E9}" type="pres">
      <dgm:prSet presAssocID="{6E5C266C-369E-47DB-B556-03A5E916E527}" presName="image4" presStyleLbl="node4" presStyleIdx="15" presStyleCnt="19"/>
      <dgm:spPr>
        <a:xfrm>
          <a:off x="4479533" y="4643289"/>
          <a:ext cx="542686" cy="542686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gm:spPr>
    </dgm:pt>
    <dgm:pt modelId="{6530CF37-901E-4970-91AD-0494454B6133}" type="pres">
      <dgm:prSet presAssocID="{6E5C266C-369E-47DB-B556-03A5E916E527}" presName="text4" presStyleLbl="revTx" presStyleIdx="20" presStyleCnt="24" custLinFactNeighborX="-81426" custLinFactNeighborY="3378">
        <dgm:presLayoutVars>
          <dgm:chPref val="3"/>
        </dgm:presLayoutVars>
      </dgm:prSet>
      <dgm:spPr/>
    </dgm:pt>
    <dgm:pt modelId="{C6134B98-D50B-47F8-9AE1-5D5324B6E84E}" type="pres">
      <dgm:prSet presAssocID="{6E5C266C-369E-47DB-B556-03A5E916E527}" presName="hierChild5" presStyleCnt="0"/>
      <dgm:spPr/>
    </dgm:pt>
    <dgm:pt modelId="{DC1CBA21-115E-4E08-B073-8BBB06F0EEBE}" type="pres">
      <dgm:prSet presAssocID="{1FF48A24-4C74-4BF4-9661-BEDCE2C90826}" presName="Name23" presStyleLbl="parChTrans1D4" presStyleIdx="16" presStyleCnt="19"/>
      <dgm:spPr/>
    </dgm:pt>
    <dgm:pt modelId="{EFA55235-A4F7-46C9-815A-E374A9C6C178}" type="pres">
      <dgm:prSet presAssocID="{64293148-A83A-4B85-AFC9-B5E48B087519}" presName="hierRoot4" presStyleCnt="0"/>
      <dgm:spPr/>
    </dgm:pt>
    <dgm:pt modelId="{F43E5A1A-2542-4A9C-BD66-66DDECA155F0}" type="pres">
      <dgm:prSet presAssocID="{64293148-A83A-4B85-AFC9-B5E48B087519}" presName="composite4" presStyleCnt="0"/>
      <dgm:spPr/>
    </dgm:pt>
    <dgm:pt modelId="{3527A739-160A-4781-963C-2B8E92B1B8EE}" type="pres">
      <dgm:prSet presAssocID="{64293148-A83A-4B85-AFC9-B5E48B087519}" presName="image4" presStyleLbl="node4" presStyleIdx="16" presStyleCnt="19"/>
      <dgm:spPr>
        <a:xfrm>
          <a:off x="5971921" y="3216023"/>
          <a:ext cx="542686" cy="542686"/>
        </a:xfrm>
        <a:prstGeom prst="ellipse">
          <a:avLst/>
        </a:prstGeom>
        <a:noFill/>
        <a:ln w="25400" cap="flat" cmpd="sng" algn="ctr">
          <a:solidFill>
            <a:srgbClr val="FF0000"/>
          </a:solidFill>
          <a:prstDash val="solid"/>
          <a:miter lim="800000"/>
        </a:ln>
        <a:effectLst/>
      </dgm:spPr>
    </dgm:pt>
    <dgm:pt modelId="{2E4AC07A-D0AB-41B2-8AFE-7BA48D92FDC1}" type="pres">
      <dgm:prSet presAssocID="{64293148-A83A-4B85-AFC9-B5E48B087519}" presName="text4" presStyleLbl="revTx" presStyleIdx="21" presStyleCnt="24" custLinFactNeighborX="-82192" custLinFactNeighborY="1689">
        <dgm:presLayoutVars>
          <dgm:chPref val="3"/>
        </dgm:presLayoutVars>
      </dgm:prSet>
      <dgm:spPr/>
    </dgm:pt>
    <dgm:pt modelId="{7C87C21C-A833-4041-A545-4666CCB896F0}" type="pres">
      <dgm:prSet presAssocID="{64293148-A83A-4B85-AFC9-B5E48B087519}" presName="hierChild5" presStyleCnt="0"/>
      <dgm:spPr/>
    </dgm:pt>
    <dgm:pt modelId="{5AFED211-7F56-45B6-BB9F-1BF33C95C6FD}" type="pres">
      <dgm:prSet presAssocID="{CADFA101-35C7-45F4-8DEA-0EAEBD8FE0F1}" presName="Name23" presStyleLbl="parChTrans1D4" presStyleIdx="17" presStyleCnt="19"/>
      <dgm:spPr/>
    </dgm:pt>
    <dgm:pt modelId="{17492745-B89D-496B-B553-E8E259CCD553}" type="pres">
      <dgm:prSet presAssocID="{D8737326-D693-41EA-95EB-F6B58CB6246F}" presName="hierRoot4" presStyleCnt="0"/>
      <dgm:spPr/>
    </dgm:pt>
    <dgm:pt modelId="{EE184A1A-4C4C-41FB-BE1A-1C7F806DC046}" type="pres">
      <dgm:prSet presAssocID="{D8737326-D693-41EA-95EB-F6B58CB6246F}" presName="composite4" presStyleCnt="0"/>
      <dgm:spPr/>
    </dgm:pt>
    <dgm:pt modelId="{DC78F72E-9453-46B1-84C8-096C31467F51}" type="pres">
      <dgm:prSet presAssocID="{D8737326-D693-41EA-95EB-F6B58CB6246F}" presName="image4" presStyleLbl="node4" presStyleIdx="17" presStyleCnt="19"/>
      <dgm:spPr>
        <a:xfrm>
          <a:off x="5225727" y="3929656"/>
          <a:ext cx="542686" cy="542686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gm:spPr>
    </dgm:pt>
    <dgm:pt modelId="{591D2394-4E2F-4222-A3FF-E36A2F4D9342}" type="pres">
      <dgm:prSet presAssocID="{D8737326-D693-41EA-95EB-F6B58CB6246F}" presName="text4" presStyleLbl="revTx" presStyleIdx="22" presStyleCnt="24" custLinFactNeighborX="-83353" custLinFactNeighborY="1689">
        <dgm:presLayoutVars>
          <dgm:chPref val="3"/>
        </dgm:presLayoutVars>
      </dgm:prSet>
      <dgm:spPr/>
    </dgm:pt>
    <dgm:pt modelId="{FBB054E5-3AEA-4AC8-B969-A83A7D828FE1}" type="pres">
      <dgm:prSet presAssocID="{D8737326-D693-41EA-95EB-F6B58CB6246F}" presName="hierChild5" presStyleCnt="0"/>
      <dgm:spPr/>
    </dgm:pt>
    <dgm:pt modelId="{10835CC7-5794-4B9E-9260-3AEF3063248C}" type="pres">
      <dgm:prSet presAssocID="{731CAFB9-DD91-482D-A003-64A57B9A7587}" presName="Name23" presStyleLbl="parChTrans1D4" presStyleIdx="18" presStyleCnt="19"/>
      <dgm:spPr/>
    </dgm:pt>
    <dgm:pt modelId="{DBB3789A-437B-4475-89B6-814E28E32495}" type="pres">
      <dgm:prSet presAssocID="{4B16718F-5C83-4507-B59A-67C86D8A846A}" presName="hierRoot4" presStyleCnt="0"/>
      <dgm:spPr/>
    </dgm:pt>
    <dgm:pt modelId="{6B979666-7005-4835-873B-F9B91D7F87A5}" type="pres">
      <dgm:prSet presAssocID="{4B16718F-5C83-4507-B59A-67C86D8A846A}" presName="composite4" presStyleCnt="0"/>
      <dgm:spPr/>
    </dgm:pt>
    <dgm:pt modelId="{88C77FCB-C108-41BC-85FF-C5654D4FBDB6}" type="pres">
      <dgm:prSet presAssocID="{4B16718F-5C83-4507-B59A-67C86D8A846A}" presName="image4" presStyleLbl="node4" presStyleIdx="18" presStyleCnt="19"/>
      <dgm:spPr>
        <a:xfrm>
          <a:off x="6718116" y="3929656"/>
          <a:ext cx="542686" cy="542686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gm:spPr>
    </dgm:pt>
    <dgm:pt modelId="{A91CC077-61C5-4A04-A560-478313AEF722}" type="pres">
      <dgm:prSet presAssocID="{4B16718F-5C83-4507-B59A-67C86D8A846A}" presName="text4" presStyleLbl="revTx" presStyleIdx="23" presStyleCnt="24" custScaleX="44418" custLinFactNeighborX="-82454" custLinFactNeighborY="3312">
        <dgm:presLayoutVars>
          <dgm:chPref val="3"/>
        </dgm:presLayoutVars>
      </dgm:prSet>
      <dgm:spPr/>
    </dgm:pt>
    <dgm:pt modelId="{70CF073B-2E87-4698-B0E4-98C2526C9855}" type="pres">
      <dgm:prSet presAssocID="{4B16718F-5C83-4507-B59A-67C86D8A846A}" presName="hierChild5" presStyleCnt="0"/>
      <dgm:spPr/>
    </dgm:pt>
  </dgm:ptLst>
  <dgm:cxnLst>
    <dgm:cxn modelId="{F32EE707-A4D0-4167-B9C9-327ACC26111E}" srcId="{0A5202A3-16FC-4503-B53D-6BD58E3C97DC}" destId="{FC7AAF0E-5475-404F-9719-8C3B5AAD5166}" srcOrd="0" destOrd="0" parTransId="{CD4725EF-0262-47B6-84E6-E9B75BC8B35B}" sibTransId="{1B690E8D-C087-44AF-99AF-3651112C687C}"/>
    <dgm:cxn modelId="{E32E3B0A-94E3-4AA2-A224-D0E3F6C4636E}" type="presOf" srcId="{F14D6B8A-593B-4E23-A3FC-891E08B53DAB}" destId="{265E7504-3A07-4EC7-989E-430E2302D1B3}" srcOrd="0" destOrd="0" presId="urn:microsoft.com/office/officeart/2009/layout/CirclePictureHierarchy"/>
    <dgm:cxn modelId="{24F4370B-C5EA-4DC4-B919-972D1803DED7}" type="presOf" srcId="{E8F81789-F163-4008-8287-2473BF21DC76}" destId="{5B4397F9-BC1C-402D-9EBE-3178EF2AE64D}" srcOrd="0" destOrd="0" presId="urn:microsoft.com/office/officeart/2009/layout/CirclePictureHierarchy"/>
    <dgm:cxn modelId="{8563F80B-E606-4680-840F-F67BEB361828}" srcId="{E4A1A84F-DF1D-482B-9DE1-F512DF58524B}" destId="{0A5202A3-16FC-4503-B53D-6BD58E3C97DC}" srcOrd="0" destOrd="0" parTransId="{6CBFE332-8C16-4AC3-AF54-E2DE00B42979}" sibTransId="{72FDAE10-59A3-4EDE-ABBA-193D1DCEB79A}"/>
    <dgm:cxn modelId="{88F36511-9FBE-4A90-8B67-F8E7B8C2442B}" srcId="{879A1045-00E2-4E0F-B774-15781692D931}" destId="{E4A1A84F-DF1D-482B-9DE1-F512DF58524B}" srcOrd="1" destOrd="0" parTransId="{8987AB75-8C61-4B31-9869-9508444DFFD4}" sibTransId="{0E63A180-86F5-47F2-8EDD-9F355E06CDFC}"/>
    <dgm:cxn modelId="{E648A615-86DA-42E6-A642-8D43B87FBD8B}" type="presOf" srcId="{9C688270-2EA4-49E2-B54E-EDC66BB30A64}" destId="{DD0A1C7E-0803-41ED-9EA9-EA1A8D9186F3}" srcOrd="0" destOrd="0" presId="urn:microsoft.com/office/officeart/2009/layout/CirclePictureHierarchy"/>
    <dgm:cxn modelId="{E1781016-0C8D-4DEE-9557-D5B94C15345A}" type="presOf" srcId="{C9D4AECD-D8CC-4B14-8BAA-C396BFACD79A}" destId="{82BFDE68-C12A-4E23-9144-1C6EE55715BF}" srcOrd="0" destOrd="0" presId="urn:microsoft.com/office/officeart/2009/layout/CirclePictureHierarchy"/>
    <dgm:cxn modelId="{631DA01B-899F-416D-A4EC-0C51BE3BBFD0}" type="presOf" srcId="{47CB03AF-2023-44F3-99C8-196F4B7F8AF9}" destId="{022EC623-1327-4F07-8BFD-307A123E8630}" srcOrd="0" destOrd="0" presId="urn:microsoft.com/office/officeart/2009/layout/CirclePictureHierarchy"/>
    <dgm:cxn modelId="{A590401C-A072-4D2D-9090-68261CB3F6C6}" type="presOf" srcId="{CCCCF86D-E616-47C8-A145-4D2F3D3F3E8D}" destId="{D9B55901-6613-4432-A8DC-D68317239B3B}" srcOrd="0" destOrd="0" presId="urn:microsoft.com/office/officeart/2009/layout/CirclePictureHierarchy"/>
    <dgm:cxn modelId="{43055821-6A71-43A3-9082-BDF751DB0738}" type="presOf" srcId="{6CBFE332-8C16-4AC3-AF54-E2DE00B42979}" destId="{5E571650-77D8-4E60-8D87-164031F9D3D5}" srcOrd="0" destOrd="0" presId="urn:microsoft.com/office/officeart/2009/layout/CirclePictureHierarchy"/>
    <dgm:cxn modelId="{36E40922-BE7F-48F2-99B2-F927E3E69A54}" srcId="{76AB9D84-95D2-472A-BBA6-7E2178C3B74D}" destId="{28169806-FC47-4958-8B3C-D10EA852D2BA}" srcOrd="0" destOrd="0" parTransId="{458DF04E-7AB2-4DF5-90A7-DD4D179438A4}" sibTransId="{1ABF68B4-467E-4DEE-BC67-CC8356998404}"/>
    <dgm:cxn modelId="{C2DFA724-F218-4A37-87A1-C9176B2FB07B}" srcId="{879A1045-00E2-4E0F-B774-15781692D931}" destId="{72762858-021E-49CA-8294-54C474D14BD3}" srcOrd="0" destOrd="0" parTransId="{B1F8DC9F-8C9C-4950-8C7A-E616A932E955}" sibTransId="{02DB3668-919C-4A5A-8EEE-9BB65A02BE64}"/>
    <dgm:cxn modelId="{122A7B25-6BF2-406D-822B-996A5D261648}" srcId="{CCCCF86D-E616-47C8-A145-4D2F3D3F3E8D}" destId="{CC2194D1-3527-43DE-84B7-EB886FF45ACE}" srcOrd="0" destOrd="0" parTransId="{A9755772-2832-4FE3-AC3B-AF434CBE7EC6}" sibTransId="{A5864838-1E5C-4FB6-BD88-1C41C9B8B0E1}"/>
    <dgm:cxn modelId="{D3D6682B-3DA3-4921-9E9D-C383A52E1C9A}" type="presOf" srcId="{43BE7928-AC13-4F5B-BEB7-C0958190B869}" destId="{45C1D44E-F9C4-45EF-AE2C-24561C1BEE5F}" srcOrd="0" destOrd="0" presId="urn:microsoft.com/office/officeart/2009/layout/CirclePictureHierarchy"/>
    <dgm:cxn modelId="{C53F1433-E378-4DCA-9221-A27C6A5411F5}" type="presOf" srcId="{40D65F7D-E702-4D1C-B57A-F39FCBBACDA3}" destId="{8E32A0D7-AA2E-4FA5-8ABD-0ED9011F228B}" srcOrd="0" destOrd="0" presId="urn:microsoft.com/office/officeart/2009/layout/CirclePictureHierarchy"/>
    <dgm:cxn modelId="{5F861A3D-429E-4B12-8ED8-1A3234E6E4F0}" srcId="{0A5202A3-16FC-4503-B53D-6BD58E3C97DC}" destId="{7602B71A-0128-4CF1-81DF-C2EC4F611981}" srcOrd="1" destOrd="0" parTransId="{C9D4AECD-D8CC-4B14-8BAA-C396BFACD79A}" sibTransId="{12FB115F-8337-4105-ADCC-DEEA41D4F459}"/>
    <dgm:cxn modelId="{C091F03E-8BDC-4DC9-9995-4D151477F94A}" type="presOf" srcId="{D2A9E72A-21C0-4EBA-A35D-F2C76D2D73A7}" destId="{433B01CC-C2DB-4B95-B984-5C61EFD96E53}" srcOrd="0" destOrd="0" presId="urn:microsoft.com/office/officeart/2009/layout/CirclePictureHierarchy"/>
    <dgm:cxn modelId="{2057255D-4233-434A-8B2C-C15FAEB4F414}" srcId="{64293148-A83A-4B85-AFC9-B5E48B087519}" destId="{D8737326-D693-41EA-95EB-F6B58CB6246F}" srcOrd="0" destOrd="0" parTransId="{CADFA101-35C7-45F4-8DEA-0EAEBD8FE0F1}" sibTransId="{B41D36AA-8281-497C-9CB2-002811FB79D1}"/>
    <dgm:cxn modelId="{7BB9AF62-3CD6-4B89-9DA5-690E24BE2D51}" srcId="{BB548A32-450A-4450-9FF7-516B279C79E7}" destId="{E8F81789-F163-4008-8287-2473BF21DC76}" srcOrd="1" destOrd="0" parTransId="{91B37F7C-E8E3-437E-9E54-017DDF95E8FA}" sibTransId="{B0C7B0F4-C0B2-4535-8DC1-D6402D249D5A}"/>
    <dgm:cxn modelId="{E3FB4564-6266-45F7-8E48-46348F6D059D}" type="presOf" srcId="{E72446BC-087E-402B-BFA3-9508B2A3B22C}" destId="{15C4631F-84C4-404A-95EF-ED1B744797FA}" srcOrd="0" destOrd="0" presId="urn:microsoft.com/office/officeart/2009/layout/CirclePictureHierarchy"/>
    <dgm:cxn modelId="{649CEF65-8F32-410F-BEDD-100EB1219307}" type="presOf" srcId="{D8737326-D693-41EA-95EB-F6B58CB6246F}" destId="{591D2394-4E2F-4222-A3FF-E36A2F4D9342}" srcOrd="0" destOrd="0" presId="urn:microsoft.com/office/officeart/2009/layout/CirclePictureHierarchy"/>
    <dgm:cxn modelId="{67F4DD49-0402-4ABA-B1CA-08E4F32AAF1A}" type="presOf" srcId="{6E5C266C-369E-47DB-B556-03A5E916E527}" destId="{6530CF37-901E-4970-91AD-0494454B6133}" srcOrd="0" destOrd="0" presId="urn:microsoft.com/office/officeart/2009/layout/CirclePictureHierarchy"/>
    <dgm:cxn modelId="{8367C06B-E921-446A-9789-F8097288D921}" srcId="{9C688270-2EA4-49E2-B54E-EDC66BB30A64}" destId="{C266693C-85CC-4B5A-AE2D-1ECD7C1CAACC}" srcOrd="1" destOrd="0" parTransId="{D2A9E72A-21C0-4EBA-A35D-F2C76D2D73A7}" sibTransId="{F97683A3-CF7B-4179-9F7F-F5AE01E490F8}"/>
    <dgm:cxn modelId="{7CAEE16B-963F-48DF-9BD9-4FABCCFA65D7}" type="presOf" srcId="{64293148-A83A-4B85-AFC9-B5E48B087519}" destId="{2E4AC07A-D0AB-41B2-8AFE-7BA48D92FDC1}" srcOrd="0" destOrd="0" presId="urn:microsoft.com/office/officeart/2009/layout/CirclePictureHierarchy"/>
    <dgm:cxn modelId="{EDF1BE4E-1051-48DE-B5A1-17A73E071877}" type="presOf" srcId="{24FA9728-EC1C-44CB-AA9A-AE63F837A951}" destId="{C0F5DB0B-E69B-4FAD-A357-72279DF31042}" srcOrd="0" destOrd="0" presId="urn:microsoft.com/office/officeart/2009/layout/CirclePictureHierarchy"/>
    <dgm:cxn modelId="{5C77374F-D68A-458D-9650-31E510CB51F9}" type="presOf" srcId="{C266693C-85CC-4B5A-AE2D-1ECD7C1CAACC}" destId="{1B9EE240-A0A3-4850-9973-B26E6F05DE0C}" srcOrd="0" destOrd="0" presId="urn:microsoft.com/office/officeart/2009/layout/CirclePictureHierarchy"/>
    <dgm:cxn modelId="{2AFB566F-5384-469F-ABFD-5C7887EDF426}" type="presOf" srcId="{577E9F62-215C-4091-AF0B-F7102628E25F}" destId="{67EB7629-93D1-4D85-B880-55694C9B7EA0}" srcOrd="0" destOrd="0" presId="urn:microsoft.com/office/officeart/2009/layout/CirclePictureHierarchy"/>
    <dgm:cxn modelId="{BD2F4273-A380-4FF0-B81E-8D41A162C271}" type="presOf" srcId="{FC7AAF0E-5475-404F-9719-8C3B5AAD5166}" destId="{886E361A-F7B6-4E14-A589-C11AD7A50443}" srcOrd="0" destOrd="0" presId="urn:microsoft.com/office/officeart/2009/layout/CirclePictureHierarchy"/>
    <dgm:cxn modelId="{128D6055-92C6-47D9-8CEA-24DDF6335BA0}" type="presOf" srcId="{AA0C4777-F844-477D-BDD7-EBAF25EE868B}" destId="{BD8E60AC-1CFB-4901-8746-6582D5A0B023}" srcOrd="0" destOrd="0" presId="urn:microsoft.com/office/officeart/2009/layout/CirclePictureHierarchy"/>
    <dgm:cxn modelId="{C51AC675-A4E8-4809-B6AC-C5853574E5FE}" srcId="{C08030AB-C2EF-4172-A43A-4C5D40261D16}" destId="{6E5C266C-369E-47DB-B556-03A5E916E527}" srcOrd="1" destOrd="0" parTransId="{F14D6B8A-593B-4E23-A3FC-891E08B53DAB}" sibTransId="{1B59120C-6589-4D7B-ADDC-087D36AF1455}"/>
    <dgm:cxn modelId="{4FBCB077-EDFB-4A8C-B56A-B12B4A6A2BEC}" type="presOf" srcId="{450B0B5F-C966-4196-A774-FFBE504BE957}" destId="{CA5FBC8D-6376-4EFF-8AEE-DBF07FD3A7CF}" srcOrd="0" destOrd="0" presId="urn:microsoft.com/office/officeart/2009/layout/CirclePictureHierarchy"/>
    <dgm:cxn modelId="{CE646759-604A-4CB4-8566-E4DA630D480C}" srcId="{BB548A32-450A-4450-9FF7-516B279C79E7}" destId="{C4A995FD-37F1-4254-B6F9-1641059860D2}" srcOrd="0" destOrd="0" parTransId="{6701D33E-00F3-4310-8745-6D7489A86D33}" sibTransId="{213FAF8A-2281-4B6B-8C15-AFCBB12360B4}"/>
    <dgm:cxn modelId="{F408CE80-C920-4084-9954-7DA617CAC270}" type="presOf" srcId="{EE087C1E-0C9C-40AC-8A45-A37A545BBD1E}" destId="{B032B125-002D-4D9B-BB7A-6559EDDFEBCA}" srcOrd="0" destOrd="0" presId="urn:microsoft.com/office/officeart/2009/layout/CirclePictureHierarchy"/>
    <dgm:cxn modelId="{B73A5E81-A14B-453C-85EF-0BD6A37B3DEF}" type="presOf" srcId="{CD4725EF-0262-47B6-84E6-E9B75BC8B35B}" destId="{39F90DF8-0578-42C5-B66C-FFD8BE8BC431}" srcOrd="0" destOrd="0" presId="urn:microsoft.com/office/officeart/2009/layout/CirclePictureHierarchy"/>
    <dgm:cxn modelId="{ED9BE283-4657-43BD-9541-163BF9A6D5F1}" type="presOf" srcId="{72762858-021E-49CA-8294-54C474D14BD3}" destId="{E51B6CB3-25C6-41C7-A074-5AFD83A948DA}" srcOrd="0" destOrd="0" presId="urn:microsoft.com/office/officeart/2009/layout/CirclePictureHierarchy"/>
    <dgm:cxn modelId="{2D6A5D8F-3BC4-4EC2-8236-F69A0322EBAA}" type="presOf" srcId="{CADFA101-35C7-45F4-8DEA-0EAEBD8FE0F1}" destId="{5AFED211-7F56-45B6-BB9F-1BF33C95C6FD}" srcOrd="0" destOrd="0" presId="urn:microsoft.com/office/officeart/2009/layout/CirclePictureHierarchy"/>
    <dgm:cxn modelId="{E5789091-FA22-4BE5-A26C-C52156313604}" type="presOf" srcId="{A49FBFA8-0013-49E6-B305-FC52B23A0712}" destId="{8C7B00DA-BE16-440A-B8BA-5524CBE7D08D}" srcOrd="0" destOrd="0" presId="urn:microsoft.com/office/officeart/2009/layout/CirclePictureHierarchy"/>
    <dgm:cxn modelId="{5499B294-449A-4AE3-84C7-EEA361C2E256}" type="presOf" srcId="{C4A995FD-37F1-4254-B6F9-1641059860D2}" destId="{ED3E1508-61B2-40A6-9B36-270FB7911080}" srcOrd="0" destOrd="0" presId="urn:microsoft.com/office/officeart/2009/layout/CirclePictureHierarchy"/>
    <dgm:cxn modelId="{3217D494-8C81-4CA3-94C6-A1F040DE82DE}" type="presOf" srcId="{28169806-FC47-4958-8B3C-D10EA852D2BA}" destId="{EFEE8E79-F390-4D6A-A589-5A6B10077B9F}" srcOrd="0" destOrd="0" presId="urn:microsoft.com/office/officeart/2009/layout/CirclePictureHierarchy"/>
    <dgm:cxn modelId="{42F71595-5B11-4E7D-A62D-7E011DAAE19F}" type="presOf" srcId="{7602B71A-0128-4CF1-81DF-C2EC4F611981}" destId="{D22EEC00-9F67-402A-8B24-C76B5BB3E4C3}" srcOrd="0" destOrd="0" presId="urn:microsoft.com/office/officeart/2009/layout/CirclePictureHierarchy"/>
    <dgm:cxn modelId="{E8A22A9C-89F3-4FA6-AFA7-82F57A380EEB}" srcId="{9C688270-2EA4-49E2-B54E-EDC66BB30A64}" destId="{76AB9D84-95D2-472A-BBA6-7E2178C3B74D}" srcOrd="0" destOrd="0" parTransId="{A49FBFA8-0013-49E6-B305-FC52B23A0712}" sibTransId="{94163D1D-871D-43E9-A04B-2C98C70368F9}"/>
    <dgm:cxn modelId="{00DA909C-BAED-49C3-8C42-E85C34C73A8F}" srcId="{76AB9D84-95D2-472A-BBA6-7E2178C3B74D}" destId="{47CB03AF-2023-44F3-99C8-196F4B7F8AF9}" srcOrd="1" destOrd="0" parTransId="{A22E5EAF-B525-4B5D-BB24-1665B4675658}" sibTransId="{91CF03C2-CA5E-418B-8C80-3263DA71BB49}"/>
    <dgm:cxn modelId="{8CAE6B9E-1A5D-47B2-8BBA-D8F4D02C0E6E}" type="presOf" srcId="{879A1045-00E2-4E0F-B774-15781692D931}" destId="{2CDA310C-7FE8-49BA-B340-A2C2697A9D40}" srcOrd="0" destOrd="0" presId="urn:microsoft.com/office/officeart/2009/layout/CirclePictureHierarchy"/>
    <dgm:cxn modelId="{A76DD69E-57FE-47F7-98E5-95DCC733C450}" type="presOf" srcId="{91B37F7C-E8E3-437E-9E54-017DDF95E8FA}" destId="{26D041FD-E8BF-44AD-9C38-6ABA07788A81}" srcOrd="0" destOrd="0" presId="urn:microsoft.com/office/officeart/2009/layout/CirclePictureHierarchy"/>
    <dgm:cxn modelId="{2B2034A3-17AC-4EBB-8A53-6F4A324D8642}" type="presOf" srcId="{458DF04E-7AB2-4DF5-90A7-DD4D179438A4}" destId="{E617A6EA-2951-489F-8BE3-8C8FEB10EED7}" srcOrd="0" destOrd="0" presId="urn:microsoft.com/office/officeart/2009/layout/CirclePictureHierarchy"/>
    <dgm:cxn modelId="{D04520A4-36D4-4FAD-A750-324A1D06398C}" srcId="{64293148-A83A-4B85-AFC9-B5E48B087519}" destId="{4B16718F-5C83-4507-B59A-67C86D8A846A}" srcOrd="1" destOrd="0" parTransId="{731CAFB9-DD91-482D-A003-64A57B9A7587}" sibTransId="{67D0F5E5-19B0-4C13-A357-BFA0EE857F79}"/>
    <dgm:cxn modelId="{DD591DA5-FCA1-4999-B7C1-B88637701681}" type="presOf" srcId="{4B16718F-5C83-4507-B59A-67C86D8A846A}" destId="{A91CC077-61C5-4A04-A560-478313AEF722}" srcOrd="0" destOrd="0" presId="urn:microsoft.com/office/officeart/2009/layout/CirclePictureHierarchy"/>
    <dgm:cxn modelId="{89B2F7A8-24E0-4B78-8B53-D1A151A726C0}" type="presOf" srcId="{A9755772-2832-4FE3-AC3B-AF434CBE7EC6}" destId="{6F70EA7E-7C4F-4204-BF95-35CD2CAB24EE}" srcOrd="0" destOrd="0" presId="urn:microsoft.com/office/officeart/2009/layout/CirclePictureHierarchy"/>
    <dgm:cxn modelId="{CCAEE6AA-7F47-4790-B1A6-87FB0F3EDCDF}" srcId="{24FA9728-EC1C-44CB-AA9A-AE63F837A951}" destId="{BB548A32-450A-4450-9FF7-516B279C79E7}" srcOrd="0" destOrd="0" parTransId="{97464CEC-ADEA-482A-8886-E119C7FC5F0B}" sibTransId="{7FE85CDA-1D08-450F-8B76-26CE2B69F665}"/>
    <dgm:cxn modelId="{FD3053AC-E8E6-406B-90B3-2336B97E06A3}" type="presOf" srcId="{8987AB75-8C61-4B31-9869-9508444DFFD4}" destId="{D1276DDA-FF0E-4B98-AC08-CDBEE7D62E64}" srcOrd="0" destOrd="0" presId="urn:microsoft.com/office/officeart/2009/layout/CirclePictureHierarchy"/>
    <dgm:cxn modelId="{5178E0B0-8540-40B8-AD1F-6438068C90D9}" srcId="{E8F81789-F163-4008-8287-2473BF21DC76}" destId="{CCCCF86D-E616-47C8-A145-4D2F3D3F3E8D}" srcOrd="1" destOrd="0" parTransId="{AB90B4B9-04B1-41A6-BD43-AFA73AEB0432}" sibTransId="{30EC6417-FAF4-49D3-9C30-F9E5E2AE23BF}"/>
    <dgm:cxn modelId="{E98AFCB1-D94A-463E-83AB-E18818790123}" srcId="{450B0B5F-C966-4196-A774-FFBE504BE957}" destId="{C08030AB-C2EF-4172-A43A-4C5D40261D16}" srcOrd="0" destOrd="0" parTransId="{577E9F62-215C-4091-AF0B-F7102628E25F}" sibTransId="{0AD4A14B-E6D7-4B55-9ADF-11CA1F9A8F91}"/>
    <dgm:cxn modelId="{97D9B0B9-F496-419A-BACF-B8926ADDAA66}" type="presOf" srcId="{CC2194D1-3527-43DE-84B7-EB886FF45ACE}" destId="{E809D7AF-FCD9-43B0-9868-038865B58D9F}" srcOrd="0" destOrd="0" presId="urn:microsoft.com/office/officeart/2009/layout/CirclePictureHierarchy"/>
    <dgm:cxn modelId="{74700AC4-35BB-4DBA-A699-47F984E5E1B5}" type="presOf" srcId="{B22C6446-FE56-4ACD-A68C-CF3A14C116F8}" destId="{E0153D7F-6C1A-4147-BC97-EB9755DC47FE}" srcOrd="0" destOrd="0" presId="urn:microsoft.com/office/officeart/2009/layout/CirclePictureHierarchy"/>
    <dgm:cxn modelId="{6F121BCA-55D5-4B85-B0C8-9045C6FB2EB2}" srcId="{E8F81789-F163-4008-8287-2473BF21DC76}" destId="{879A1045-00E2-4E0F-B774-15781692D931}" srcOrd="0" destOrd="0" parTransId="{43BE7928-AC13-4F5B-BEB7-C0958190B869}" sibTransId="{D9FB6C63-3E8A-4F54-BEBA-C5EE9B331395}"/>
    <dgm:cxn modelId="{C665A2CC-F77D-43CB-AE79-A7E3DD8B80A3}" type="presOf" srcId="{731CAFB9-DD91-482D-A003-64A57B9A7587}" destId="{10835CC7-5794-4B9E-9260-3AEF3063248C}" srcOrd="0" destOrd="0" presId="urn:microsoft.com/office/officeart/2009/layout/CirclePictureHierarchy"/>
    <dgm:cxn modelId="{F91F76CE-E501-4D5A-83AF-E7A45F60B171}" type="presOf" srcId="{6701D33E-00F3-4310-8745-6D7489A86D33}" destId="{CA80D40C-C59E-41E0-9D09-AA616973528B}" srcOrd="0" destOrd="0" presId="urn:microsoft.com/office/officeart/2009/layout/CirclePictureHierarchy"/>
    <dgm:cxn modelId="{9AFC35CF-2628-4B60-97EA-E7AC79312311}" srcId="{E4A1A84F-DF1D-482B-9DE1-F512DF58524B}" destId="{B22C6446-FE56-4ACD-A68C-CF3A14C116F8}" srcOrd="1" destOrd="0" parTransId="{EE087C1E-0C9C-40AC-8A45-A37A545BBD1E}" sibTransId="{F0F95ABB-1AF2-4942-8818-EC7F9DB7A495}"/>
    <dgm:cxn modelId="{52A29CD0-05EC-4683-BDDA-EBCF24D72746}" srcId="{CC2194D1-3527-43DE-84B7-EB886FF45ACE}" destId="{64293148-A83A-4B85-AFC9-B5E48B087519}" srcOrd="1" destOrd="0" parTransId="{1FF48A24-4C74-4BF4-9661-BEDCE2C90826}" sibTransId="{143051DE-3601-4B15-81CC-6A53469DE485}"/>
    <dgm:cxn modelId="{DF11CBD4-249B-44E7-9D74-C3BF1D87D2AA}" type="presOf" srcId="{B16D8ACF-709B-49BA-B39E-4F7EABE91B9F}" destId="{27F8B788-4B4E-4451-8E1A-9D4ECFC62FE9}" srcOrd="0" destOrd="0" presId="urn:microsoft.com/office/officeart/2009/layout/CirclePictureHierarchy"/>
    <dgm:cxn modelId="{F2FC71D5-B3E3-445B-8DF3-9CFA855D9251}" type="presOf" srcId="{0A5202A3-16FC-4503-B53D-6BD58E3C97DC}" destId="{259ADF20-AC3D-4E74-BF30-8FDAD9E3D39E}" srcOrd="0" destOrd="0" presId="urn:microsoft.com/office/officeart/2009/layout/CirclePictureHierarchy"/>
    <dgm:cxn modelId="{68A192DD-E9D8-4606-AEAA-2FB3B84265CD}" type="presOf" srcId="{E4A1A84F-DF1D-482B-9DE1-F512DF58524B}" destId="{740DE38B-791C-4AAB-8A82-3DF866875184}" srcOrd="0" destOrd="0" presId="urn:microsoft.com/office/officeart/2009/layout/CirclePictureHierarchy"/>
    <dgm:cxn modelId="{8D1E9BDE-9834-4F1C-ADE2-E2742796B8E8}" type="presOf" srcId="{76AB9D84-95D2-472A-BBA6-7E2178C3B74D}" destId="{8B96AD86-8FA2-41F0-97ED-B88963380CAD}" srcOrd="0" destOrd="0" presId="urn:microsoft.com/office/officeart/2009/layout/CirclePictureHierarchy"/>
    <dgm:cxn modelId="{0B23C7DF-5F98-4F85-8DD1-FA6B5A049A8B}" srcId="{C08030AB-C2EF-4172-A43A-4C5D40261D16}" destId="{AA0C4777-F844-477D-BDD7-EBAF25EE868B}" srcOrd="0" destOrd="0" parTransId="{40D65F7D-E702-4D1C-B57A-F39FCBBACDA3}" sibTransId="{346CE557-545F-41A1-8438-FFF6261A73EF}"/>
    <dgm:cxn modelId="{CE8DC1E2-46F2-42C5-8AB6-920DC65FEB07}" type="presOf" srcId="{AB90B4B9-04B1-41A6-BD43-AFA73AEB0432}" destId="{D5EB006B-0F89-4EEA-9D43-84AB13C2AA01}" srcOrd="0" destOrd="0" presId="urn:microsoft.com/office/officeart/2009/layout/CirclePictureHierarchy"/>
    <dgm:cxn modelId="{CA3958E3-CC4D-41AE-81E3-2C8D66C35AA9}" type="presOf" srcId="{1FF48A24-4C74-4BF4-9661-BEDCE2C90826}" destId="{DC1CBA21-115E-4E08-B073-8BBB06F0EEBE}" srcOrd="0" destOrd="0" presId="urn:microsoft.com/office/officeart/2009/layout/CirclePictureHierarchy"/>
    <dgm:cxn modelId="{BB1927E4-1E0C-4D41-B559-2DDEAFFD5B45}" type="presOf" srcId="{BB548A32-450A-4450-9FF7-516B279C79E7}" destId="{1A8D05DF-3D7D-4263-A68E-23212ADBAB67}" srcOrd="0" destOrd="0" presId="urn:microsoft.com/office/officeart/2009/layout/CirclePictureHierarchy"/>
    <dgm:cxn modelId="{CAC74DED-FA4E-4A0D-8336-64CD48020F26}" srcId="{CC2194D1-3527-43DE-84B7-EB886FF45ACE}" destId="{450B0B5F-C966-4196-A774-FFBE504BE957}" srcOrd="0" destOrd="0" parTransId="{E72446BC-087E-402B-BFA3-9508B2A3B22C}" sibTransId="{8AA2E089-1231-4BFC-8769-D6E6D02016B4}"/>
    <dgm:cxn modelId="{6A86E6F4-A6A7-45B1-A8AF-F1EBA1A691BA}" srcId="{7602B71A-0128-4CF1-81DF-C2EC4F611981}" destId="{9C688270-2EA4-49E2-B54E-EDC66BB30A64}" srcOrd="0" destOrd="0" parTransId="{B16D8ACF-709B-49BA-B39E-4F7EABE91B9F}" sibTransId="{63C4880A-C82B-4821-9639-B83AD9A8D003}"/>
    <dgm:cxn modelId="{57B4A5F6-2356-46CD-85A5-F2760905874A}" type="presOf" srcId="{C08030AB-C2EF-4172-A43A-4C5D40261D16}" destId="{678627A1-954D-45D0-A5F5-BBA7D8AD71A2}" srcOrd="0" destOrd="0" presId="urn:microsoft.com/office/officeart/2009/layout/CirclePictureHierarchy"/>
    <dgm:cxn modelId="{868FC7F7-7BC2-4167-9758-5575052EB9AD}" type="presOf" srcId="{B1F8DC9F-8C9C-4950-8C7A-E616A932E955}" destId="{F255B9B5-929B-4649-B71E-359A270E2656}" srcOrd="0" destOrd="0" presId="urn:microsoft.com/office/officeart/2009/layout/CirclePictureHierarchy"/>
    <dgm:cxn modelId="{FD9133FF-8147-498B-A80A-53779245F055}" type="presOf" srcId="{A22E5EAF-B525-4B5D-BB24-1665B4675658}" destId="{CC40B695-086C-42DA-8134-59623CC30387}" srcOrd="0" destOrd="0" presId="urn:microsoft.com/office/officeart/2009/layout/CirclePictureHierarchy"/>
    <dgm:cxn modelId="{60D030ED-F99E-408E-A357-E79EBD1C84CA}" type="presParOf" srcId="{C0F5DB0B-E69B-4FAD-A357-72279DF31042}" destId="{BB42526B-2DA3-4F51-A4E8-6E2CA4BB6FCC}" srcOrd="0" destOrd="0" presId="urn:microsoft.com/office/officeart/2009/layout/CirclePictureHierarchy"/>
    <dgm:cxn modelId="{E1321E05-F593-43AC-BDA8-7C95FDFC3340}" type="presParOf" srcId="{BB42526B-2DA3-4F51-A4E8-6E2CA4BB6FCC}" destId="{90457280-2BEF-4E2A-B470-23931F61AB58}" srcOrd="0" destOrd="0" presId="urn:microsoft.com/office/officeart/2009/layout/CirclePictureHierarchy"/>
    <dgm:cxn modelId="{B4D2C542-F966-4B13-BE47-65FD0862042B}" type="presParOf" srcId="{90457280-2BEF-4E2A-B470-23931F61AB58}" destId="{CD4BE98D-E387-49A1-93B4-4D4BFB5E5474}" srcOrd="0" destOrd="0" presId="urn:microsoft.com/office/officeart/2009/layout/CirclePictureHierarchy"/>
    <dgm:cxn modelId="{17E2B9AD-3B8D-41A1-9227-2F4287A9D304}" type="presParOf" srcId="{90457280-2BEF-4E2A-B470-23931F61AB58}" destId="{1A8D05DF-3D7D-4263-A68E-23212ADBAB67}" srcOrd="1" destOrd="0" presId="urn:microsoft.com/office/officeart/2009/layout/CirclePictureHierarchy"/>
    <dgm:cxn modelId="{5BCA76DC-9DB2-4C8B-8F65-CCC153BFA367}" type="presParOf" srcId="{BB42526B-2DA3-4F51-A4E8-6E2CA4BB6FCC}" destId="{45871C5D-48D2-4E9E-8A6E-88418402D63F}" srcOrd="1" destOrd="0" presId="urn:microsoft.com/office/officeart/2009/layout/CirclePictureHierarchy"/>
    <dgm:cxn modelId="{9DF8C91B-FFA6-41A8-8D0E-727D8552F99A}" type="presParOf" srcId="{45871C5D-48D2-4E9E-8A6E-88418402D63F}" destId="{CA80D40C-C59E-41E0-9D09-AA616973528B}" srcOrd="0" destOrd="0" presId="urn:microsoft.com/office/officeart/2009/layout/CirclePictureHierarchy"/>
    <dgm:cxn modelId="{FAFFB654-A5BE-4871-8A95-8C09433EFE95}" type="presParOf" srcId="{45871C5D-48D2-4E9E-8A6E-88418402D63F}" destId="{9A131D66-D041-404C-9EA8-52A298E94F46}" srcOrd="1" destOrd="0" presId="urn:microsoft.com/office/officeart/2009/layout/CirclePictureHierarchy"/>
    <dgm:cxn modelId="{DD9CF28D-0FA4-4396-BA21-06AA2D7CEFC7}" type="presParOf" srcId="{9A131D66-D041-404C-9EA8-52A298E94F46}" destId="{B374CF18-9D9C-4CA0-90EF-5131D963750E}" srcOrd="0" destOrd="0" presId="urn:microsoft.com/office/officeart/2009/layout/CirclePictureHierarchy"/>
    <dgm:cxn modelId="{B5E6D807-5CD9-4F7E-9E5F-DDA201C30CB8}" type="presParOf" srcId="{B374CF18-9D9C-4CA0-90EF-5131D963750E}" destId="{7AE0DFC4-B1E7-4213-8732-99CB1460819C}" srcOrd="0" destOrd="0" presId="urn:microsoft.com/office/officeart/2009/layout/CirclePictureHierarchy"/>
    <dgm:cxn modelId="{6414C654-4D13-412C-BD28-88EAAE3E7D97}" type="presParOf" srcId="{B374CF18-9D9C-4CA0-90EF-5131D963750E}" destId="{ED3E1508-61B2-40A6-9B36-270FB7911080}" srcOrd="1" destOrd="0" presId="urn:microsoft.com/office/officeart/2009/layout/CirclePictureHierarchy"/>
    <dgm:cxn modelId="{0DCD77A2-6F90-4BDB-8225-9F0416E40E6F}" type="presParOf" srcId="{9A131D66-D041-404C-9EA8-52A298E94F46}" destId="{F1B0140C-2B69-492D-84DD-450AF8FA7F2C}" srcOrd="1" destOrd="0" presId="urn:microsoft.com/office/officeart/2009/layout/CirclePictureHierarchy"/>
    <dgm:cxn modelId="{6B589E79-7B24-4B58-B503-356C6932B90C}" type="presParOf" srcId="{45871C5D-48D2-4E9E-8A6E-88418402D63F}" destId="{26D041FD-E8BF-44AD-9C38-6ABA07788A81}" srcOrd="2" destOrd="0" presId="urn:microsoft.com/office/officeart/2009/layout/CirclePictureHierarchy"/>
    <dgm:cxn modelId="{E2C39CB0-D134-45BE-975F-2A1AFE0CF9E4}" type="presParOf" srcId="{45871C5D-48D2-4E9E-8A6E-88418402D63F}" destId="{EB48330F-1B90-47B4-9298-92C99CB1F034}" srcOrd="3" destOrd="0" presId="urn:microsoft.com/office/officeart/2009/layout/CirclePictureHierarchy"/>
    <dgm:cxn modelId="{35C7E4EA-37D0-4DE5-AD04-CCA98A8AE580}" type="presParOf" srcId="{EB48330F-1B90-47B4-9298-92C99CB1F034}" destId="{AC2B4BC1-B0C5-4F1A-833D-810D8F0EEBA4}" srcOrd="0" destOrd="0" presId="urn:microsoft.com/office/officeart/2009/layout/CirclePictureHierarchy"/>
    <dgm:cxn modelId="{3D533B71-D81B-442D-AF22-6EED58888B28}" type="presParOf" srcId="{AC2B4BC1-B0C5-4F1A-833D-810D8F0EEBA4}" destId="{3654E04E-1236-4C77-9F3B-BC79AA3A8E05}" srcOrd="0" destOrd="0" presId="urn:microsoft.com/office/officeart/2009/layout/CirclePictureHierarchy"/>
    <dgm:cxn modelId="{88D8B503-373C-4122-821A-DF80FDDD5DBA}" type="presParOf" srcId="{AC2B4BC1-B0C5-4F1A-833D-810D8F0EEBA4}" destId="{5B4397F9-BC1C-402D-9EBE-3178EF2AE64D}" srcOrd="1" destOrd="0" presId="urn:microsoft.com/office/officeart/2009/layout/CirclePictureHierarchy"/>
    <dgm:cxn modelId="{0F738CF5-32A0-4F11-8384-610A92D291C0}" type="presParOf" srcId="{EB48330F-1B90-47B4-9298-92C99CB1F034}" destId="{A509C9CF-67F1-404A-8B7F-ADC54683C360}" srcOrd="1" destOrd="0" presId="urn:microsoft.com/office/officeart/2009/layout/CirclePictureHierarchy"/>
    <dgm:cxn modelId="{8F2F76B4-C853-472F-BAFB-00ACB25A8D61}" type="presParOf" srcId="{A509C9CF-67F1-404A-8B7F-ADC54683C360}" destId="{45C1D44E-F9C4-45EF-AE2C-24561C1BEE5F}" srcOrd="0" destOrd="0" presId="urn:microsoft.com/office/officeart/2009/layout/CirclePictureHierarchy"/>
    <dgm:cxn modelId="{CB16C6D4-4DE0-4E60-B9F5-63F5A7ABC7AF}" type="presParOf" srcId="{A509C9CF-67F1-404A-8B7F-ADC54683C360}" destId="{F190D5BF-3C4F-4F1F-B8D4-AAEB6DFA07A7}" srcOrd="1" destOrd="0" presId="urn:microsoft.com/office/officeart/2009/layout/CirclePictureHierarchy"/>
    <dgm:cxn modelId="{ABD893C3-534D-4A8A-91B7-1E71A41E5AE7}" type="presParOf" srcId="{F190D5BF-3C4F-4F1F-B8D4-AAEB6DFA07A7}" destId="{639DFEA9-BF38-45AF-B308-3A29C0557B2F}" srcOrd="0" destOrd="0" presId="urn:microsoft.com/office/officeart/2009/layout/CirclePictureHierarchy"/>
    <dgm:cxn modelId="{56392DAF-F129-4D5A-8240-FDD76633BE2A}" type="presParOf" srcId="{639DFEA9-BF38-45AF-B308-3A29C0557B2F}" destId="{0EAFAADA-AF92-45FB-A42B-60FD0BA087F2}" srcOrd="0" destOrd="0" presId="urn:microsoft.com/office/officeart/2009/layout/CirclePictureHierarchy"/>
    <dgm:cxn modelId="{19A9C953-8936-46DE-980A-9400E4A80C62}" type="presParOf" srcId="{639DFEA9-BF38-45AF-B308-3A29C0557B2F}" destId="{2CDA310C-7FE8-49BA-B340-A2C2697A9D40}" srcOrd="1" destOrd="0" presId="urn:microsoft.com/office/officeart/2009/layout/CirclePictureHierarchy"/>
    <dgm:cxn modelId="{E301F53C-6F0F-46FE-ACA5-C0C6EF575904}" type="presParOf" srcId="{F190D5BF-3C4F-4F1F-B8D4-AAEB6DFA07A7}" destId="{EB3A13E3-444B-4CAD-8C21-E2DA71A44498}" srcOrd="1" destOrd="0" presId="urn:microsoft.com/office/officeart/2009/layout/CirclePictureHierarchy"/>
    <dgm:cxn modelId="{6C4E4498-BBDC-4932-8F8D-8266BC941DF7}" type="presParOf" srcId="{EB3A13E3-444B-4CAD-8C21-E2DA71A44498}" destId="{F255B9B5-929B-4649-B71E-359A270E2656}" srcOrd="0" destOrd="0" presId="urn:microsoft.com/office/officeart/2009/layout/CirclePictureHierarchy"/>
    <dgm:cxn modelId="{DDE31FDD-5947-4F5D-B07B-7F65DC4B1A8A}" type="presParOf" srcId="{EB3A13E3-444B-4CAD-8C21-E2DA71A44498}" destId="{D07904D2-9A62-40C3-87F0-5D6F77BFDDB6}" srcOrd="1" destOrd="0" presId="urn:microsoft.com/office/officeart/2009/layout/CirclePictureHierarchy"/>
    <dgm:cxn modelId="{5FE9B691-5AE9-4CB3-9D52-735BB8FC81D4}" type="presParOf" srcId="{D07904D2-9A62-40C3-87F0-5D6F77BFDDB6}" destId="{E2D5D8DC-6659-4735-A085-6EDDA19E4CB1}" srcOrd="0" destOrd="0" presId="urn:microsoft.com/office/officeart/2009/layout/CirclePictureHierarchy"/>
    <dgm:cxn modelId="{0709C4FF-CBD4-4B11-AE64-716F7E304EB8}" type="presParOf" srcId="{E2D5D8DC-6659-4735-A085-6EDDA19E4CB1}" destId="{DCFC2F4E-BA49-4A60-9E98-5F0D88F3D385}" srcOrd="0" destOrd="0" presId="urn:microsoft.com/office/officeart/2009/layout/CirclePictureHierarchy"/>
    <dgm:cxn modelId="{790F3DBD-71E5-4F21-A1C8-EE9AD54FF9AD}" type="presParOf" srcId="{E2D5D8DC-6659-4735-A085-6EDDA19E4CB1}" destId="{E51B6CB3-25C6-41C7-A074-5AFD83A948DA}" srcOrd="1" destOrd="0" presId="urn:microsoft.com/office/officeart/2009/layout/CirclePictureHierarchy"/>
    <dgm:cxn modelId="{448CE53B-50D2-4D4E-9663-AA4942614133}" type="presParOf" srcId="{D07904D2-9A62-40C3-87F0-5D6F77BFDDB6}" destId="{B7585433-1934-451A-ABEF-7914CB2075A2}" srcOrd="1" destOrd="0" presId="urn:microsoft.com/office/officeart/2009/layout/CirclePictureHierarchy"/>
    <dgm:cxn modelId="{6E2511E8-3252-49F2-8434-B84DF73A3B3E}" type="presParOf" srcId="{EB3A13E3-444B-4CAD-8C21-E2DA71A44498}" destId="{D1276DDA-FF0E-4B98-AC08-CDBEE7D62E64}" srcOrd="2" destOrd="0" presId="urn:microsoft.com/office/officeart/2009/layout/CirclePictureHierarchy"/>
    <dgm:cxn modelId="{5E485C32-86E1-417F-90F6-4758069186CD}" type="presParOf" srcId="{EB3A13E3-444B-4CAD-8C21-E2DA71A44498}" destId="{019743E7-583E-4F7D-BB3C-62FD1B7D73E9}" srcOrd="3" destOrd="0" presId="urn:microsoft.com/office/officeart/2009/layout/CirclePictureHierarchy"/>
    <dgm:cxn modelId="{E338257E-6524-4F1E-A168-39F0AEFA75BD}" type="presParOf" srcId="{019743E7-583E-4F7D-BB3C-62FD1B7D73E9}" destId="{1C9E3129-6A4E-4BEA-BF79-3AA8774856E3}" srcOrd="0" destOrd="0" presId="urn:microsoft.com/office/officeart/2009/layout/CirclePictureHierarchy"/>
    <dgm:cxn modelId="{F3267ABA-EFC1-41F8-B484-432BFF270DA0}" type="presParOf" srcId="{1C9E3129-6A4E-4BEA-BF79-3AA8774856E3}" destId="{FC10AF68-C3CE-4566-878E-3A949DA11DD5}" srcOrd="0" destOrd="0" presId="urn:microsoft.com/office/officeart/2009/layout/CirclePictureHierarchy"/>
    <dgm:cxn modelId="{14D57C7A-F184-4C2B-B0EA-FA1FD2F88FD9}" type="presParOf" srcId="{1C9E3129-6A4E-4BEA-BF79-3AA8774856E3}" destId="{740DE38B-791C-4AAB-8A82-3DF866875184}" srcOrd="1" destOrd="0" presId="urn:microsoft.com/office/officeart/2009/layout/CirclePictureHierarchy"/>
    <dgm:cxn modelId="{D82A416F-64CA-4987-97FB-1E5591251E17}" type="presParOf" srcId="{019743E7-583E-4F7D-BB3C-62FD1B7D73E9}" destId="{A9F13B02-44C6-41FA-8539-D7B165BDBA96}" srcOrd="1" destOrd="0" presId="urn:microsoft.com/office/officeart/2009/layout/CirclePictureHierarchy"/>
    <dgm:cxn modelId="{5D77807A-0502-4AFB-95E0-3BE6749203F9}" type="presParOf" srcId="{A9F13B02-44C6-41FA-8539-D7B165BDBA96}" destId="{5E571650-77D8-4E60-8D87-164031F9D3D5}" srcOrd="0" destOrd="0" presId="urn:microsoft.com/office/officeart/2009/layout/CirclePictureHierarchy"/>
    <dgm:cxn modelId="{71043631-C3CD-49F2-B336-3F34035F48A9}" type="presParOf" srcId="{A9F13B02-44C6-41FA-8539-D7B165BDBA96}" destId="{0A64B154-AAB3-42C6-9589-8BD516D957E8}" srcOrd="1" destOrd="0" presId="urn:microsoft.com/office/officeart/2009/layout/CirclePictureHierarchy"/>
    <dgm:cxn modelId="{7A0E8889-9CB1-47AC-970A-7368A38F2219}" type="presParOf" srcId="{0A64B154-AAB3-42C6-9589-8BD516D957E8}" destId="{00C68911-3372-488E-A4CC-BBACAB46E90A}" srcOrd="0" destOrd="0" presId="urn:microsoft.com/office/officeart/2009/layout/CirclePictureHierarchy"/>
    <dgm:cxn modelId="{CA78DAB4-068B-4E35-8251-8A15527C2AC9}" type="presParOf" srcId="{00C68911-3372-488E-A4CC-BBACAB46E90A}" destId="{16B4D8F5-5352-4BBF-AB92-69BB4E4DCA90}" srcOrd="0" destOrd="0" presId="urn:microsoft.com/office/officeart/2009/layout/CirclePictureHierarchy"/>
    <dgm:cxn modelId="{DFD66895-9047-47E1-A395-344F8A528E55}" type="presParOf" srcId="{00C68911-3372-488E-A4CC-BBACAB46E90A}" destId="{259ADF20-AC3D-4E74-BF30-8FDAD9E3D39E}" srcOrd="1" destOrd="0" presId="urn:microsoft.com/office/officeart/2009/layout/CirclePictureHierarchy"/>
    <dgm:cxn modelId="{3D14C69D-8883-43D2-975C-76BAE02D251E}" type="presParOf" srcId="{0A64B154-AAB3-42C6-9589-8BD516D957E8}" destId="{7AB23E02-AD6B-43A1-84AA-C54E33BE6549}" srcOrd="1" destOrd="0" presId="urn:microsoft.com/office/officeart/2009/layout/CirclePictureHierarchy"/>
    <dgm:cxn modelId="{F99C737A-42CA-4372-A352-DCC24179BC6B}" type="presParOf" srcId="{7AB23E02-AD6B-43A1-84AA-C54E33BE6549}" destId="{39F90DF8-0578-42C5-B66C-FFD8BE8BC431}" srcOrd="0" destOrd="0" presId="urn:microsoft.com/office/officeart/2009/layout/CirclePictureHierarchy"/>
    <dgm:cxn modelId="{E3F363A6-9F91-45FC-82B9-B2AB335EED52}" type="presParOf" srcId="{7AB23E02-AD6B-43A1-84AA-C54E33BE6549}" destId="{BBFE4DA2-9A3C-4379-B950-D19665FB89F0}" srcOrd="1" destOrd="0" presId="urn:microsoft.com/office/officeart/2009/layout/CirclePictureHierarchy"/>
    <dgm:cxn modelId="{C40083AF-6476-458B-8288-A65E69699316}" type="presParOf" srcId="{BBFE4DA2-9A3C-4379-B950-D19665FB89F0}" destId="{9E549F1B-C130-4BF4-952D-FEDE89ECA40A}" srcOrd="0" destOrd="0" presId="urn:microsoft.com/office/officeart/2009/layout/CirclePictureHierarchy"/>
    <dgm:cxn modelId="{4DE429F6-E34A-4D8A-9F26-230DD20E1E93}" type="presParOf" srcId="{9E549F1B-C130-4BF4-952D-FEDE89ECA40A}" destId="{1228DC67-96AF-45C3-B9DD-AAB9C0FA2F4E}" srcOrd="0" destOrd="0" presId="urn:microsoft.com/office/officeart/2009/layout/CirclePictureHierarchy"/>
    <dgm:cxn modelId="{A796ABC8-6406-4020-81A2-18246B94CF74}" type="presParOf" srcId="{9E549F1B-C130-4BF4-952D-FEDE89ECA40A}" destId="{886E361A-F7B6-4E14-A589-C11AD7A50443}" srcOrd="1" destOrd="0" presId="urn:microsoft.com/office/officeart/2009/layout/CirclePictureHierarchy"/>
    <dgm:cxn modelId="{AD8ADC8B-0D95-4EB8-BB3F-DE46F028490E}" type="presParOf" srcId="{BBFE4DA2-9A3C-4379-B950-D19665FB89F0}" destId="{19239907-87A0-4178-B0C8-CCF3160EF102}" srcOrd="1" destOrd="0" presId="urn:microsoft.com/office/officeart/2009/layout/CirclePictureHierarchy"/>
    <dgm:cxn modelId="{353DAF47-AF2B-468A-974B-C4466A65892A}" type="presParOf" srcId="{7AB23E02-AD6B-43A1-84AA-C54E33BE6549}" destId="{82BFDE68-C12A-4E23-9144-1C6EE55715BF}" srcOrd="2" destOrd="0" presId="urn:microsoft.com/office/officeart/2009/layout/CirclePictureHierarchy"/>
    <dgm:cxn modelId="{9E745E36-3BE5-42CE-9DA6-9837D3F62E50}" type="presParOf" srcId="{7AB23E02-AD6B-43A1-84AA-C54E33BE6549}" destId="{A6325C2E-0447-4FF6-B4CA-B1396AD22578}" srcOrd="3" destOrd="0" presId="urn:microsoft.com/office/officeart/2009/layout/CirclePictureHierarchy"/>
    <dgm:cxn modelId="{360AFC83-4957-4226-A9A8-211097152CB4}" type="presParOf" srcId="{A6325C2E-0447-4FF6-B4CA-B1396AD22578}" destId="{88EDD5BE-09B5-4A17-B35E-7C490F072418}" srcOrd="0" destOrd="0" presId="urn:microsoft.com/office/officeart/2009/layout/CirclePictureHierarchy"/>
    <dgm:cxn modelId="{06000F54-3737-48CC-BEE7-16FDE0B68E85}" type="presParOf" srcId="{88EDD5BE-09B5-4A17-B35E-7C490F072418}" destId="{5931F879-3300-4858-A3F6-4FEA0127C789}" srcOrd="0" destOrd="0" presId="urn:microsoft.com/office/officeart/2009/layout/CirclePictureHierarchy"/>
    <dgm:cxn modelId="{3D5A884D-F3F2-42B7-A5CC-74EA323EF634}" type="presParOf" srcId="{88EDD5BE-09B5-4A17-B35E-7C490F072418}" destId="{D22EEC00-9F67-402A-8B24-C76B5BB3E4C3}" srcOrd="1" destOrd="0" presId="urn:microsoft.com/office/officeart/2009/layout/CirclePictureHierarchy"/>
    <dgm:cxn modelId="{242DE7B6-5CFF-4667-946B-C7E7BF0F3AA8}" type="presParOf" srcId="{A6325C2E-0447-4FF6-B4CA-B1396AD22578}" destId="{A64CD262-A680-4D2A-BA81-B7CF268455A2}" srcOrd="1" destOrd="0" presId="urn:microsoft.com/office/officeart/2009/layout/CirclePictureHierarchy"/>
    <dgm:cxn modelId="{F02532C8-2887-416C-A736-891F8A8FA0F8}" type="presParOf" srcId="{A64CD262-A680-4D2A-BA81-B7CF268455A2}" destId="{27F8B788-4B4E-4451-8E1A-9D4ECFC62FE9}" srcOrd="0" destOrd="0" presId="urn:microsoft.com/office/officeart/2009/layout/CirclePictureHierarchy"/>
    <dgm:cxn modelId="{F5FA2589-34F0-4D45-86F0-2FC9CE4BFDBF}" type="presParOf" srcId="{A64CD262-A680-4D2A-BA81-B7CF268455A2}" destId="{82C6B44D-7E0A-4F2F-99F1-74A294039661}" srcOrd="1" destOrd="0" presId="urn:microsoft.com/office/officeart/2009/layout/CirclePictureHierarchy"/>
    <dgm:cxn modelId="{319EBC0A-3F92-48A7-AA85-56BFEA522073}" type="presParOf" srcId="{82C6B44D-7E0A-4F2F-99F1-74A294039661}" destId="{F094AA17-E89B-4C36-872B-0ECAC14A8DB1}" srcOrd="0" destOrd="0" presId="urn:microsoft.com/office/officeart/2009/layout/CirclePictureHierarchy"/>
    <dgm:cxn modelId="{A2ED0A0B-D410-409C-A9D7-D83AAAB35AA7}" type="presParOf" srcId="{F094AA17-E89B-4C36-872B-0ECAC14A8DB1}" destId="{69EBCDCE-9783-4AAC-99F7-EB7F590557A8}" srcOrd="0" destOrd="0" presId="urn:microsoft.com/office/officeart/2009/layout/CirclePictureHierarchy"/>
    <dgm:cxn modelId="{1F3A6803-C4B3-4196-8834-8CE2B2E7F0B9}" type="presParOf" srcId="{F094AA17-E89B-4C36-872B-0ECAC14A8DB1}" destId="{DD0A1C7E-0803-41ED-9EA9-EA1A8D9186F3}" srcOrd="1" destOrd="0" presId="urn:microsoft.com/office/officeart/2009/layout/CirclePictureHierarchy"/>
    <dgm:cxn modelId="{1169A744-FECC-46F8-8625-2520F7775F4B}" type="presParOf" srcId="{82C6B44D-7E0A-4F2F-99F1-74A294039661}" destId="{D1CBC935-60E2-4D7E-B8DB-4B2670D58F7C}" srcOrd="1" destOrd="0" presId="urn:microsoft.com/office/officeart/2009/layout/CirclePictureHierarchy"/>
    <dgm:cxn modelId="{4DE7D3F5-07A6-4F3A-909E-85781D7C5AD2}" type="presParOf" srcId="{D1CBC935-60E2-4D7E-B8DB-4B2670D58F7C}" destId="{8C7B00DA-BE16-440A-B8BA-5524CBE7D08D}" srcOrd="0" destOrd="0" presId="urn:microsoft.com/office/officeart/2009/layout/CirclePictureHierarchy"/>
    <dgm:cxn modelId="{56D5AA1F-0924-4FB6-BE9C-E903B5E1FB68}" type="presParOf" srcId="{D1CBC935-60E2-4D7E-B8DB-4B2670D58F7C}" destId="{C87D5055-AD65-4E2A-8EF2-F6291E662781}" srcOrd="1" destOrd="0" presId="urn:microsoft.com/office/officeart/2009/layout/CirclePictureHierarchy"/>
    <dgm:cxn modelId="{3C929ADE-0F40-44C2-8BA0-9E84958209A2}" type="presParOf" srcId="{C87D5055-AD65-4E2A-8EF2-F6291E662781}" destId="{E3747A03-E7F3-4365-940C-D870953059D5}" srcOrd="0" destOrd="0" presId="urn:microsoft.com/office/officeart/2009/layout/CirclePictureHierarchy"/>
    <dgm:cxn modelId="{A5A121D7-3CF5-4A31-9F0F-4FD3EC8711C7}" type="presParOf" srcId="{E3747A03-E7F3-4365-940C-D870953059D5}" destId="{437294A2-8129-4F4A-8738-638A7E3EA092}" srcOrd="0" destOrd="0" presId="urn:microsoft.com/office/officeart/2009/layout/CirclePictureHierarchy"/>
    <dgm:cxn modelId="{914E2E9C-4F65-4EEA-8DDC-E7FB5E50DBAF}" type="presParOf" srcId="{E3747A03-E7F3-4365-940C-D870953059D5}" destId="{8B96AD86-8FA2-41F0-97ED-B88963380CAD}" srcOrd="1" destOrd="0" presId="urn:microsoft.com/office/officeart/2009/layout/CirclePictureHierarchy"/>
    <dgm:cxn modelId="{C063D6CF-FF2C-451B-95D3-611300DFFADA}" type="presParOf" srcId="{C87D5055-AD65-4E2A-8EF2-F6291E662781}" destId="{018BC7E3-C40E-4814-A940-03DE759570AB}" srcOrd="1" destOrd="0" presId="urn:microsoft.com/office/officeart/2009/layout/CirclePictureHierarchy"/>
    <dgm:cxn modelId="{96C6D27A-350F-408A-90FE-306F075956D8}" type="presParOf" srcId="{018BC7E3-C40E-4814-A940-03DE759570AB}" destId="{E617A6EA-2951-489F-8BE3-8C8FEB10EED7}" srcOrd="0" destOrd="0" presId="urn:microsoft.com/office/officeart/2009/layout/CirclePictureHierarchy"/>
    <dgm:cxn modelId="{58C53D8D-4947-40A2-AE0D-CEC4313B0FB9}" type="presParOf" srcId="{018BC7E3-C40E-4814-A940-03DE759570AB}" destId="{8C535157-090D-47F1-AE94-27DE3CDD43B1}" srcOrd="1" destOrd="0" presId="urn:microsoft.com/office/officeart/2009/layout/CirclePictureHierarchy"/>
    <dgm:cxn modelId="{2EC9662D-DB4E-4689-BF08-D9DB04FB8D2B}" type="presParOf" srcId="{8C535157-090D-47F1-AE94-27DE3CDD43B1}" destId="{D58B64B9-C8AE-4503-B05F-4C4874C9C3CF}" srcOrd="0" destOrd="0" presId="urn:microsoft.com/office/officeart/2009/layout/CirclePictureHierarchy"/>
    <dgm:cxn modelId="{98199969-C1C4-46D0-A07B-DC624BEEB72C}" type="presParOf" srcId="{D58B64B9-C8AE-4503-B05F-4C4874C9C3CF}" destId="{AC937A96-290A-48DD-9D33-86F12947E408}" srcOrd="0" destOrd="0" presId="urn:microsoft.com/office/officeart/2009/layout/CirclePictureHierarchy"/>
    <dgm:cxn modelId="{030D6D92-9893-45E9-B978-9582F5C5326E}" type="presParOf" srcId="{D58B64B9-C8AE-4503-B05F-4C4874C9C3CF}" destId="{EFEE8E79-F390-4D6A-A589-5A6B10077B9F}" srcOrd="1" destOrd="0" presId="urn:microsoft.com/office/officeart/2009/layout/CirclePictureHierarchy"/>
    <dgm:cxn modelId="{D0A3CF67-30FE-4DFE-816F-A6A0540158E4}" type="presParOf" srcId="{8C535157-090D-47F1-AE94-27DE3CDD43B1}" destId="{BB235D3B-884A-444D-8CB1-BD853E871E37}" srcOrd="1" destOrd="0" presId="urn:microsoft.com/office/officeart/2009/layout/CirclePictureHierarchy"/>
    <dgm:cxn modelId="{C5311ED4-B9EA-4D59-9A24-EABB0742E84A}" type="presParOf" srcId="{018BC7E3-C40E-4814-A940-03DE759570AB}" destId="{CC40B695-086C-42DA-8134-59623CC30387}" srcOrd="2" destOrd="0" presId="urn:microsoft.com/office/officeart/2009/layout/CirclePictureHierarchy"/>
    <dgm:cxn modelId="{85F8B030-F0DD-4FEF-8540-6C95AE3AA0F3}" type="presParOf" srcId="{018BC7E3-C40E-4814-A940-03DE759570AB}" destId="{00F6949C-1B38-432C-B286-0C0C55193349}" srcOrd="3" destOrd="0" presId="urn:microsoft.com/office/officeart/2009/layout/CirclePictureHierarchy"/>
    <dgm:cxn modelId="{81AD64A2-50A6-4B18-93AE-EEF84B16AC56}" type="presParOf" srcId="{00F6949C-1B38-432C-B286-0C0C55193349}" destId="{2A1E7DF2-DFE2-4B8D-9FA8-E239F18F5589}" srcOrd="0" destOrd="0" presId="urn:microsoft.com/office/officeart/2009/layout/CirclePictureHierarchy"/>
    <dgm:cxn modelId="{1EB99B65-71AA-4D2C-B70B-017C0E97FBD8}" type="presParOf" srcId="{2A1E7DF2-DFE2-4B8D-9FA8-E239F18F5589}" destId="{4410AC89-93C1-41EF-88D7-3E87132FCB09}" srcOrd="0" destOrd="0" presId="urn:microsoft.com/office/officeart/2009/layout/CirclePictureHierarchy"/>
    <dgm:cxn modelId="{FB3720F2-3E87-4AD5-AF4E-85243D7E1B44}" type="presParOf" srcId="{2A1E7DF2-DFE2-4B8D-9FA8-E239F18F5589}" destId="{022EC623-1327-4F07-8BFD-307A123E8630}" srcOrd="1" destOrd="0" presId="urn:microsoft.com/office/officeart/2009/layout/CirclePictureHierarchy"/>
    <dgm:cxn modelId="{63B8B3D2-8C87-4DD5-8C7C-BCA76AB08A40}" type="presParOf" srcId="{00F6949C-1B38-432C-B286-0C0C55193349}" destId="{F5DEAD61-3423-4075-8675-96F212A55E16}" srcOrd="1" destOrd="0" presId="urn:microsoft.com/office/officeart/2009/layout/CirclePictureHierarchy"/>
    <dgm:cxn modelId="{E08F5DE3-7D43-4EE1-80BE-F6001C4A7735}" type="presParOf" srcId="{D1CBC935-60E2-4D7E-B8DB-4B2670D58F7C}" destId="{433B01CC-C2DB-4B95-B984-5C61EFD96E53}" srcOrd="2" destOrd="0" presId="urn:microsoft.com/office/officeart/2009/layout/CirclePictureHierarchy"/>
    <dgm:cxn modelId="{B84CFF2D-5C5E-4BE9-AEA8-BAC94038AC95}" type="presParOf" srcId="{D1CBC935-60E2-4D7E-B8DB-4B2670D58F7C}" destId="{48DF4D40-96D7-464C-9D95-0C78942E6173}" srcOrd="3" destOrd="0" presId="urn:microsoft.com/office/officeart/2009/layout/CirclePictureHierarchy"/>
    <dgm:cxn modelId="{2CD9F64C-53D4-4FEC-A31D-D55069508D9B}" type="presParOf" srcId="{48DF4D40-96D7-464C-9D95-0C78942E6173}" destId="{0210AAB7-28FC-46A7-8A21-2860DBF49D25}" srcOrd="0" destOrd="0" presId="urn:microsoft.com/office/officeart/2009/layout/CirclePictureHierarchy"/>
    <dgm:cxn modelId="{51D7794B-F846-4697-B786-41D36E06D763}" type="presParOf" srcId="{0210AAB7-28FC-46A7-8A21-2860DBF49D25}" destId="{BE8EF58B-BE4D-4D36-A062-736462AA24E5}" srcOrd="0" destOrd="0" presId="urn:microsoft.com/office/officeart/2009/layout/CirclePictureHierarchy"/>
    <dgm:cxn modelId="{6056E049-39BF-4471-A022-D9D762B4AC52}" type="presParOf" srcId="{0210AAB7-28FC-46A7-8A21-2860DBF49D25}" destId="{1B9EE240-A0A3-4850-9973-B26E6F05DE0C}" srcOrd="1" destOrd="0" presId="urn:microsoft.com/office/officeart/2009/layout/CirclePictureHierarchy"/>
    <dgm:cxn modelId="{F4BF0E52-E7FE-4D2D-9E28-898FE710E048}" type="presParOf" srcId="{48DF4D40-96D7-464C-9D95-0C78942E6173}" destId="{268641C5-6860-45EA-B887-64A0157427FC}" srcOrd="1" destOrd="0" presId="urn:microsoft.com/office/officeart/2009/layout/CirclePictureHierarchy"/>
    <dgm:cxn modelId="{FAA5C8D7-5404-4330-971B-61A18613FA0A}" type="presParOf" srcId="{A9F13B02-44C6-41FA-8539-D7B165BDBA96}" destId="{B032B125-002D-4D9B-BB7A-6559EDDFEBCA}" srcOrd="2" destOrd="0" presId="urn:microsoft.com/office/officeart/2009/layout/CirclePictureHierarchy"/>
    <dgm:cxn modelId="{C036C74C-B3A3-4FE1-812A-8C6BAFCBB4B4}" type="presParOf" srcId="{A9F13B02-44C6-41FA-8539-D7B165BDBA96}" destId="{5C940DD7-E9FA-49FD-9360-5C1B05C374BA}" srcOrd="3" destOrd="0" presId="urn:microsoft.com/office/officeart/2009/layout/CirclePictureHierarchy"/>
    <dgm:cxn modelId="{813B962E-35D9-4CAA-B0DA-7B69CFD68325}" type="presParOf" srcId="{5C940DD7-E9FA-49FD-9360-5C1B05C374BA}" destId="{72931CF0-3D37-409A-8AB1-21D4C275538E}" srcOrd="0" destOrd="0" presId="urn:microsoft.com/office/officeart/2009/layout/CirclePictureHierarchy"/>
    <dgm:cxn modelId="{CC55750A-CE40-45AC-9CEC-71F0585794AF}" type="presParOf" srcId="{72931CF0-3D37-409A-8AB1-21D4C275538E}" destId="{50AAA6B9-EA8B-4212-8F22-4E25C2275595}" srcOrd="0" destOrd="0" presId="urn:microsoft.com/office/officeart/2009/layout/CirclePictureHierarchy"/>
    <dgm:cxn modelId="{8387196A-B7E8-4B4A-80E3-AFD8F125741E}" type="presParOf" srcId="{72931CF0-3D37-409A-8AB1-21D4C275538E}" destId="{E0153D7F-6C1A-4147-BC97-EB9755DC47FE}" srcOrd="1" destOrd="0" presId="urn:microsoft.com/office/officeart/2009/layout/CirclePictureHierarchy"/>
    <dgm:cxn modelId="{9FDD2F33-6CC1-4C87-A612-979A70AF0BF2}" type="presParOf" srcId="{5C940DD7-E9FA-49FD-9360-5C1B05C374BA}" destId="{886F58DD-A3B2-4295-8C4E-5AB11880BC4D}" srcOrd="1" destOrd="0" presId="urn:microsoft.com/office/officeart/2009/layout/CirclePictureHierarchy"/>
    <dgm:cxn modelId="{71D16C09-7B57-42C9-9D4F-466E72292106}" type="presParOf" srcId="{A509C9CF-67F1-404A-8B7F-ADC54683C360}" destId="{D5EB006B-0F89-4EEA-9D43-84AB13C2AA01}" srcOrd="2" destOrd="0" presId="urn:microsoft.com/office/officeart/2009/layout/CirclePictureHierarchy"/>
    <dgm:cxn modelId="{B14F8DEF-7DF7-47B3-AAAA-C37DF47C1DA8}" type="presParOf" srcId="{A509C9CF-67F1-404A-8B7F-ADC54683C360}" destId="{4E556378-0D57-402F-B843-A4289837A3EB}" srcOrd="3" destOrd="0" presId="urn:microsoft.com/office/officeart/2009/layout/CirclePictureHierarchy"/>
    <dgm:cxn modelId="{D2BE7CB7-5D1A-42E6-8F84-886232EAEA67}" type="presParOf" srcId="{4E556378-0D57-402F-B843-A4289837A3EB}" destId="{FCFF15ED-3516-472D-B949-17763D950DE4}" srcOrd="0" destOrd="0" presId="urn:microsoft.com/office/officeart/2009/layout/CirclePictureHierarchy"/>
    <dgm:cxn modelId="{67A30E4A-BBF5-40D3-9CFD-C254D20595F2}" type="presParOf" srcId="{FCFF15ED-3516-472D-B949-17763D950DE4}" destId="{6113B802-6C3B-4B79-911F-0E3FD60B9EEF}" srcOrd="0" destOrd="0" presId="urn:microsoft.com/office/officeart/2009/layout/CirclePictureHierarchy"/>
    <dgm:cxn modelId="{2E5ACB1A-B9A6-4471-B1B7-BE63F4D55531}" type="presParOf" srcId="{FCFF15ED-3516-472D-B949-17763D950DE4}" destId="{D9B55901-6613-4432-A8DC-D68317239B3B}" srcOrd="1" destOrd="0" presId="urn:microsoft.com/office/officeart/2009/layout/CirclePictureHierarchy"/>
    <dgm:cxn modelId="{6ED02A45-73FD-4908-B775-65E921482334}" type="presParOf" srcId="{4E556378-0D57-402F-B843-A4289837A3EB}" destId="{FE3E1795-7662-4FDC-A7CC-00480FEC265C}" srcOrd="1" destOrd="0" presId="urn:microsoft.com/office/officeart/2009/layout/CirclePictureHierarchy"/>
    <dgm:cxn modelId="{AA5D4E16-0E42-4441-82F7-2A4A9BE233CD}" type="presParOf" srcId="{FE3E1795-7662-4FDC-A7CC-00480FEC265C}" destId="{6F70EA7E-7C4F-4204-BF95-35CD2CAB24EE}" srcOrd="0" destOrd="0" presId="urn:microsoft.com/office/officeart/2009/layout/CirclePictureHierarchy"/>
    <dgm:cxn modelId="{A55463BA-6F69-4F56-85F6-0877C3EEBC6F}" type="presParOf" srcId="{FE3E1795-7662-4FDC-A7CC-00480FEC265C}" destId="{D2C819C7-C869-4C56-8684-FDE8205660A9}" srcOrd="1" destOrd="0" presId="urn:microsoft.com/office/officeart/2009/layout/CirclePictureHierarchy"/>
    <dgm:cxn modelId="{56964B53-F337-4CA5-A6B0-422C989B64EC}" type="presParOf" srcId="{D2C819C7-C869-4C56-8684-FDE8205660A9}" destId="{CAEAA9F1-6B1B-4E6D-88C5-2A155D44BCCF}" srcOrd="0" destOrd="0" presId="urn:microsoft.com/office/officeart/2009/layout/CirclePictureHierarchy"/>
    <dgm:cxn modelId="{C1A8A4B2-7FEC-4A2E-9F2E-3488C3D8CB6F}" type="presParOf" srcId="{CAEAA9F1-6B1B-4E6D-88C5-2A155D44BCCF}" destId="{4237A003-D77C-47EF-AD59-994917709134}" srcOrd="0" destOrd="0" presId="urn:microsoft.com/office/officeart/2009/layout/CirclePictureHierarchy"/>
    <dgm:cxn modelId="{54C04B88-007C-4295-BBBE-CA92733C3FFA}" type="presParOf" srcId="{CAEAA9F1-6B1B-4E6D-88C5-2A155D44BCCF}" destId="{E809D7AF-FCD9-43B0-9868-038865B58D9F}" srcOrd="1" destOrd="0" presId="urn:microsoft.com/office/officeart/2009/layout/CirclePictureHierarchy"/>
    <dgm:cxn modelId="{D702E75D-AE88-4287-8945-5D8E2AE8B64D}" type="presParOf" srcId="{D2C819C7-C869-4C56-8684-FDE8205660A9}" destId="{9B1ACABD-4307-4CD2-A845-4394A70948D9}" srcOrd="1" destOrd="0" presId="urn:microsoft.com/office/officeart/2009/layout/CirclePictureHierarchy"/>
    <dgm:cxn modelId="{736E8797-4F7A-4A7E-8947-A5D460983C5F}" type="presParOf" srcId="{9B1ACABD-4307-4CD2-A845-4394A70948D9}" destId="{15C4631F-84C4-404A-95EF-ED1B744797FA}" srcOrd="0" destOrd="0" presId="urn:microsoft.com/office/officeart/2009/layout/CirclePictureHierarchy"/>
    <dgm:cxn modelId="{EFCFD1F0-1966-4F5F-A230-841865FAAAE6}" type="presParOf" srcId="{9B1ACABD-4307-4CD2-A845-4394A70948D9}" destId="{92665DDD-315F-4340-BD99-60FFF9E843BA}" srcOrd="1" destOrd="0" presId="urn:microsoft.com/office/officeart/2009/layout/CirclePictureHierarchy"/>
    <dgm:cxn modelId="{A0426420-7D68-44DF-BB90-BC8169BA0619}" type="presParOf" srcId="{92665DDD-315F-4340-BD99-60FFF9E843BA}" destId="{ACDC637B-4658-4AE6-803E-DFE7055A7425}" srcOrd="0" destOrd="0" presId="urn:microsoft.com/office/officeart/2009/layout/CirclePictureHierarchy"/>
    <dgm:cxn modelId="{417BF420-0D24-461E-9869-FC9E34DB327F}" type="presParOf" srcId="{ACDC637B-4658-4AE6-803E-DFE7055A7425}" destId="{823D8084-F7B9-45CD-9A8C-CA7EB055E493}" srcOrd="0" destOrd="0" presId="urn:microsoft.com/office/officeart/2009/layout/CirclePictureHierarchy"/>
    <dgm:cxn modelId="{6BD4D9DC-7B35-41D5-9DBA-8F5038C952E9}" type="presParOf" srcId="{ACDC637B-4658-4AE6-803E-DFE7055A7425}" destId="{CA5FBC8D-6376-4EFF-8AEE-DBF07FD3A7CF}" srcOrd="1" destOrd="0" presId="urn:microsoft.com/office/officeart/2009/layout/CirclePictureHierarchy"/>
    <dgm:cxn modelId="{E26C4A53-DF5F-4CFB-B237-5AD12006D4F5}" type="presParOf" srcId="{92665DDD-315F-4340-BD99-60FFF9E843BA}" destId="{895DD667-83EF-4BDA-BB46-1DB198E6DCC6}" srcOrd="1" destOrd="0" presId="urn:microsoft.com/office/officeart/2009/layout/CirclePictureHierarchy"/>
    <dgm:cxn modelId="{2E6458A0-80B4-4B12-BBD0-9E9101EB677D}" type="presParOf" srcId="{895DD667-83EF-4BDA-BB46-1DB198E6DCC6}" destId="{67EB7629-93D1-4D85-B880-55694C9B7EA0}" srcOrd="0" destOrd="0" presId="urn:microsoft.com/office/officeart/2009/layout/CirclePictureHierarchy"/>
    <dgm:cxn modelId="{1DEF9A6A-34EC-4512-B4A2-080155E1A40E}" type="presParOf" srcId="{895DD667-83EF-4BDA-BB46-1DB198E6DCC6}" destId="{3DFCB17D-824A-4E23-8C04-A8CD1DBFA75C}" srcOrd="1" destOrd="0" presId="urn:microsoft.com/office/officeart/2009/layout/CirclePictureHierarchy"/>
    <dgm:cxn modelId="{D828D093-130F-44BE-8653-6FCD6E0EC66F}" type="presParOf" srcId="{3DFCB17D-824A-4E23-8C04-A8CD1DBFA75C}" destId="{E6367FF9-47B6-4E32-97EE-CF6799E93D6C}" srcOrd="0" destOrd="0" presId="urn:microsoft.com/office/officeart/2009/layout/CirclePictureHierarchy"/>
    <dgm:cxn modelId="{1393CBB0-3FB3-4B79-AC44-10BE0AF7FE5E}" type="presParOf" srcId="{E6367FF9-47B6-4E32-97EE-CF6799E93D6C}" destId="{5BDA9E60-35FF-4AC9-B02E-132C5D7435DA}" srcOrd="0" destOrd="0" presId="urn:microsoft.com/office/officeart/2009/layout/CirclePictureHierarchy"/>
    <dgm:cxn modelId="{C4CBB4AA-3A52-4860-BA24-C7F01FE97A0B}" type="presParOf" srcId="{E6367FF9-47B6-4E32-97EE-CF6799E93D6C}" destId="{678627A1-954D-45D0-A5F5-BBA7D8AD71A2}" srcOrd="1" destOrd="0" presId="urn:microsoft.com/office/officeart/2009/layout/CirclePictureHierarchy"/>
    <dgm:cxn modelId="{667B1071-2773-4D28-8074-379536D310F1}" type="presParOf" srcId="{3DFCB17D-824A-4E23-8C04-A8CD1DBFA75C}" destId="{9AFB25C8-3892-445F-8556-518CA5EAB60D}" srcOrd="1" destOrd="0" presId="urn:microsoft.com/office/officeart/2009/layout/CirclePictureHierarchy"/>
    <dgm:cxn modelId="{A9B3AE5A-B610-4E76-9529-1552483FA284}" type="presParOf" srcId="{9AFB25C8-3892-445F-8556-518CA5EAB60D}" destId="{8E32A0D7-AA2E-4FA5-8ABD-0ED9011F228B}" srcOrd="0" destOrd="0" presId="urn:microsoft.com/office/officeart/2009/layout/CirclePictureHierarchy"/>
    <dgm:cxn modelId="{8A63DD1D-0E48-4351-A414-995D486091BC}" type="presParOf" srcId="{9AFB25C8-3892-445F-8556-518CA5EAB60D}" destId="{EC94EF7B-E01F-483C-9041-DB64576C4A3B}" srcOrd="1" destOrd="0" presId="urn:microsoft.com/office/officeart/2009/layout/CirclePictureHierarchy"/>
    <dgm:cxn modelId="{4B7190F0-E058-408E-9799-CDE1132A4784}" type="presParOf" srcId="{EC94EF7B-E01F-483C-9041-DB64576C4A3B}" destId="{91B23D6F-D229-4C61-A257-4DCE1381DAAB}" srcOrd="0" destOrd="0" presId="urn:microsoft.com/office/officeart/2009/layout/CirclePictureHierarchy"/>
    <dgm:cxn modelId="{E4FB09E2-C933-4A19-B4F6-4309B0CB61C6}" type="presParOf" srcId="{91B23D6F-D229-4C61-A257-4DCE1381DAAB}" destId="{32FA85E6-7E5E-490F-AB4F-7F0D3A437708}" srcOrd="0" destOrd="0" presId="urn:microsoft.com/office/officeart/2009/layout/CirclePictureHierarchy"/>
    <dgm:cxn modelId="{9C748EC2-8171-4926-AFF9-D65FAD979968}" type="presParOf" srcId="{91B23D6F-D229-4C61-A257-4DCE1381DAAB}" destId="{BD8E60AC-1CFB-4901-8746-6582D5A0B023}" srcOrd="1" destOrd="0" presId="urn:microsoft.com/office/officeart/2009/layout/CirclePictureHierarchy"/>
    <dgm:cxn modelId="{C4FAF99A-87DF-4A95-BAF0-F5AED2491195}" type="presParOf" srcId="{EC94EF7B-E01F-483C-9041-DB64576C4A3B}" destId="{946DF7D1-B0B6-4750-A8D9-7649A5530CBA}" srcOrd="1" destOrd="0" presId="urn:microsoft.com/office/officeart/2009/layout/CirclePictureHierarchy"/>
    <dgm:cxn modelId="{035866CC-22D4-4D80-B619-C69242770B2F}" type="presParOf" srcId="{9AFB25C8-3892-445F-8556-518CA5EAB60D}" destId="{265E7504-3A07-4EC7-989E-430E2302D1B3}" srcOrd="2" destOrd="0" presId="urn:microsoft.com/office/officeart/2009/layout/CirclePictureHierarchy"/>
    <dgm:cxn modelId="{CC4AE2CB-D16D-4E62-BF42-9295DB32BD98}" type="presParOf" srcId="{9AFB25C8-3892-445F-8556-518CA5EAB60D}" destId="{94E4080F-B497-48BD-819E-71691350EAA6}" srcOrd="3" destOrd="0" presId="urn:microsoft.com/office/officeart/2009/layout/CirclePictureHierarchy"/>
    <dgm:cxn modelId="{8A0D7400-091A-4440-9339-D7B68B65D9B1}" type="presParOf" srcId="{94E4080F-B497-48BD-819E-71691350EAA6}" destId="{9561A2C1-F11F-4D03-A535-88335AB7610B}" srcOrd="0" destOrd="0" presId="urn:microsoft.com/office/officeart/2009/layout/CirclePictureHierarchy"/>
    <dgm:cxn modelId="{5EE2E0B3-464F-48C1-B336-6EB9D70CF359}" type="presParOf" srcId="{9561A2C1-F11F-4D03-A535-88335AB7610B}" destId="{EDD54365-1361-4439-930C-4E12562EB8E9}" srcOrd="0" destOrd="0" presId="urn:microsoft.com/office/officeart/2009/layout/CirclePictureHierarchy"/>
    <dgm:cxn modelId="{4125A320-2FA9-4C44-871B-4B7EA00FB446}" type="presParOf" srcId="{9561A2C1-F11F-4D03-A535-88335AB7610B}" destId="{6530CF37-901E-4970-91AD-0494454B6133}" srcOrd="1" destOrd="0" presId="urn:microsoft.com/office/officeart/2009/layout/CirclePictureHierarchy"/>
    <dgm:cxn modelId="{97DBD537-5BA5-4054-8B5C-046CDED94ADA}" type="presParOf" srcId="{94E4080F-B497-48BD-819E-71691350EAA6}" destId="{C6134B98-D50B-47F8-9AE1-5D5324B6E84E}" srcOrd="1" destOrd="0" presId="urn:microsoft.com/office/officeart/2009/layout/CirclePictureHierarchy"/>
    <dgm:cxn modelId="{CF0EAE3A-87CC-48FA-A68D-1138A475FE45}" type="presParOf" srcId="{9B1ACABD-4307-4CD2-A845-4394A70948D9}" destId="{DC1CBA21-115E-4E08-B073-8BBB06F0EEBE}" srcOrd="2" destOrd="0" presId="urn:microsoft.com/office/officeart/2009/layout/CirclePictureHierarchy"/>
    <dgm:cxn modelId="{E6E3D033-F853-48B4-A7B4-B6344A4086DB}" type="presParOf" srcId="{9B1ACABD-4307-4CD2-A845-4394A70948D9}" destId="{EFA55235-A4F7-46C9-815A-E374A9C6C178}" srcOrd="3" destOrd="0" presId="urn:microsoft.com/office/officeart/2009/layout/CirclePictureHierarchy"/>
    <dgm:cxn modelId="{66E38BF6-09E3-44E1-99D1-0DD6E0A2042F}" type="presParOf" srcId="{EFA55235-A4F7-46C9-815A-E374A9C6C178}" destId="{F43E5A1A-2542-4A9C-BD66-66DDECA155F0}" srcOrd="0" destOrd="0" presId="urn:microsoft.com/office/officeart/2009/layout/CirclePictureHierarchy"/>
    <dgm:cxn modelId="{E101BFDA-6358-4AF5-B61B-8D2DFD0D826B}" type="presParOf" srcId="{F43E5A1A-2542-4A9C-BD66-66DDECA155F0}" destId="{3527A739-160A-4781-963C-2B8E92B1B8EE}" srcOrd="0" destOrd="0" presId="urn:microsoft.com/office/officeart/2009/layout/CirclePictureHierarchy"/>
    <dgm:cxn modelId="{203AA434-B090-4C90-AE11-D2B9D4B3AA16}" type="presParOf" srcId="{F43E5A1A-2542-4A9C-BD66-66DDECA155F0}" destId="{2E4AC07A-D0AB-41B2-8AFE-7BA48D92FDC1}" srcOrd="1" destOrd="0" presId="urn:microsoft.com/office/officeart/2009/layout/CirclePictureHierarchy"/>
    <dgm:cxn modelId="{B25246D1-2347-4B9E-9143-0A52CD4E007D}" type="presParOf" srcId="{EFA55235-A4F7-46C9-815A-E374A9C6C178}" destId="{7C87C21C-A833-4041-A545-4666CCB896F0}" srcOrd="1" destOrd="0" presId="urn:microsoft.com/office/officeart/2009/layout/CirclePictureHierarchy"/>
    <dgm:cxn modelId="{F33A6586-7E00-4FE4-AE84-34760B8C5037}" type="presParOf" srcId="{7C87C21C-A833-4041-A545-4666CCB896F0}" destId="{5AFED211-7F56-45B6-BB9F-1BF33C95C6FD}" srcOrd="0" destOrd="0" presId="urn:microsoft.com/office/officeart/2009/layout/CirclePictureHierarchy"/>
    <dgm:cxn modelId="{5D74A861-B6EC-4BF0-8717-7FE5E09EABE5}" type="presParOf" srcId="{7C87C21C-A833-4041-A545-4666CCB896F0}" destId="{17492745-B89D-496B-B553-E8E259CCD553}" srcOrd="1" destOrd="0" presId="urn:microsoft.com/office/officeart/2009/layout/CirclePictureHierarchy"/>
    <dgm:cxn modelId="{DB455785-26CF-44B1-A35D-2F97E317C9B7}" type="presParOf" srcId="{17492745-B89D-496B-B553-E8E259CCD553}" destId="{EE184A1A-4C4C-41FB-BE1A-1C7F806DC046}" srcOrd="0" destOrd="0" presId="urn:microsoft.com/office/officeart/2009/layout/CirclePictureHierarchy"/>
    <dgm:cxn modelId="{C536A668-B354-45A1-9D56-157A6F0010CF}" type="presParOf" srcId="{EE184A1A-4C4C-41FB-BE1A-1C7F806DC046}" destId="{DC78F72E-9453-46B1-84C8-096C31467F51}" srcOrd="0" destOrd="0" presId="urn:microsoft.com/office/officeart/2009/layout/CirclePictureHierarchy"/>
    <dgm:cxn modelId="{05B9404C-D96A-4E81-90AA-3D38A66F7AB6}" type="presParOf" srcId="{EE184A1A-4C4C-41FB-BE1A-1C7F806DC046}" destId="{591D2394-4E2F-4222-A3FF-E36A2F4D9342}" srcOrd="1" destOrd="0" presId="urn:microsoft.com/office/officeart/2009/layout/CirclePictureHierarchy"/>
    <dgm:cxn modelId="{087267FA-9D5C-4789-9C71-00BBA762520E}" type="presParOf" srcId="{17492745-B89D-496B-B553-E8E259CCD553}" destId="{FBB054E5-3AEA-4AC8-B969-A83A7D828FE1}" srcOrd="1" destOrd="0" presId="urn:microsoft.com/office/officeart/2009/layout/CirclePictureHierarchy"/>
    <dgm:cxn modelId="{C65A2B7E-9678-44E5-93AC-3B888824A341}" type="presParOf" srcId="{7C87C21C-A833-4041-A545-4666CCB896F0}" destId="{10835CC7-5794-4B9E-9260-3AEF3063248C}" srcOrd="2" destOrd="0" presId="urn:microsoft.com/office/officeart/2009/layout/CirclePictureHierarchy"/>
    <dgm:cxn modelId="{317253F1-327E-46F3-AF18-C3B1F2A2D862}" type="presParOf" srcId="{7C87C21C-A833-4041-A545-4666CCB896F0}" destId="{DBB3789A-437B-4475-89B6-814E28E32495}" srcOrd="3" destOrd="0" presId="urn:microsoft.com/office/officeart/2009/layout/CirclePictureHierarchy"/>
    <dgm:cxn modelId="{200CA0EB-6A68-48E9-8E16-E6090068DF3E}" type="presParOf" srcId="{DBB3789A-437B-4475-89B6-814E28E32495}" destId="{6B979666-7005-4835-873B-F9B91D7F87A5}" srcOrd="0" destOrd="0" presId="urn:microsoft.com/office/officeart/2009/layout/CirclePictureHierarchy"/>
    <dgm:cxn modelId="{FF55799B-B62B-4180-9546-3320FAE31560}" type="presParOf" srcId="{6B979666-7005-4835-873B-F9B91D7F87A5}" destId="{88C77FCB-C108-41BC-85FF-C5654D4FBDB6}" srcOrd="0" destOrd="0" presId="urn:microsoft.com/office/officeart/2009/layout/CirclePictureHierarchy"/>
    <dgm:cxn modelId="{7D8F637F-7537-4805-A716-E526D048805A}" type="presParOf" srcId="{6B979666-7005-4835-873B-F9B91D7F87A5}" destId="{A91CC077-61C5-4A04-A560-478313AEF722}" srcOrd="1" destOrd="0" presId="urn:microsoft.com/office/officeart/2009/layout/CirclePictureHierarchy"/>
    <dgm:cxn modelId="{F57405DF-84F9-4A5A-9D17-7BE81EE65009}" type="presParOf" srcId="{DBB3789A-437B-4475-89B6-814E28E32495}" destId="{70CF073B-2E87-4698-B0E4-98C2526C9855}" srcOrd="1" destOrd="0" presId="urn:microsoft.com/office/officeart/2009/layout/CirclePictureHierarchy"/>
  </dgm:cxnLst>
  <dgm:bg>
    <a:effectLst>
      <a:outerShdw blurRad="127000" sx="101000" sy="101000" algn="ctr" rotWithShape="0">
        <a:srgbClr val="000000">
          <a:alpha val="10000"/>
        </a:srgb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35CC7-5794-4B9E-9260-3AEF3063248C}">
      <dsp:nvSpPr>
        <dsp:cNvPr id="0" name=""/>
        <dsp:cNvSpPr/>
      </dsp:nvSpPr>
      <dsp:spPr>
        <a:xfrm>
          <a:off x="4039784" y="2426447"/>
          <a:ext cx="565436" cy="11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88"/>
              </a:lnTo>
              <a:lnTo>
                <a:pt x="565436" y="56688"/>
              </a:lnTo>
              <a:lnTo>
                <a:pt x="565436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ED211-7F56-45B6-BB9F-1BF33C95C6FD}">
      <dsp:nvSpPr>
        <dsp:cNvPr id="0" name=""/>
        <dsp:cNvSpPr/>
      </dsp:nvSpPr>
      <dsp:spPr>
        <a:xfrm>
          <a:off x="3623208" y="2426447"/>
          <a:ext cx="416575" cy="112485"/>
        </a:xfrm>
        <a:custGeom>
          <a:avLst/>
          <a:gdLst/>
          <a:ahLst/>
          <a:cxnLst/>
          <a:rect l="0" t="0" r="0" b="0"/>
          <a:pathLst>
            <a:path>
              <a:moveTo>
                <a:pt x="416575" y="0"/>
              </a:moveTo>
              <a:lnTo>
                <a:pt x="416575" y="56688"/>
              </a:lnTo>
              <a:lnTo>
                <a:pt x="0" y="56688"/>
              </a:lnTo>
              <a:lnTo>
                <a:pt x="0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CBA21-115E-4E08-B073-8BBB06F0EEBE}">
      <dsp:nvSpPr>
        <dsp:cNvPr id="0" name=""/>
        <dsp:cNvSpPr/>
      </dsp:nvSpPr>
      <dsp:spPr>
        <a:xfrm>
          <a:off x="3340490" y="1956867"/>
          <a:ext cx="699294" cy="11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88"/>
              </a:lnTo>
              <a:lnTo>
                <a:pt x="699294" y="56688"/>
              </a:lnTo>
              <a:lnTo>
                <a:pt x="699294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E7504-3A07-4EC7-989E-430E2302D1B3}">
      <dsp:nvSpPr>
        <dsp:cNvPr id="0" name=""/>
        <dsp:cNvSpPr/>
      </dsp:nvSpPr>
      <dsp:spPr>
        <a:xfrm>
          <a:off x="2641196" y="2896028"/>
          <a:ext cx="491006" cy="11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88"/>
              </a:lnTo>
              <a:lnTo>
                <a:pt x="491006" y="56688"/>
              </a:lnTo>
              <a:lnTo>
                <a:pt x="491006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2A0D7-AA2E-4FA5-8ABD-0ED9011F228B}">
      <dsp:nvSpPr>
        <dsp:cNvPr id="0" name=""/>
        <dsp:cNvSpPr/>
      </dsp:nvSpPr>
      <dsp:spPr>
        <a:xfrm>
          <a:off x="2150190" y="2896028"/>
          <a:ext cx="491006" cy="112485"/>
        </a:xfrm>
        <a:custGeom>
          <a:avLst/>
          <a:gdLst/>
          <a:ahLst/>
          <a:cxnLst/>
          <a:rect l="0" t="0" r="0" b="0"/>
          <a:pathLst>
            <a:path>
              <a:moveTo>
                <a:pt x="491006" y="0"/>
              </a:moveTo>
              <a:lnTo>
                <a:pt x="491006" y="56688"/>
              </a:lnTo>
              <a:lnTo>
                <a:pt x="0" y="56688"/>
              </a:lnTo>
              <a:lnTo>
                <a:pt x="0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B7629-93D1-4D85-B880-55694C9B7EA0}">
      <dsp:nvSpPr>
        <dsp:cNvPr id="0" name=""/>
        <dsp:cNvSpPr/>
      </dsp:nvSpPr>
      <dsp:spPr>
        <a:xfrm>
          <a:off x="2595476" y="2426447"/>
          <a:ext cx="91440" cy="1124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C4631F-84C4-404A-95EF-ED1B744797FA}">
      <dsp:nvSpPr>
        <dsp:cNvPr id="0" name=""/>
        <dsp:cNvSpPr/>
      </dsp:nvSpPr>
      <dsp:spPr>
        <a:xfrm>
          <a:off x="2641196" y="1956867"/>
          <a:ext cx="699294" cy="112485"/>
        </a:xfrm>
        <a:custGeom>
          <a:avLst/>
          <a:gdLst/>
          <a:ahLst/>
          <a:cxnLst/>
          <a:rect l="0" t="0" r="0" b="0"/>
          <a:pathLst>
            <a:path>
              <a:moveTo>
                <a:pt x="699294" y="0"/>
              </a:moveTo>
              <a:lnTo>
                <a:pt x="699294" y="56688"/>
              </a:lnTo>
              <a:lnTo>
                <a:pt x="0" y="56688"/>
              </a:lnTo>
              <a:lnTo>
                <a:pt x="0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0EA7E-7C4F-4204-BF95-35CD2CAB24EE}">
      <dsp:nvSpPr>
        <dsp:cNvPr id="0" name=""/>
        <dsp:cNvSpPr/>
      </dsp:nvSpPr>
      <dsp:spPr>
        <a:xfrm>
          <a:off x="3294770" y="1487286"/>
          <a:ext cx="91440" cy="1124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B006B-0F89-4EEA-9D43-84AB13C2AA01}">
      <dsp:nvSpPr>
        <dsp:cNvPr id="0" name=""/>
        <dsp:cNvSpPr/>
      </dsp:nvSpPr>
      <dsp:spPr>
        <a:xfrm>
          <a:off x="2051849" y="1017706"/>
          <a:ext cx="1288641" cy="11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88"/>
              </a:lnTo>
              <a:lnTo>
                <a:pt x="1288641" y="56688"/>
              </a:lnTo>
              <a:lnTo>
                <a:pt x="1288641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2B125-002D-4D9B-BB7A-6559EDDFEBCA}">
      <dsp:nvSpPr>
        <dsp:cNvPr id="0" name=""/>
        <dsp:cNvSpPr/>
      </dsp:nvSpPr>
      <dsp:spPr>
        <a:xfrm>
          <a:off x="1176369" y="1956867"/>
          <a:ext cx="482814" cy="11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88"/>
              </a:lnTo>
              <a:lnTo>
                <a:pt x="482814" y="56688"/>
              </a:lnTo>
              <a:lnTo>
                <a:pt x="482814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B01CC-C2DB-4B95-B984-5C61EFD96E53}">
      <dsp:nvSpPr>
        <dsp:cNvPr id="0" name=""/>
        <dsp:cNvSpPr/>
      </dsp:nvSpPr>
      <dsp:spPr>
        <a:xfrm>
          <a:off x="1105966" y="3365608"/>
          <a:ext cx="491006" cy="11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88"/>
              </a:lnTo>
              <a:lnTo>
                <a:pt x="491006" y="56688"/>
              </a:lnTo>
              <a:lnTo>
                <a:pt x="491006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695-086C-42DA-8134-59623CC30387}">
      <dsp:nvSpPr>
        <dsp:cNvPr id="0" name=""/>
        <dsp:cNvSpPr/>
      </dsp:nvSpPr>
      <dsp:spPr>
        <a:xfrm>
          <a:off x="614960" y="3835189"/>
          <a:ext cx="434889" cy="11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88"/>
              </a:lnTo>
              <a:lnTo>
                <a:pt x="434889" y="56688"/>
              </a:lnTo>
              <a:lnTo>
                <a:pt x="434889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7A6EA-2951-489F-8BE3-8C8FEB10EED7}">
      <dsp:nvSpPr>
        <dsp:cNvPr id="0" name=""/>
        <dsp:cNvSpPr/>
      </dsp:nvSpPr>
      <dsp:spPr>
        <a:xfrm>
          <a:off x="180071" y="3835189"/>
          <a:ext cx="434889" cy="112485"/>
        </a:xfrm>
        <a:custGeom>
          <a:avLst/>
          <a:gdLst/>
          <a:ahLst/>
          <a:cxnLst/>
          <a:rect l="0" t="0" r="0" b="0"/>
          <a:pathLst>
            <a:path>
              <a:moveTo>
                <a:pt x="434889" y="0"/>
              </a:moveTo>
              <a:lnTo>
                <a:pt x="434889" y="56688"/>
              </a:lnTo>
              <a:lnTo>
                <a:pt x="0" y="56688"/>
              </a:lnTo>
              <a:lnTo>
                <a:pt x="0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B00DA-BE16-440A-B8BA-5524CBE7D08D}">
      <dsp:nvSpPr>
        <dsp:cNvPr id="0" name=""/>
        <dsp:cNvSpPr/>
      </dsp:nvSpPr>
      <dsp:spPr>
        <a:xfrm>
          <a:off x="614960" y="3365608"/>
          <a:ext cx="491006" cy="112485"/>
        </a:xfrm>
        <a:custGeom>
          <a:avLst/>
          <a:gdLst/>
          <a:ahLst/>
          <a:cxnLst/>
          <a:rect l="0" t="0" r="0" b="0"/>
          <a:pathLst>
            <a:path>
              <a:moveTo>
                <a:pt x="491006" y="0"/>
              </a:moveTo>
              <a:lnTo>
                <a:pt x="491006" y="56688"/>
              </a:lnTo>
              <a:lnTo>
                <a:pt x="0" y="56688"/>
              </a:lnTo>
              <a:lnTo>
                <a:pt x="0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8B788-4B4E-4451-8E1A-9D4ECFC62FE9}">
      <dsp:nvSpPr>
        <dsp:cNvPr id="0" name=""/>
        <dsp:cNvSpPr/>
      </dsp:nvSpPr>
      <dsp:spPr>
        <a:xfrm>
          <a:off x="1060246" y="2896028"/>
          <a:ext cx="91440" cy="1124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FDE68-C12A-4E23-9144-1C6EE55715BF}">
      <dsp:nvSpPr>
        <dsp:cNvPr id="0" name=""/>
        <dsp:cNvSpPr/>
      </dsp:nvSpPr>
      <dsp:spPr>
        <a:xfrm>
          <a:off x="667832" y="2426447"/>
          <a:ext cx="438134" cy="11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88"/>
              </a:lnTo>
              <a:lnTo>
                <a:pt x="438134" y="56688"/>
              </a:lnTo>
              <a:lnTo>
                <a:pt x="438134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90DF8-0578-42C5-B66C-FFD8BE8BC431}">
      <dsp:nvSpPr>
        <dsp:cNvPr id="0" name=""/>
        <dsp:cNvSpPr/>
      </dsp:nvSpPr>
      <dsp:spPr>
        <a:xfrm>
          <a:off x="239037" y="2426447"/>
          <a:ext cx="428795" cy="112485"/>
        </a:xfrm>
        <a:custGeom>
          <a:avLst/>
          <a:gdLst/>
          <a:ahLst/>
          <a:cxnLst/>
          <a:rect l="0" t="0" r="0" b="0"/>
          <a:pathLst>
            <a:path>
              <a:moveTo>
                <a:pt x="428795" y="0"/>
              </a:moveTo>
              <a:lnTo>
                <a:pt x="428795" y="56688"/>
              </a:lnTo>
              <a:lnTo>
                <a:pt x="0" y="56688"/>
              </a:lnTo>
              <a:lnTo>
                <a:pt x="0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71650-77D8-4E60-8D87-164031F9D3D5}">
      <dsp:nvSpPr>
        <dsp:cNvPr id="0" name=""/>
        <dsp:cNvSpPr/>
      </dsp:nvSpPr>
      <dsp:spPr>
        <a:xfrm>
          <a:off x="667832" y="1956867"/>
          <a:ext cx="508536" cy="112485"/>
        </a:xfrm>
        <a:custGeom>
          <a:avLst/>
          <a:gdLst/>
          <a:ahLst/>
          <a:cxnLst/>
          <a:rect l="0" t="0" r="0" b="0"/>
          <a:pathLst>
            <a:path>
              <a:moveTo>
                <a:pt x="508536" y="0"/>
              </a:moveTo>
              <a:lnTo>
                <a:pt x="508536" y="56688"/>
              </a:lnTo>
              <a:lnTo>
                <a:pt x="0" y="56688"/>
              </a:lnTo>
              <a:lnTo>
                <a:pt x="0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76DDA-FF0E-4B98-AC08-CDBEE7D62E64}">
      <dsp:nvSpPr>
        <dsp:cNvPr id="0" name=""/>
        <dsp:cNvSpPr/>
      </dsp:nvSpPr>
      <dsp:spPr>
        <a:xfrm>
          <a:off x="763208" y="1487286"/>
          <a:ext cx="413161" cy="11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88"/>
              </a:lnTo>
              <a:lnTo>
                <a:pt x="413161" y="56688"/>
              </a:lnTo>
              <a:lnTo>
                <a:pt x="413161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5B9B5-929B-4649-B71E-359A270E2656}">
      <dsp:nvSpPr>
        <dsp:cNvPr id="0" name=""/>
        <dsp:cNvSpPr/>
      </dsp:nvSpPr>
      <dsp:spPr>
        <a:xfrm>
          <a:off x="312484" y="1487286"/>
          <a:ext cx="450723" cy="112485"/>
        </a:xfrm>
        <a:custGeom>
          <a:avLst/>
          <a:gdLst/>
          <a:ahLst/>
          <a:cxnLst/>
          <a:rect l="0" t="0" r="0" b="0"/>
          <a:pathLst>
            <a:path>
              <a:moveTo>
                <a:pt x="450723" y="0"/>
              </a:moveTo>
              <a:lnTo>
                <a:pt x="450723" y="56688"/>
              </a:lnTo>
              <a:lnTo>
                <a:pt x="0" y="56688"/>
              </a:lnTo>
              <a:lnTo>
                <a:pt x="0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1D44E-F9C4-45EF-AE2C-24561C1BEE5F}">
      <dsp:nvSpPr>
        <dsp:cNvPr id="0" name=""/>
        <dsp:cNvSpPr/>
      </dsp:nvSpPr>
      <dsp:spPr>
        <a:xfrm>
          <a:off x="763208" y="1017706"/>
          <a:ext cx="1288641" cy="112485"/>
        </a:xfrm>
        <a:custGeom>
          <a:avLst/>
          <a:gdLst/>
          <a:ahLst/>
          <a:cxnLst/>
          <a:rect l="0" t="0" r="0" b="0"/>
          <a:pathLst>
            <a:path>
              <a:moveTo>
                <a:pt x="1288641" y="0"/>
              </a:moveTo>
              <a:lnTo>
                <a:pt x="1288641" y="56688"/>
              </a:lnTo>
              <a:lnTo>
                <a:pt x="0" y="56688"/>
              </a:lnTo>
              <a:lnTo>
                <a:pt x="0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D041FD-E8BF-44AD-9C38-6ABA07788A81}">
      <dsp:nvSpPr>
        <dsp:cNvPr id="0" name=""/>
        <dsp:cNvSpPr/>
      </dsp:nvSpPr>
      <dsp:spPr>
        <a:xfrm>
          <a:off x="1684640" y="548125"/>
          <a:ext cx="367209" cy="11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88"/>
              </a:lnTo>
              <a:lnTo>
                <a:pt x="367209" y="56688"/>
              </a:lnTo>
              <a:lnTo>
                <a:pt x="367209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0D40C-C59E-41E0-9D09-AA616973528B}">
      <dsp:nvSpPr>
        <dsp:cNvPr id="0" name=""/>
        <dsp:cNvSpPr/>
      </dsp:nvSpPr>
      <dsp:spPr>
        <a:xfrm>
          <a:off x="1164086" y="548125"/>
          <a:ext cx="520554" cy="112485"/>
        </a:xfrm>
        <a:custGeom>
          <a:avLst/>
          <a:gdLst/>
          <a:ahLst/>
          <a:cxnLst/>
          <a:rect l="0" t="0" r="0" b="0"/>
          <a:pathLst>
            <a:path>
              <a:moveTo>
                <a:pt x="520554" y="0"/>
              </a:moveTo>
              <a:lnTo>
                <a:pt x="520554" y="56688"/>
              </a:lnTo>
              <a:lnTo>
                <a:pt x="0" y="56688"/>
              </a:lnTo>
              <a:lnTo>
                <a:pt x="0" y="1124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BE98D-E387-49A1-93B4-4D4BFB5E5474}">
      <dsp:nvSpPr>
        <dsp:cNvPr id="0" name=""/>
        <dsp:cNvSpPr/>
      </dsp:nvSpPr>
      <dsp:spPr>
        <a:xfrm>
          <a:off x="1506092" y="191030"/>
          <a:ext cx="357095" cy="357095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D05DF-3D7D-4263-A68E-23212ADBAB67}">
      <dsp:nvSpPr>
        <dsp:cNvPr id="0" name=""/>
        <dsp:cNvSpPr/>
      </dsp:nvSpPr>
      <dsp:spPr>
        <a:xfrm>
          <a:off x="1551567" y="238736"/>
          <a:ext cx="274961" cy="277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+</a:t>
          </a:r>
          <a:endParaRPr lang="uk-UA" sz="1400" kern="1200" dirty="0"/>
        </a:p>
      </dsp:txBody>
      <dsp:txXfrm>
        <a:off x="1551567" y="238736"/>
        <a:ext cx="274961" cy="277616"/>
      </dsp:txXfrm>
    </dsp:sp>
    <dsp:sp modelId="{7AE0DFC4-B1E7-4213-8732-99CB1460819C}">
      <dsp:nvSpPr>
        <dsp:cNvPr id="0" name=""/>
        <dsp:cNvSpPr/>
      </dsp:nvSpPr>
      <dsp:spPr>
        <a:xfrm>
          <a:off x="985538" y="660610"/>
          <a:ext cx="357095" cy="357095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E1508-61B2-40A6-9B36-270FB7911080}">
      <dsp:nvSpPr>
        <dsp:cNvPr id="0" name=""/>
        <dsp:cNvSpPr/>
      </dsp:nvSpPr>
      <dsp:spPr>
        <a:xfrm>
          <a:off x="989229" y="662764"/>
          <a:ext cx="347144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16</a:t>
          </a:r>
          <a:endParaRPr lang="uk-UA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989229" y="662764"/>
        <a:ext cx="347144" cy="357095"/>
      </dsp:txXfrm>
    </dsp:sp>
    <dsp:sp modelId="{3654E04E-1236-4C77-9F3B-BC79AA3A8E05}">
      <dsp:nvSpPr>
        <dsp:cNvPr id="0" name=""/>
        <dsp:cNvSpPr/>
      </dsp:nvSpPr>
      <dsp:spPr>
        <a:xfrm>
          <a:off x="1873301" y="660610"/>
          <a:ext cx="357095" cy="357095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397F9-BC1C-402D-9EBE-3178EF2AE64D}">
      <dsp:nvSpPr>
        <dsp:cNvPr id="0" name=""/>
        <dsp:cNvSpPr/>
      </dsp:nvSpPr>
      <dsp:spPr>
        <a:xfrm>
          <a:off x="1782545" y="666138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+</a:t>
          </a:r>
          <a:endParaRPr lang="uk-UA" sz="1400" kern="1200" dirty="0"/>
        </a:p>
      </dsp:txBody>
      <dsp:txXfrm>
        <a:off x="1782545" y="666138"/>
        <a:ext cx="535643" cy="357095"/>
      </dsp:txXfrm>
    </dsp:sp>
    <dsp:sp modelId="{0EAFAADA-AF92-45FB-A42B-60FD0BA087F2}">
      <dsp:nvSpPr>
        <dsp:cNvPr id="0" name=""/>
        <dsp:cNvSpPr/>
      </dsp:nvSpPr>
      <dsp:spPr>
        <a:xfrm>
          <a:off x="584660" y="1130191"/>
          <a:ext cx="357095" cy="357095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A310C-7FE8-49BA-B340-A2C2697A9D40}">
      <dsp:nvSpPr>
        <dsp:cNvPr id="0" name=""/>
        <dsp:cNvSpPr/>
      </dsp:nvSpPr>
      <dsp:spPr>
        <a:xfrm>
          <a:off x="563358" y="1135390"/>
          <a:ext cx="409076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x</a:t>
          </a:r>
          <a:endParaRPr lang="uk-UA" sz="1400" kern="1200" dirty="0"/>
        </a:p>
      </dsp:txBody>
      <dsp:txXfrm>
        <a:off x="563358" y="1135390"/>
        <a:ext cx="409076" cy="357095"/>
      </dsp:txXfrm>
    </dsp:sp>
    <dsp:sp modelId="{DCFC2F4E-BA49-4A60-9E98-5F0D88F3D385}">
      <dsp:nvSpPr>
        <dsp:cNvPr id="0" name=""/>
        <dsp:cNvSpPr/>
      </dsp:nvSpPr>
      <dsp:spPr>
        <a:xfrm>
          <a:off x="133937" y="1599771"/>
          <a:ext cx="357095" cy="357095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B6CB3-25C6-41C7-A074-5AFD83A948DA}">
      <dsp:nvSpPr>
        <dsp:cNvPr id="0" name=""/>
        <dsp:cNvSpPr/>
      </dsp:nvSpPr>
      <dsp:spPr>
        <a:xfrm>
          <a:off x="170640" y="1601925"/>
          <a:ext cx="299387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  <a:endParaRPr lang="uk-UA" sz="1400" kern="1200" dirty="0"/>
        </a:p>
      </dsp:txBody>
      <dsp:txXfrm>
        <a:off x="170640" y="1601925"/>
        <a:ext cx="299387" cy="357095"/>
      </dsp:txXfrm>
    </dsp:sp>
    <dsp:sp modelId="{FC10AF68-C3CE-4566-878E-3A949DA11DD5}">
      <dsp:nvSpPr>
        <dsp:cNvPr id="0" name=""/>
        <dsp:cNvSpPr/>
      </dsp:nvSpPr>
      <dsp:spPr>
        <a:xfrm>
          <a:off x="997821" y="1599771"/>
          <a:ext cx="357095" cy="357095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DE38B-791C-4AAB-8A82-3DF866875184}">
      <dsp:nvSpPr>
        <dsp:cNvPr id="0" name=""/>
        <dsp:cNvSpPr/>
      </dsp:nvSpPr>
      <dsp:spPr>
        <a:xfrm>
          <a:off x="942123" y="1604967"/>
          <a:ext cx="484199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^</a:t>
          </a:r>
          <a:endParaRPr lang="uk-UA" sz="1400" kern="1200" dirty="0"/>
        </a:p>
      </dsp:txBody>
      <dsp:txXfrm>
        <a:off x="942123" y="1604967"/>
        <a:ext cx="484199" cy="357095"/>
      </dsp:txXfrm>
    </dsp:sp>
    <dsp:sp modelId="{16B4D8F5-5352-4BBF-AB92-69BB4E4DCA90}">
      <dsp:nvSpPr>
        <dsp:cNvPr id="0" name=""/>
        <dsp:cNvSpPr/>
      </dsp:nvSpPr>
      <dsp:spPr>
        <a:xfrm>
          <a:off x="489285" y="2069352"/>
          <a:ext cx="357095" cy="357095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ADF20-AC3D-4E74-BF30-8FDAD9E3D39E}">
      <dsp:nvSpPr>
        <dsp:cNvPr id="0" name=""/>
        <dsp:cNvSpPr/>
      </dsp:nvSpPr>
      <dsp:spPr>
        <a:xfrm>
          <a:off x="389720" y="2068459"/>
          <a:ext cx="554320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</a:t>
          </a:r>
          <a:endParaRPr lang="uk-UA" sz="1400" kern="1200" dirty="0"/>
        </a:p>
      </dsp:txBody>
      <dsp:txXfrm>
        <a:off x="389720" y="2068459"/>
        <a:ext cx="554320" cy="357095"/>
      </dsp:txXfrm>
    </dsp:sp>
    <dsp:sp modelId="{1228DC67-96AF-45C3-B9DD-AAB9C0FA2F4E}">
      <dsp:nvSpPr>
        <dsp:cNvPr id="0" name=""/>
        <dsp:cNvSpPr/>
      </dsp:nvSpPr>
      <dsp:spPr>
        <a:xfrm>
          <a:off x="60489" y="2538932"/>
          <a:ext cx="357095" cy="357095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E361A-F7B6-4E14-A589-C11AD7A50443}">
      <dsp:nvSpPr>
        <dsp:cNvPr id="0" name=""/>
        <dsp:cNvSpPr/>
      </dsp:nvSpPr>
      <dsp:spPr>
        <a:xfrm>
          <a:off x="88952" y="2538040"/>
          <a:ext cx="305477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  <a:endParaRPr lang="uk-UA" sz="1400" kern="1200" dirty="0"/>
        </a:p>
      </dsp:txBody>
      <dsp:txXfrm>
        <a:off x="88952" y="2538040"/>
        <a:ext cx="305477" cy="357095"/>
      </dsp:txXfrm>
    </dsp:sp>
    <dsp:sp modelId="{5931F879-3300-4858-A3F6-4FEA0127C789}">
      <dsp:nvSpPr>
        <dsp:cNvPr id="0" name=""/>
        <dsp:cNvSpPr/>
      </dsp:nvSpPr>
      <dsp:spPr>
        <a:xfrm>
          <a:off x="927419" y="2538932"/>
          <a:ext cx="357095" cy="357095"/>
        </a:xfrm>
        <a:prstGeom prst="ellipse">
          <a:avLst/>
        </a:prstGeom>
        <a:noFill/>
        <a:ln w="254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EEC00-9F67-402A-8B24-C76B5BB3E4C3}">
      <dsp:nvSpPr>
        <dsp:cNvPr id="0" name=""/>
        <dsp:cNvSpPr/>
      </dsp:nvSpPr>
      <dsp:spPr>
        <a:xfrm>
          <a:off x="847054" y="2542060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||</a:t>
          </a:r>
          <a:endParaRPr lang="uk-UA" sz="1400" kern="1200" dirty="0"/>
        </a:p>
      </dsp:txBody>
      <dsp:txXfrm>
        <a:off x="847054" y="2542060"/>
        <a:ext cx="535643" cy="357095"/>
      </dsp:txXfrm>
    </dsp:sp>
    <dsp:sp modelId="{69EBCDCE-9783-4AAC-99F7-EB7F590557A8}">
      <dsp:nvSpPr>
        <dsp:cNvPr id="0" name=""/>
        <dsp:cNvSpPr/>
      </dsp:nvSpPr>
      <dsp:spPr>
        <a:xfrm>
          <a:off x="927419" y="3008513"/>
          <a:ext cx="357095" cy="357095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A1C7E-0803-41ED-9EA9-EA1A8D9186F3}">
      <dsp:nvSpPr>
        <dsp:cNvPr id="0" name=""/>
        <dsp:cNvSpPr/>
      </dsp:nvSpPr>
      <dsp:spPr>
        <a:xfrm>
          <a:off x="844258" y="3001589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x</a:t>
          </a:r>
          <a:endParaRPr lang="uk-UA" sz="1400" kern="1200" dirty="0"/>
        </a:p>
      </dsp:txBody>
      <dsp:txXfrm>
        <a:off x="844258" y="3001589"/>
        <a:ext cx="535643" cy="357095"/>
      </dsp:txXfrm>
    </dsp:sp>
    <dsp:sp modelId="{437294A2-8129-4F4A-8738-638A7E3EA092}">
      <dsp:nvSpPr>
        <dsp:cNvPr id="0" name=""/>
        <dsp:cNvSpPr/>
      </dsp:nvSpPr>
      <dsp:spPr>
        <a:xfrm>
          <a:off x="436413" y="3478093"/>
          <a:ext cx="357095" cy="357095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6AD86-8FA2-41F0-97ED-B88963380CAD}">
      <dsp:nvSpPr>
        <dsp:cNvPr id="0" name=""/>
        <dsp:cNvSpPr/>
      </dsp:nvSpPr>
      <dsp:spPr>
        <a:xfrm>
          <a:off x="346519" y="3483621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</a:t>
          </a:r>
          <a:endParaRPr lang="uk-UA" sz="1400" kern="1200" dirty="0"/>
        </a:p>
      </dsp:txBody>
      <dsp:txXfrm>
        <a:off x="346519" y="3483621"/>
        <a:ext cx="535643" cy="357095"/>
      </dsp:txXfrm>
    </dsp:sp>
    <dsp:sp modelId="{AC937A96-290A-48DD-9D33-86F12947E408}">
      <dsp:nvSpPr>
        <dsp:cNvPr id="0" name=""/>
        <dsp:cNvSpPr/>
      </dsp:nvSpPr>
      <dsp:spPr>
        <a:xfrm>
          <a:off x="1523" y="3947674"/>
          <a:ext cx="357095" cy="357095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E8E79-F390-4D6A-A589-5A6B10077B9F}">
      <dsp:nvSpPr>
        <dsp:cNvPr id="0" name=""/>
        <dsp:cNvSpPr/>
      </dsp:nvSpPr>
      <dsp:spPr>
        <a:xfrm>
          <a:off x="30098" y="3962879"/>
          <a:ext cx="311176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0</a:t>
          </a:r>
          <a:endParaRPr lang="uk-UA" sz="1400" kern="1200"/>
        </a:p>
      </dsp:txBody>
      <dsp:txXfrm>
        <a:off x="30098" y="3962879"/>
        <a:ext cx="311176" cy="357095"/>
      </dsp:txXfrm>
    </dsp:sp>
    <dsp:sp modelId="{4410AC89-93C1-41EF-88D7-3E87132FCB09}">
      <dsp:nvSpPr>
        <dsp:cNvPr id="0" name=""/>
        <dsp:cNvSpPr/>
      </dsp:nvSpPr>
      <dsp:spPr>
        <a:xfrm>
          <a:off x="871302" y="3947674"/>
          <a:ext cx="357095" cy="357095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EC623-1327-4F07-8BFD-307A123E8630}">
      <dsp:nvSpPr>
        <dsp:cNvPr id="0" name=""/>
        <dsp:cNvSpPr/>
      </dsp:nvSpPr>
      <dsp:spPr>
        <a:xfrm>
          <a:off x="785630" y="3946781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  <a:endParaRPr lang="uk-UA" sz="1400" kern="1200" dirty="0"/>
        </a:p>
      </dsp:txBody>
      <dsp:txXfrm>
        <a:off x="785630" y="3946781"/>
        <a:ext cx="535643" cy="357095"/>
      </dsp:txXfrm>
    </dsp:sp>
    <dsp:sp modelId="{BE8EF58B-BE4D-4D36-A062-736462AA24E5}">
      <dsp:nvSpPr>
        <dsp:cNvPr id="0" name=""/>
        <dsp:cNvSpPr/>
      </dsp:nvSpPr>
      <dsp:spPr>
        <a:xfrm>
          <a:off x="1418425" y="3478093"/>
          <a:ext cx="357095" cy="357095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EE240-A0A3-4850-9973-B26E6F05DE0C}">
      <dsp:nvSpPr>
        <dsp:cNvPr id="0" name=""/>
        <dsp:cNvSpPr/>
      </dsp:nvSpPr>
      <dsp:spPr>
        <a:xfrm>
          <a:off x="1337113" y="3481221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  <a:endParaRPr lang="uk-UA" sz="1400" kern="1200" dirty="0"/>
        </a:p>
      </dsp:txBody>
      <dsp:txXfrm>
        <a:off x="1337113" y="3481221"/>
        <a:ext cx="535643" cy="357095"/>
      </dsp:txXfrm>
    </dsp:sp>
    <dsp:sp modelId="{50AAA6B9-EA8B-4212-8F22-4E25C2275595}">
      <dsp:nvSpPr>
        <dsp:cNvPr id="0" name=""/>
        <dsp:cNvSpPr/>
      </dsp:nvSpPr>
      <dsp:spPr>
        <a:xfrm>
          <a:off x="1480636" y="2069352"/>
          <a:ext cx="357095" cy="357095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53D7F-6C1A-4147-BC97-EB9755DC47FE}">
      <dsp:nvSpPr>
        <dsp:cNvPr id="0" name=""/>
        <dsp:cNvSpPr/>
      </dsp:nvSpPr>
      <dsp:spPr>
        <a:xfrm>
          <a:off x="1397475" y="2074490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  <a:endParaRPr lang="uk-UA" sz="1400" kern="1200" dirty="0"/>
        </a:p>
      </dsp:txBody>
      <dsp:txXfrm>
        <a:off x="1397475" y="2074490"/>
        <a:ext cx="535643" cy="357095"/>
      </dsp:txXfrm>
    </dsp:sp>
    <dsp:sp modelId="{6113B802-6C3B-4B79-911F-0E3FD60B9EEF}">
      <dsp:nvSpPr>
        <dsp:cNvPr id="0" name=""/>
        <dsp:cNvSpPr/>
      </dsp:nvSpPr>
      <dsp:spPr>
        <a:xfrm>
          <a:off x="3161942" y="1130191"/>
          <a:ext cx="357095" cy="357095"/>
        </a:xfrm>
        <a:prstGeom prst="ellipse">
          <a:avLst/>
        </a:prstGeom>
        <a:noFill/>
        <a:ln w="254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55901-6613-4432-A8DC-D68317239B3B}">
      <dsp:nvSpPr>
        <dsp:cNvPr id="0" name=""/>
        <dsp:cNvSpPr/>
      </dsp:nvSpPr>
      <dsp:spPr>
        <a:xfrm>
          <a:off x="3072751" y="1129298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!</a:t>
          </a:r>
          <a:endParaRPr lang="uk-UA" sz="1400" kern="1200" dirty="0"/>
        </a:p>
      </dsp:txBody>
      <dsp:txXfrm>
        <a:off x="3072751" y="1129298"/>
        <a:ext cx="535643" cy="357095"/>
      </dsp:txXfrm>
    </dsp:sp>
    <dsp:sp modelId="{4237A003-D77C-47EF-AD59-994917709134}">
      <dsp:nvSpPr>
        <dsp:cNvPr id="0" name=""/>
        <dsp:cNvSpPr/>
      </dsp:nvSpPr>
      <dsp:spPr>
        <a:xfrm>
          <a:off x="3161942" y="1599771"/>
          <a:ext cx="357095" cy="357095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9D7AF-FCD9-43B0-9868-038865B58D9F}">
      <dsp:nvSpPr>
        <dsp:cNvPr id="0" name=""/>
        <dsp:cNvSpPr/>
      </dsp:nvSpPr>
      <dsp:spPr>
        <a:xfrm>
          <a:off x="3072751" y="1604910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+</a:t>
          </a:r>
          <a:endParaRPr lang="uk-UA" sz="1400" kern="1200" dirty="0"/>
        </a:p>
      </dsp:txBody>
      <dsp:txXfrm>
        <a:off x="3072751" y="1604910"/>
        <a:ext cx="535643" cy="357095"/>
      </dsp:txXfrm>
    </dsp:sp>
    <dsp:sp modelId="{823D8084-F7B9-45CD-9A8C-CA7EB055E493}">
      <dsp:nvSpPr>
        <dsp:cNvPr id="0" name=""/>
        <dsp:cNvSpPr/>
      </dsp:nvSpPr>
      <dsp:spPr>
        <a:xfrm>
          <a:off x="2462648" y="2069352"/>
          <a:ext cx="357095" cy="357095"/>
        </a:xfrm>
        <a:prstGeom prst="ellipse">
          <a:avLst/>
        </a:prstGeom>
        <a:noFill/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FBC8D-6376-4EFF-8AEE-DBF07FD3A7CF}">
      <dsp:nvSpPr>
        <dsp:cNvPr id="0" name=""/>
        <dsp:cNvSpPr/>
      </dsp:nvSpPr>
      <dsp:spPr>
        <a:xfrm>
          <a:off x="2385503" y="2068070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sin</a:t>
          </a:r>
          <a:endParaRPr lang="uk-UA" sz="1400" kern="1200" dirty="0"/>
        </a:p>
      </dsp:txBody>
      <dsp:txXfrm>
        <a:off x="2385503" y="2068070"/>
        <a:ext cx="535643" cy="357095"/>
      </dsp:txXfrm>
    </dsp:sp>
    <dsp:sp modelId="{5BDA9E60-35FF-4AC9-B02E-132C5D7435DA}">
      <dsp:nvSpPr>
        <dsp:cNvPr id="0" name=""/>
        <dsp:cNvSpPr/>
      </dsp:nvSpPr>
      <dsp:spPr>
        <a:xfrm>
          <a:off x="2462648" y="2538932"/>
          <a:ext cx="357095" cy="357095"/>
        </a:xfrm>
        <a:prstGeom prst="ellipse">
          <a:avLst/>
        </a:prstGeom>
        <a:noFill/>
        <a:ln w="254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627A1-954D-45D0-A5F5-BBA7D8AD71A2}">
      <dsp:nvSpPr>
        <dsp:cNvPr id="0" name=""/>
        <dsp:cNvSpPr/>
      </dsp:nvSpPr>
      <dsp:spPr>
        <a:xfrm>
          <a:off x="2379863" y="2544071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/</a:t>
          </a:r>
          <a:endParaRPr lang="uk-UA" sz="1400" kern="1200" dirty="0"/>
        </a:p>
      </dsp:txBody>
      <dsp:txXfrm>
        <a:off x="2379863" y="2544071"/>
        <a:ext cx="535643" cy="357095"/>
      </dsp:txXfrm>
    </dsp:sp>
    <dsp:sp modelId="{32FA85E6-7E5E-490F-AB4F-7F0D3A437708}">
      <dsp:nvSpPr>
        <dsp:cNvPr id="0" name=""/>
        <dsp:cNvSpPr/>
      </dsp:nvSpPr>
      <dsp:spPr>
        <a:xfrm>
          <a:off x="1971642" y="3008513"/>
          <a:ext cx="357095" cy="357095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E60AC-1CFB-4901-8746-6582D5A0B023}">
      <dsp:nvSpPr>
        <dsp:cNvPr id="0" name=""/>
        <dsp:cNvSpPr/>
      </dsp:nvSpPr>
      <dsp:spPr>
        <a:xfrm>
          <a:off x="1888091" y="3007620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π</a:t>
          </a:r>
          <a:endParaRPr lang="uk-UA" sz="1400" kern="1200" dirty="0"/>
        </a:p>
      </dsp:txBody>
      <dsp:txXfrm>
        <a:off x="1888091" y="3007620"/>
        <a:ext cx="535643" cy="357095"/>
      </dsp:txXfrm>
    </dsp:sp>
    <dsp:sp modelId="{EDD54365-1361-4439-930C-4E12562EB8E9}">
      <dsp:nvSpPr>
        <dsp:cNvPr id="0" name=""/>
        <dsp:cNvSpPr/>
      </dsp:nvSpPr>
      <dsp:spPr>
        <a:xfrm>
          <a:off x="2953654" y="3008513"/>
          <a:ext cx="357095" cy="357095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0CF37-901E-4970-91AD-0494454B6133}">
      <dsp:nvSpPr>
        <dsp:cNvPr id="0" name=""/>
        <dsp:cNvSpPr/>
      </dsp:nvSpPr>
      <dsp:spPr>
        <a:xfrm>
          <a:off x="2874597" y="3019683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  <a:endParaRPr lang="uk-UA" sz="1400" kern="1200" dirty="0"/>
        </a:p>
      </dsp:txBody>
      <dsp:txXfrm>
        <a:off x="2874597" y="3019683"/>
        <a:ext cx="535643" cy="357095"/>
      </dsp:txXfrm>
    </dsp:sp>
    <dsp:sp modelId="{3527A739-160A-4781-963C-2B8E92B1B8EE}">
      <dsp:nvSpPr>
        <dsp:cNvPr id="0" name=""/>
        <dsp:cNvSpPr/>
      </dsp:nvSpPr>
      <dsp:spPr>
        <a:xfrm>
          <a:off x="3861237" y="2069352"/>
          <a:ext cx="357095" cy="357095"/>
        </a:xfrm>
        <a:prstGeom prst="ellipse">
          <a:avLst/>
        </a:prstGeom>
        <a:noFill/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AC07A-D0AB-41B2-8AFE-7BA48D92FDC1}">
      <dsp:nvSpPr>
        <dsp:cNvPr id="0" name=""/>
        <dsp:cNvSpPr/>
      </dsp:nvSpPr>
      <dsp:spPr>
        <a:xfrm>
          <a:off x="3778076" y="2074490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</a:t>
          </a:r>
          <a:endParaRPr lang="uk-UA" sz="1400" kern="1200" dirty="0"/>
        </a:p>
      </dsp:txBody>
      <dsp:txXfrm>
        <a:off x="3778076" y="2074490"/>
        <a:ext cx="535643" cy="357095"/>
      </dsp:txXfrm>
    </dsp:sp>
    <dsp:sp modelId="{DC78F72E-9453-46B1-84C8-096C31467F51}">
      <dsp:nvSpPr>
        <dsp:cNvPr id="0" name=""/>
        <dsp:cNvSpPr/>
      </dsp:nvSpPr>
      <dsp:spPr>
        <a:xfrm>
          <a:off x="3444661" y="2538932"/>
          <a:ext cx="357095" cy="357095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D2394-4E2F-4222-A3FF-E36A2F4D9342}">
      <dsp:nvSpPr>
        <dsp:cNvPr id="0" name=""/>
        <dsp:cNvSpPr/>
      </dsp:nvSpPr>
      <dsp:spPr>
        <a:xfrm>
          <a:off x="3355281" y="2544071"/>
          <a:ext cx="535643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  <a:endParaRPr lang="uk-UA" sz="1400" kern="1200" dirty="0"/>
        </a:p>
      </dsp:txBody>
      <dsp:txXfrm>
        <a:off x="3355281" y="2544071"/>
        <a:ext cx="535643" cy="357095"/>
      </dsp:txXfrm>
    </dsp:sp>
    <dsp:sp modelId="{88C77FCB-C108-41BC-85FF-C5654D4FBDB6}">
      <dsp:nvSpPr>
        <dsp:cNvPr id="0" name=""/>
        <dsp:cNvSpPr/>
      </dsp:nvSpPr>
      <dsp:spPr>
        <a:xfrm>
          <a:off x="4426673" y="2538932"/>
          <a:ext cx="357095" cy="357095"/>
        </a:xfrm>
        <a:prstGeom prst="ellipse">
          <a:avLst/>
        </a:prstGeom>
        <a:noFill/>
        <a:ln w="254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CC077-61C5-4A04-A560-478313AEF722}">
      <dsp:nvSpPr>
        <dsp:cNvPr id="0" name=""/>
        <dsp:cNvSpPr/>
      </dsp:nvSpPr>
      <dsp:spPr>
        <a:xfrm>
          <a:off x="4490970" y="2549867"/>
          <a:ext cx="237921" cy="357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  <a:endParaRPr lang="uk-UA" sz="1400" kern="1200" dirty="0"/>
        </a:p>
      </dsp:txBody>
      <dsp:txXfrm>
        <a:off x="4490970" y="2549867"/>
        <a:ext cx="237921" cy="35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C89AF-3919-4BDB-BA27-C705EB35B302}" type="datetimeFigureOut">
              <a:rPr lang="uk-UA" smtClean="0"/>
              <a:t>01.08.2021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B0BA3-3B82-491E-BFB9-F677DEB052D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29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Доброго дня, шановні члени журі та учасники Малої Академії Наук. Мене звати Головко Євгеній, я учень 11-го класу, ліцею ПОЛІТ. Дозвольте представити нашу роботу на тему «Система розпізнавання математичних виразів </a:t>
            </a:r>
            <a:r>
              <a:rPr lang="en-US" dirty="0" err="1"/>
              <a:t>NeuroMath</a:t>
            </a:r>
            <a:r>
              <a:rPr lang="uk-UA" dirty="0"/>
              <a:t>»</a:t>
            </a:r>
            <a:r>
              <a:rPr lang="ru-RU" dirty="0"/>
              <a:t> 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BA3-3B82-491E-BFB9-F677DEB052D8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94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На протязі тисячоліть люди створюють все складніші й складніші прилади для поліпшення свого життя. З цією метою було створено комп’ютери, які можуть виконувати складні обрахунки за короткий проміжок часу. Але не дивлячись на їх значний потенціал, є задачі, які елементарні для людини і дуже складні для комп’ютера. Одна з таких – це розпізнавання образів. Для вирішення подібних задач було винайдено штучні нейронні мережі.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Вперше поняття нейронної мережі ввели вчені Мак-Калок та </a:t>
            </a:r>
            <a:r>
              <a:rPr lang="uk-UA" dirty="0" err="1"/>
              <a:t>Пітс</a:t>
            </a:r>
            <a:r>
              <a:rPr lang="uk-UA" dirty="0"/>
              <a:t> у 1940-вих.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Згодом до вивчення нейронних мереж приєдналися й інші відомі вчені.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На сьогоднішній день алгоритми штучного інтелекту, у тому числі нейронні мережі, використовуються в багатьох сферах людського життя – в розпізнаванні образів, прогнозуванні, задачах оптимізації, пошуку оптимальних шляхів та інших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BA3-3B82-491E-BFB9-F677DEB052D8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544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="1" dirty="0"/>
              <a:t>Об’єктом</a:t>
            </a:r>
            <a:r>
              <a:rPr lang="uk-UA" dirty="0"/>
              <a:t> нашого дослідження є штучні нейронні мережі. </a:t>
            </a:r>
          </a:p>
          <a:p>
            <a:r>
              <a:rPr lang="uk-UA" b="1" dirty="0"/>
              <a:t>Предметом дослідження </a:t>
            </a:r>
            <a:r>
              <a:rPr lang="uk-UA" dirty="0"/>
              <a:t>– штучна нейронна мережа як засіб розпізнавання рукописних даних</a:t>
            </a:r>
          </a:p>
          <a:p>
            <a:r>
              <a:rPr lang="uk-UA" b="1" dirty="0"/>
              <a:t>Метою дослідження </a:t>
            </a:r>
            <a:r>
              <a:rPr lang="uk-UA" dirty="0"/>
              <a:t>було змоделювати, розробити, провести попереднє навчання нейронної мережі, що виконуватиме розпізнавання математичних виразів і на основі результатів розпізнавання – обчислення їх значень.</a:t>
            </a:r>
          </a:p>
          <a:p>
            <a:endParaRPr lang="uk-UA" dirty="0"/>
          </a:p>
          <a:p>
            <a:r>
              <a:rPr lang="uk-UA" dirty="0"/>
              <a:t>Для досягнення мети були поставлені такі </a:t>
            </a:r>
            <a:r>
              <a:rPr lang="uk-UA" b="1" dirty="0"/>
              <a:t>завдання</a:t>
            </a:r>
            <a:r>
              <a:rPr lang="uk-UA" dirty="0"/>
              <a:t>: </a:t>
            </a:r>
          </a:p>
          <a:p>
            <a:r>
              <a:rPr lang="uk-UA" dirty="0"/>
              <a:t>     </a:t>
            </a:r>
            <a:r>
              <a:rPr lang="uk-UA" b="1" dirty="0"/>
              <a:t>Ознайомитись з поняттям </a:t>
            </a:r>
            <a:r>
              <a:rPr lang="uk-UA" dirty="0"/>
              <a:t>штучної нейронної мережі, її складовими</a:t>
            </a:r>
          </a:p>
          <a:p>
            <a:r>
              <a:rPr lang="uk-UA" dirty="0"/>
              <a:t>     </a:t>
            </a:r>
            <a:r>
              <a:rPr lang="uk-UA" b="1" dirty="0"/>
              <a:t>Проаналізувати архітектуру </a:t>
            </a:r>
            <a:r>
              <a:rPr lang="uk-UA" dirty="0"/>
              <a:t>штучних нейронних мереж та </a:t>
            </a:r>
            <a:r>
              <a:rPr lang="uk-UA" b="1" dirty="0"/>
              <a:t>методи</a:t>
            </a:r>
            <a:r>
              <a:rPr lang="uk-UA" dirty="0"/>
              <a:t> їх навчання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     </a:t>
            </a:r>
            <a:r>
              <a:rPr lang="uk-UA" b="1" dirty="0"/>
              <a:t>Розробити математичну модель </a:t>
            </a:r>
            <a:r>
              <a:rPr lang="uk-UA" dirty="0"/>
              <a:t>та </a:t>
            </a:r>
            <a:r>
              <a:rPr lang="uk-UA" b="1" dirty="0"/>
              <a:t>комп’ютерну</a:t>
            </a:r>
            <a:r>
              <a:rPr lang="uk-UA" dirty="0"/>
              <a:t> </a:t>
            </a:r>
            <a:r>
              <a:rPr lang="uk-UA" b="1" dirty="0"/>
              <a:t>реалізацію</a:t>
            </a:r>
            <a:r>
              <a:rPr lang="uk-UA" dirty="0"/>
              <a:t> нейронної мережі для розпізнавання математичних виразів, отриманих шляхом рукописного вводу.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BA3-3B82-491E-BFB9-F677DEB052D8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139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Як і багато корисних приладів, нейронні мережі були </a:t>
            </a:r>
            <a:r>
              <a:rPr lang="uk-UA" b="1" i="0" dirty="0"/>
              <a:t>запозичені</a:t>
            </a:r>
            <a:r>
              <a:rPr lang="uk-UA" dirty="0"/>
              <a:t> від природи. Тому буде доцільно порівняти біологічний нейрон зі штучним.</a:t>
            </a:r>
          </a:p>
          <a:p>
            <a:r>
              <a:rPr lang="uk-UA" dirty="0"/>
              <a:t>Сигнали від одного нейрона іншому передаються через Аксони. </a:t>
            </a:r>
          </a:p>
          <a:p>
            <a:r>
              <a:rPr lang="uk-UA" b="1" dirty="0"/>
              <a:t>Дендрити</a:t>
            </a:r>
            <a:r>
              <a:rPr lang="uk-UA" dirty="0"/>
              <a:t> – відгалуження аксонів, приймають сигнали від попередніх нейронів у точках з’єднання – </a:t>
            </a:r>
            <a:r>
              <a:rPr lang="uk-UA" b="1" dirty="0"/>
              <a:t>синапсах</a:t>
            </a:r>
            <a:r>
              <a:rPr lang="uk-UA" dirty="0"/>
              <a:t>, та передають до </a:t>
            </a:r>
            <a:r>
              <a:rPr lang="uk-UA" b="0" dirty="0"/>
              <a:t>тіла нейрона </a:t>
            </a:r>
            <a:r>
              <a:rPr lang="uk-UA" b="1" dirty="0"/>
              <a:t>- сома</a:t>
            </a:r>
            <a:r>
              <a:rPr lang="uk-UA" dirty="0"/>
              <a:t>. Там сигнали додаються. Коли сумарний сигнал перевищує деякий поріг, нейрон активується та передає сигнал іншим нейронам через аксон. </a:t>
            </a:r>
          </a:p>
          <a:p>
            <a:r>
              <a:rPr lang="uk-UA" dirty="0"/>
              <a:t>Структуру, утворену з поєднаних між собою нейронів мозку, називають нейронною мережею. </a:t>
            </a:r>
          </a:p>
          <a:p>
            <a:r>
              <a:rPr lang="uk-UA" dirty="0"/>
              <a:t>Аналогами сигналів, що поступають з аксонів біологічного нейрона, у штучному нейроні є вхідні сигнали мережі. Сигнали поступають через синапси, кожний з яких характеризується своєю вагою. На слайді наведена формула для обчислення суми вхідних сигналів нейрону. </a:t>
            </a:r>
          </a:p>
          <a:p>
            <a:r>
              <a:rPr lang="uk-UA" b="1" dirty="0"/>
              <a:t>Функція активації </a:t>
            </a:r>
            <a:r>
              <a:rPr lang="uk-UA" dirty="0"/>
              <a:t>описує правило утворення в</a:t>
            </a:r>
            <a:r>
              <a:rPr lang="ru-RU" dirty="0"/>
              <a:t>и</a:t>
            </a:r>
            <a:r>
              <a:rPr lang="uk-UA" dirty="0" err="1"/>
              <a:t>хідного</a:t>
            </a:r>
            <a:r>
              <a:rPr lang="uk-UA" dirty="0"/>
              <a:t> сигналу нейрона. В якості функції активації можуть бути використані лінійна функція, гіперболічний тангенс та інші, але для реалізації ми взяли функцію </a:t>
            </a:r>
            <a:r>
              <a:rPr lang="uk-UA" dirty="0" err="1"/>
              <a:t>сигмоїда</a:t>
            </a:r>
            <a:r>
              <a:rPr lang="uk-UA" dirty="0"/>
              <a:t>. </a:t>
            </a: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BA3-3B82-491E-BFB9-F677DEB052D8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8124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Для реалізації задачі було використано мережу типу </a:t>
            </a:r>
            <a:r>
              <a:rPr lang="uk-UA" dirty="0" err="1"/>
              <a:t>перцептрон</a:t>
            </a:r>
            <a:r>
              <a:rPr lang="uk-UA" dirty="0"/>
              <a:t>. </a:t>
            </a:r>
          </a:p>
          <a:p>
            <a:r>
              <a:rPr lang="uk-UA" b="1" dirty="0" err="1"/>
              <a:t>Перцептроном</a:t>
            </a:r>
            <a:r>
              <a:rPr lang="uk-UA" dirty="0"/>
              <a:t> називається мережа, яка утворена з шарів нейронів, має функцію активації, послідовне розповсюдження сигналу. </a:t>
            </a:r>
          </a:p>
          <a:p>
            <a:r>
              <a:rPr lang="uk-UA" dirty="0"/>
              <a:t>На слайді зображено архітектуру багатошарового </a:t>
            </a:r>
            <a:r>
              <a:rPr lang="uk-UA" dirty="0" err="1"/>
              <a:t>перцептрону</a:t>
            </a:r>
            <a:r>
              <a:rPr lang="uk-UA" dirty="0"/>
              <a:t>. Перший шар – вхідний, останній – вихідний, проміжні шари – приховані. На виході останнього шару отримуємо вектор значень від 0 до 1, кожне з яких відповідає певному об’єкту. Відповіддю мережі вважається об’єкт, який відповідає найбільшому значенню з </a:t>
            </a:r>
            <a:r>
              <a:rPr lang="uk-UA" dirty="0" err="1"/>
              <a:t>вектора</a:t>
            </a:r>
            <a:r>
              <a:rPr lang="uk-UA" dirty="0"/>
              <a:t>. </a:t>
            </a:r>
          </a:p>
          <a:p>
            <a:r>
              <a:rPr lang="uk-UA" dirty="0"/>
              <a:t>Для правильного розпізнавання об’єктів нейронна мережа повинна пройти навчання, наприклад, на наборах навчальних пар. Під час навчання відбувається корекція </a:t>
            </a:r>
            <a:r>
              <a:rPr lang="uk-UA" dirty="0" err="1"/>
              <a:t>вагів</a:t>
            </a:r>
            <a:r>
              <a:rPr lang="uk-UA" dirty="0"/>
              <a:t> на входах нейронів. У </a:t>
            </a:r>
            <a:r>
              <a:rPr lang="uk-UA" dirty="0" err="1"/>
              <a:t>перцептронах</a:t>
            </a:r>
            <a:r>
              <a:rPr lang="uk-UA" dirty="0"/>
              <a:t> використовують метод навчання, що </a:t>
            </a:r>
            <a:r>
              <a:rPr lang="uk-UA" dirty="0" err="1"/>
              <a:t>грунтується</a:t>
            </a:r>
            <a:r>
              <a:rPr lang="uk-UA" dirty="0"/>
              <a:t>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зворотному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поширенні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похибки</a:t>
            </a:r>
            <a:r>
              <a:rPr lang="uk-UA" dirty="0"/>
              <a:t>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BA3-3B82-491E-BFB9-F677DEB052D8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5478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Нейронна мережа, реалізована в програмному засобі </a:t>
            </a:r>
            <a:r>
              <a:rPr lang="en-US" dirty="0" err="1"/>
              <a:t>NeuroMath</a:t>
            </a:r>
            <a:r>
              <a:rPr lang="ru-RU" dirty="0"/>
              <a:t>, </a:t>
            </a:r>
            <a:r>
              <a:rPr lang="uk-UA" noProof="0" dirty="0"/>
              <a:t>призначена для розпізнавання математичних виразів. </a:t>
            </a: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noProof="0" dirty="0"/>
              <a:t>Для </a:t>
            </a:r>
            <a:r>
              <a:rPr lang="uk-UA" noProof="0" dirty="0"/>
              <a:t>реалізації були використані такі технології: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noProof="0" dirty="0"/>
              <a:t>- Мова програмування</a:t>
            </a:r>
            <a:r>
              <a:rPr lang="en-US" noProof="0" dirty="0"/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noProof="0" dirty="0"/>
              <a:t>- Бібліотека для </a:t>
            </a:r>
            <a:r>
              <a:rPr lang="uk-UA" b="1" noProof="0" dirty="0"/>
              <a:t>матричних розширених математичних операцій</a:t>
            </a:r>
            <a:r>
              <a:rPr lang="uk-UA" noProof="0" dirty="0"/>
              <a:t>, наприклад матричних – </a:t>
            </a:r>
            <a:r>
              <a:rPr lang="en-US" noProof="0" dirty="0"/>
              <a:t>NumPy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noProof="0" dirty="0"/>
              <a:t>- Бібліотека для </a:t>
            </a:r>
            <a:r>
              <a:rPr lang="uk-UA" b="1" noProof="0" dirty="0"/>
              <a:t>аналізу даних</a:t>
            </a:r>
            <a:r>
              <a:rPr lang="uk-UA" noProof="0" dirty="0"/>
              <a:t>, яка містить багато функцій, в тому числі </a:t>
            </a:r>
            <a:r>
              <a:rPr lang="uk-UA" noProof="0" dirty="0" err="1"/>
              <a:t>сигмоїду</a:t>
            </a:r>
            <a:r>
              <a:rPr lang="uk-UA" noProof="0" dirty="0"/>
              <a:t> – </a:t>
            </a:r>
            <a:r>
              <a:rPr lang="en-US" noProof="0" dirty="0"/>
              <a:t>SciPy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noProof="0" dirty="0"/>
              <a:t>- Бібліотека для зручного </a:t>
            </a:r>
            <a:r>
              <a:rPr lang="uk-UA" b="1" noProof="0" dirty="0"/>
              <a:t>зчитування та обробки зображень </a:t>
            </a:r>
            <a:r>
              <a:rPr lang="uk-UA" noProof="0" dirty="0"/>
              <a:t>–</a:t>
            </a:r>
            <a:r>
              <a:rPr lang="en-US" noProof="0" dirty="0"/>
              <a:t> OpenCV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noProof="0" dirty="0"/>
              <a:t>- Фреймворк для роботи з </a:t>
            </a:r>
            <a:r>
              <a:rPr lang="uk-UA" b="1" noProof="0" dirty="0"/>
              <a:t>графічним інтерфейсом </a:t>
            </a:r>
            <a:r>
              <a:rPr lang="ru-RU" noProof="0" dirty="0"/>
              <a:t>– </a:t>
            </a:r>
            <a:r>
              <a:rPr lang="en-US" noProof="0" dirty="0" err="1"/>
              <a:t>Kivy</a:t>
            </a:r>
            <a:r>
              <a:rPr lang="en-US" noProof="0" dirty="0"/>
              <a:t> </a:t>
            </a:r>
            <a:r>
              <a:rPr lang="ru-RU" noProof="0" dirty="0"/>
              <a:t>та </a:t>
            </a:r>
            <a:r>
              <a:rPr lang="en-US" noProof="0" dirty="0" err="1"/>
              <a:t>KivyMD</a:t>
            </a:r>
            <a:endParaRPr lang="en-US" noProof="0" dirty="0"/>
          </a:p>
          <a:p>
            <a:endParaRPr lang="uk-UA" noProof="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BA3-3B82-491E-BFB9-F677DEB052D8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4186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В основі модуля розпізнавання лежать 3 мережі, кожна з яких опрацьовує окремі об’єкти – цифри, букви та символи операцій, </a:t>
            </a:r>
            <a:r>
              <a:rPr lang="uk-UA" b="1" dirty="0"/>
              <a:t>подані у вигляді малюнків</a:t>
            </a:r>
            <a:r>
              <a:rPr lang="uk-UA" dirty="0"/>
              <a:t>. </a:t>
            </a:r>
          </a:p>
          <a:p>
            <a:r>
              <a:rPr lang="uk-UA" dirty="0"/>
              <a:t>Кожна мережа має 784 нейрони на вході, що відповідають пікселям зображення розміром 28х28, функцію активації </a:t>
            </a:r>
            <a:r>
              <a:rPr lang="uk-UA" dirty="0" err="1"/>
              <a:t>сигмоїда</a:t>
            </a:r>
            <a:r>
              <a:rPr lang="uk-UA" dirty="0"/>
              <a:t>. </a:t>
            </a:r>
          </a:p>
          <a:p>
            <a:r>
              <a:rPr lang="uk-UA" dirty="0"/>
              <a:t>Перша мережа розпізнає цифри і має 100 прихованих нейронів і 11 вихідних. 10 виходів відповідають цифрам, одинадцятий активується, якщо символ не є цифрою. </a:t>
            </a:r>
          </a:p>
          <a:p>
            <a:endParaRPr lang="uk-UA" dirty="0"/>
          </a:p>
          <a:p>
            <a:r>
              <a:rPr lang="uk-UA" b="0" dirty="0"/>
              <a:t>Аналогічний</a:t>
            </a:r>
            <a:r>
              <a:rPr lang="uk-UA" b="1" baseline="0" dirty="0"/>
              <a:t> механізм </a:t>
            </a:r>
            <a:r>
              <a:rPr lang="uk-UA" baseline="0" dirty="0"/>
              <a:t>використовується і в інших мережах.</a:t>
            </a:r>
          </a:p>
          <a:p>
            <a:endParaRPr lang="uk-UA" dirty="0"/>
          </a:p>
          <a:p>
            <a:r>
              <a:rPr lang="uk-UA" dirty="0"/>
              <a:t>Друга мережа розпізнає математичні символи і деякі константи, має 300 прихованих нейронів і 17 вихідних.</a:t>
            </a:r>
          </a:p>
          <a:p>
            <a:r>
              <a:rPr lang="uk-UA" dirty="0"/>
              <a:t>Третя мережа розпізнає букви для математичних функцій і констант, має 200 прихованих нейронів і 27 вихідних. (Не дивлячись на те, що ця мережа має найбільший вихідний вектор, їй надано менше прихованих нейронів, ніж мережі з операторами, оскільки для найменування букв і констант використовується лише половина </a:t>
            </a:r>
            <a:r>
              <a:rPr lang="uk-UA" dirty="0" err="1"/>
              <a:t>вектора</a:t>
            </a:r>
            <a:r>
              <a:rPr lang="uk-UA" dirty="0"/>
              <a:t>, а це майже збігається з розміром </a:t>
            </a:r>
            <a:r>
              <a:rPr lang="uk-UA" dirty="0" err="1"/>
              <a:t>вектора</a:t>
            </a:r>
            <a:r>
              <a:rPr lang="uk-UA" dirty="0"/>
              <a:t> цифр).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BA3-3B82-491E-BFB9-F677DEB052D8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3092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Програмний засіб </a:t>
            </a:r>
            <a:r>
              <a:rPr lang="en-US" dirty="0" err="1"/>
              <a:t>NeuroMath</a:t>
            </a:r>
            <a:r>
              <a:rPr lang="uk-UA" dirty="0"/>
              <a:t> використовується для пояснення суті нейронних мереж на уроках інформатики в науковому ліцеї ПОЛІТ. 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BA3-3B82-491E-BFB9-F677DEB052D8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2272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BA3-3B82-491E-BFB9-F677DEB052D8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846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14B3-E527-4636-BFA6-684073494173}" type="datetime1">
              <a:rPr lang="uk-UA" smtClean="0"/>
              <a:t>01.08.2021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843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37E0-27BB-44B1-A7AA-42E557B85694}" type="datetime1">
              <a:rPr lang="uk-UA" smtClean="0"/>
              <a:t>01.08.2021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88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ABBC-2839-4581-B809-A5CF2F7A95E5}" type="datetime1">
              <a:rPr lang="uk-UA" smtClean="0"/>
              <a:t>01.08.2021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732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73E5-F1D4-4C50-A24C-089C758E18F1}" type="datetime1">
              <a:rPr lang="uk-UA" smtClean="0"/>
              <a:t>01.08.2021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953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5D9B-FC07-4B43-A7C1-53A4892233B7}" type="datetime1">
              <a:rPr lang="uk-UA" smtClean="0"/>
              <a:t>01.08.2021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1587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722-C712-43B4-8CE1-65362B56BB7B}" type="datetime1">
              <a:rPr lang="uk-UA" smtClean="0"/>
              <a:t>01.08.2021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540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7428-6C91-4EFF-AC02-00E03656E5A3}" type="datetime1">
              <a:rPr lang="uk-UA" smtClean="0"/>
              <a:t>01.08.2021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‹№›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0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E09D-D51F-474B-AB12-5448963EE909}" type="datetime1">
              <a:rPr lang="uk-UA" smtClean="0"/>
              <a:t>01.08.2021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009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0A21-0104-4524-8EDB-2E4C4048865C}" type="datetime1">
              <a:rPr lang="uk-UA" smtClean="0"/>
              <a:t>01.08.2021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890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7522-5A1E-4E7D-864D-A2CB5D5BDF71}" type="datetime1">
              <a:rPr lang="uk-UA" smtClean="0"/>
              <a:t>01.08.2021</a:t>
            </a:fld>
            <a:endParaRPr lang="uk-U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uk-U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01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8E2AB37-AD99-470C-8804-7A7A886326B8}" type="datetime1">
              <a:rPr lang="uk-UA" smtClean="0"/>
              <a:t>01.08.2021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uk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79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30CE08C-8DD4-4586-9479-2A94B73B5AFB}" type="datetime1">
              <a:rPr lang="uk-UA" smtClean="0"/>
              <a:t>01.08.2021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E5AF408-9466-44B4-A19F-6558C198F8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578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E84B1-5204-4E0E-873F-29FF5014D27C}"/>
              </a:ext>
            </a:extLst>
          </p:cNvPr>
          <p:cNvSpPr txBox="1"/>
          <p:nvPr/>
        </p:nvSpPr>
        <p:spPr>
          <a:xfrm>
            <a:off x="628649" y="81745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latin typeface="Corbel" panose="020B0503020204020204" pitchFamily="34" charset="0"/>
                <a:ea typeface="+mj-ea"/>
                <a:cs typeface="+mj-cs"/>
              </a:rPr>
              <a:t>Система</a:t>
            </a:r>
            <a:r>
              <a:rPr lang="en-US" sz="4000" dirty="0">
                <a:latin typeface="Corbel" panose="020B0503020204020204" pitchFamily="34" charset="0"/>
                <a:ea typeface="+mj-ea"/>
                <a:cs typeface="+mj-cs"/>
              </a:rPr>
              <a:t> </a:t>
            </a:r>
            <a:r>
              <a:rPr lang="en-US" sz="4000" dirty="0" err="1">
                <a:latin typeface="Corbel" panose="020B0503020204020204" pitchFamily="34" charset="0"/>
                <a:ea typeface="+mj-ea"/>
                <a:cs typeface="+mj-cs"/>
              </a:rPr>
              <a:t>розпізнавання</a:t>
            </a:r>
            <a:r>
              <a:rPr lang="en-US" sz="4000" dirty="0">
                <a:latin typeface="Corbel" panose="020B0503020204020204" pitchFamily="34" charset="0"/>
                <a:ea typeface="+mj-ea"/>
                <a:cs typeface="+mj-cs"/>
              </a:rPr>
              <a:t> </a:t>
            </a:r>
            <a:r>
              <a:rPr lang="en-US" sz="4000" dirty="0" err="1">
                <a:latin typeface="Corbel" panose="020B0503020204020204" pitchFamily="34" charset="0"/>
                <a:ea typeface="+mj-ea"/>
                <a:cs typeface="+mj-cs"/>
              </a:rPr>
              <a:t>математичних</a:t>
            </a:r>
            <a:r>
              <a:rPr lang="en-US" sz="4000" dirty="0">
                <a:latin typeface="Corbel" panose="020B0503020204020204" pitchFamily="34" charset="0"/>
                <a:ea typeface="+mj-ea"/>
                <a:cs typeface="+mj-cs"/>
              </a:rPr>
              <a:t> </a:t>
            </a:r>
            <a:r>
              <a:rPr lang="en-US" sz="4000" dirty="0" err="1">
                <a:latin typeface="Corbel" panose="020B0503020204020204" pitchFamily="34" charset="0"/>
                <a:ea typeface="+mj-ea"/>
                <a:cs typeface="+mj-cs"/>
              </a:rPr>
              <a:t>виразів</a:t>
            </a:r>
            <a:r>
              <a:rPr lang="en-US" sz="4000" dirty="0">
                <a:latin typeface="Corbel" panose="020B0503020204020204" pitchFamily="34" charset="0"/>
                <a:ea typeface="+mj-ea"/>
                <a:cs typeface="+mj-cs"/>
              </a:rPr>
              <a:t> </a:t>
            </a:r>
            <a:r>
              <a:rPr lang="en-US" sz="4000" b="1" dirty="0" err="1">
                <a:latin typeface="Corbel" panose="020B0503020204020204" pitchFamily="34" charset="0"/>
                <a:ea typeface="+mj-ea"/>
                <a:cs typeface="+mj-cs"/>
              </a:rPr>
              <a:t>NeuroMath</a:t>
            </a:r>
            <a:endParaRPr lang="en-US" sz="4000" b="1" dirty="0">
              <a:latin typeface="Corbel" panose="020B0503020204020204" pitchFamily="34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DDA35-B5C7-41BE-96AB-8FC3E3AB49F7}"/>
              </a:ext>
            </a:extLst>
          </p:cNvPr>
          <p:cNvSpPr txBox="1"/>
          <p:nvPr/>
        </p:nvSpPr>
        <p:spPr>
          <a:xfrm>
            <a:off x="979754" y="3002576"/>
            <a:ext cx="7184491" cy="2375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orbel (Основний текст)"/>
              </a:rPr>
              <a:t>Роботу</a:t>
            </a:r>
            <a:r>
              <a:rPr lang="en-US" dirty="0">
                <a:latin typeface="Corbel (Основний текст)"/>
              </a:rPr>
              <a:t> </a:t>
            </a:r>
            <a:r>
              <a:rPr lang="en-US" dirty="0" err="1">
                <a:latin typeface="Corbel (Основний текст)"/>
              </a:rPr>
              <a:t>виконав</a:t>
            </a:r>
            <a:r>
              <a:rPr lang="en-US" dirty="0">
                <a:latin typeface="Corbel (Основний текст)"/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 err="1">
                <a:latin typeface="Corbel (Основний текст)"/>
              </a:rPr>
              <a:t>Головко</a:t>
            </a:r>
            <a:r>
              <a:rPr lang="en-US" b="1" dirty="0">
                <a:latin typeface="Corbel (Основний текст)"/>
              </a:rPr>
              <a:t> </a:t>
            </a:r>
            <a:r>
              <a:rPr lang="en-US" b="1" dirty="0" err="1">
                <a:latin typeface="Corbel (Основний текст)"/>
              </a:rPr>
              <a:t>Євгеній</a:t>
            </a:r>
            <a:r>
              <a:rPr lang="en-US" b="1" dirty="0">
                <a:latin typeface="Corbel (Основний текст)"/>
              </a:rPr>
              <a:t> </a:t>
            </a:r>
            <a:r>
              <a:rPr lang="en-US" b="1" dirty="0" err="1">
                <a:latin typeface="Corbel (Основний текст)"/>
              </a:rPr>
              <a:t>Олегович</a:t>
            </a:r>
            <a:r>
              <a:rPr lang="en-US" b="1" dirty="0">
                <a:latin typeface="Corbel (Основний текст)"/>
              </a:rPr>
              <a:t>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orbel (Основний текст)"/>
              </a:rPr>
              <a:t>учень</a:t>
            </a:r>
            <a:r>
              <a:rPr lang="en-US" dirty="0">
                <a:latin typeface="Corbel (Основний текст)"/>
              </a:rPr>
              <a:t> 11 </a:t>
            </a:r>
            <a:r>
              <a:rPr lang="en-US" dirty="0" err="1">
                <a:latin typeface="Corbel (Основний текст)"/>
              </a:rPr>
              <a:t>класу</a:t>
            </a:r>
            <a:r>
              <a:rPr lang="en-US" dirty="0">
                <a:latin typeface="Corbel (Основний текст)"/>
              </a:rPr>
              <a:t> </a:t>
            </a:r>
            <a:r>
              <a:rPr lang="en-US" dirty="0" err="1">
                <a:latin typeface="Corbel (Основний текст)"/>
              </a:rPr>
              <a:t>Полтавського</a:t>
            </a:r>
            <a:r>
              <a:rPr lang="en-US" dirty="0">
                <a:latin typeface="Corbel (Основний текст)"/>
              </a:rPr>
              <a:t> </a:t>
            </a:r>
            <a:r>
              <a:rPr lang="en-US" dirty="0" err="1">
                <a:latin typeface="Corbel (Основний текст)"/>
              </a:rPr>
              <a:t>обласного</a:t>
            </a:r>
            <a:r>
              <a:rPr lang="en-US" dirty="0">
                <a:latin typeface="Corbel (Основний текст)"/>
              </a:rPr>
              <a:t> </a:t>
            </a:r>
            <a:r>
              <a:rPr lang="en-US" dirty="0" err="1">
                <a:latin typeface="Corbel (Основний текст)"/>
              </a:rPr>
              <a:t>наукового</a:t>
            </a:r>
            <a:r>
              <a:rPr lang="en-US" dirty="0">
                <a:latin typeface="Corbel (Основний текст)"/>
              </a:rPr>
              <a:t> </a:t>
            </a:r>
            <a:r>
              <a:rPr lang="en-US" dirty="0" err="1">
                <a:latin typeface="Corbel (Основний текст)"/>
              </a:rPr>
              <a:t>ліцею</a:t>
            </a:r>
            <a:r>
              <a:rPr lang="en-US" dirty="0">
                <a:latin typeface="Corbel (Основний текст)"/>
              </a:rPr>
              <a:t> «ПОЛІТ»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orbel (Основний текст)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orbel (Основний текст)"/>
              </a:rPr>
              <a:t>Науков</a:t>
            </a:r>
            <a:r>
              <a:rPr lang="uk-UA" dirty="0" err="1">
                <a:latin typeface="Corbel (Основний текст)"/>
              </a:rPr>
              <a:t>ий</a:t>
            </a:r>
            <a:r>
              <a:rPr lang="en-US" dirty="0">
                <a:latin typeface="Corbel (Основний текст)"/>
              </a:rPr>
              <a:t> </a:t>
            </a:r>
            <a:r>
              <a:rPr lang="en-US" dirty="0" err="1">
                <a:latin typeface="Corbel (Основний текст)"/>
              </a:rPr>
              <a:t>керівник</a:t>
            </a:r>
            <a:r>
              <a:rPr lang="en-US" dirty="0">
                <a:latin typeface="Corbel (Основний текст)"/>
              </a:rPr>
              <a:t>:</a:t>
            </a:r>
            <a:br>
              <a:rPr lang="en-US" dirty="0">
                <a:latin typeface="Corbel (Основний текст)"/>
              </a:rPr>
            </a:br>
            <a:r>
              <a:rPr lang="en-US" b="1" dirty="0">
                <a:latin typeface="Corbel (Основний текст)"/>
              </a:rPr>
              <a:t>Лисенко Тетяна Іванівна, </a:t>
            </a:r>
            <a:r>
              <a:rPr lang="en-US" dirty="0" err="1">
                <a:latin typeface="Corbel (Основний текст)"/>
              </a:rPr>
              <a:t>викладач</a:t>
            </a:r>
            <a:r>
              <a:rPr lang="en-US" dirty="0">
                <a:latin typeface="Corbel (Основний текст)"/>
              </a:rPr>
              <a:t> </a:t>
            </a:r>
            <a:r>
              <a:rPr lang="en-US" dirty="0" err="1">
                <a:latin typeface="Corbel (Основний текст)"/>
              </a:rPr>
              <a:t>інформатики</a:t>
            </a:r>
            <a:endParaRPr lang="en-US" dirty="0">
              <a:latin typeface="Corbel (Основний текст)"/>
            </a:endParaRPr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14D2B6D8-B27B-4107-AB0C-CFEE356F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438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A03B0497-106F-4379-98E4-8CB38450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10</a:t>
            </a:fld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D65C3-08D3-4DB9-8C2B-36D610F4BA67}"/>
              </a:ext>
            </a:extLst>
          </p:cNvPr>
          <p:cNvSpPr txBox="1"/>
          <p:nvPr/>
        </p:nvSpPr>
        <p:spPr>
          <a:xfrm>
            <a:off x="1200150" y="2386744"/>
            <a:ext cx="6743700" cy="1645920"/>
          </a:xfrm>
          <a:prstGeom prst="rect">
            <a:avLst/>
          </a:prstGeom>
          <a:solidFill>
            <a:schemeClr val="tx1"/>
          </a:solidFill>
          <a:ln w="190500" cmpd="thinThick"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b="1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8516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50FCC3-879E-4B2B-ADD3-EFE5F19A6E51}"/>
              </a:ext>
            </a:extLst>
          </p:cNvPr>
          <p:cNvSpPr txBox="1"/>
          <p:nvPr/>
        </p:nvSpPr>
        <p:spPr>
          <a:xfrm>
            <a:off x="1849139" y="334014"/>
            <a:ext cx="5027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/>
              <a:t>Штучні </a:t>
            </a:r>
            <a:r>
              <a:rPr lang="ru-RU" sz="3600" dirty="0"/>
              <a:t>н</a:t>
            </a:r>
            <a:r>
              <a:rPr lang="uk-UA" sz="3600" dirty="0" err="1"/>
              <a:t>ейронні</a:t>
            </a:r>
            <a:r>
              <a:rPr lang="uk-UA" sz="3600" dirty="0"/>
              <a:t> мережі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3E40D-B877-46DA-89FB-37130ADD58AB}"/>
              </a:ext>
            </a:extLst>
          </p:cNvPr>
          <p:cNvSpPr txBox="1"/>
          <p:nvPr/>
        </p:nvSpPr>
        <p:spPr>
          <a:xfrm>
            <a:off x="800100" y="1231082"/>
            <a:ext cx="7543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Це математичні моделі, їх програмні чи апаратні реалізації, побудовані за принципом функціонування  мереж нервових клітин живого організму.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703D0-80C1-4D20-9A67-3B69C0DB4867}"/>
              </a:ext>
            </a:extLst>
          </p:cNvPr>
          <p:cNvSpPr txBox="1"/>
          <p:nvPr/>
        </p:nvSpPr>
        <p:spPr>
          <a:xfrm>
            <a:off x="800100" y="2462005"/>
            <a:ext cx="7543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1940-ві – поняття нейронної мережі визначено американськими вченими Мак-</a:t>
            </a:r>
            <a:r>
              <a:rPr lang="uk-UA" dirty="0" err="1"/>
              <a:t>Калоком</a:t>
            </a:r>
            <a:r>
              <a:rPr lang="uk-UA" dirty="0"/>
              <a:t> та </a:t>
            </a:r>
            <a:r>
              <a:rPr lang="uk-UA" dirty="0" err="1"/>
              <a:t>Пітсом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uk-UA" dirty="0"/>
              <a:t>Дослідженням цього питанням займалися такі вчені як Н. Вінер, Д. </a:t>
            </a:r>
            <a:r>
              <a:rPr lang="uk-UA" dirty="0" err="1"/>
              <a:t>Хебб</a:t>
            </a:r>
            <a:r>
              <a:rPr lang="uk-UA" dirty="0"/>
              <a:t>, Ф. </a:t>
            </a:r>
            <a:r>
              <a:rPr lang="uk-UA" dirty="0" err="1"/>
              <a:t>Розенблатт</a:t>
            </a:r>
            <a:r>
              <a:rPr lang="uk-UA" dirty="0"/>
              <a:t>, Т. </a:t>
            </a:r>
            <a:r>
              <a:rPr lang="uk-UA" dirty="0" err="1"/>
              <a:t>Кохонен</a:t>
            </a:r>
            <a:r>
              <a:rPr lang="uk-UA" dirty="0"/>
              <a:t>, </a:t>
            </a:r>
            <a:r>
              <a:rPr lang="uk-UA" dirty="0" err="1"/>
              <a:t>Дж</a:t>
            </a:r>
            <a:r>
              <a:rPr lang="uk-UA" dirty="0"/>
              <a:t>. Андерсон та інші.</a:t>
            </a:r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1F58948-BB92-4636-A606-93C10F6A81FA}"/>
              </a:ext>
            </a:extLst>
          </p:cNvPr>
          <p:cNvSpPr/>
          <p:nvPr/>
        </p:nvSpPr>
        <p:spPr>
          <a:xfrm>
            <a:off x="2876549" y="4403859"/>
            <a:ext cx="27975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Розпізнавання образів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Задачі оптимізації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Аналіз даних</a:t>
            </a:r>
          </a:p>
          <a:p>
            <a:r>
              <a:rPr lang="uk-UA" dirty="0"/>
              <a:t>та інше</a:t>
            </a: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A2141DAC-A7A7-4CFC-B6B1-1F4C701C3F36}"/>
              </a:ext>
            </a:extLst>
          </p:cNvPr>
          <p:cNvSpPr/>
          <p:nvPr/>
        </p:nvSpPr>
        <p:spPr>
          <a:xfrm>
            <a:off x="304800" y="4265360"/>
            <a:ext cx="2571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Робототехніка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Сенсорні пристрої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Криптографія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Прогнозування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Прийняття рішень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4A772065-57B2-4CDD-8C86-B2F5F9A1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2</a:t>
            </a:fld>
            <a:endParaRPr lang="uk-UA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093" y="3827420"/>
            <a:ext cx="2617802" cy="2353207"/>
          </a:xfrm>
          <a:prstGeom prst="rect">
            <a:avLst/>
          </a:prstGeom>
          <a:noFill/>
          <a:ln>
            <a:noFill/>
          </a:ln>
          <a:effectLst>
            <a:outerShdw blurRad="127000" sx="102000" sy="102000" algn="ctr" rotWithShape="0">
              <a:srgbClr val="7030A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33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E1E0C-9F5C-4980-B482-520FECA4CFB5}"/>
              </a:ext>
            </a:extLst>
          </p:cNvPr>
          <p:cNvSpPr txBox="1"/>
          <p:nvPr/>
        </p:nvSpPr>
        <p:spPr>
          <a:xfrm>
            <a:off x="2781477" y="126748"/>
            <a:ext cx="3581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/>
              <a:t>Науковий апарат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CC9DB-8BB6-4A2D-9009-C19C9871C04F}"/>
              </a:ext>
            </a:extLst>
          </p:cNvPr>
          <p:cNvSpPr txBox="1"/>
          <p:nvPr/>
        </p:nvSpPr>
        <p:spPr>
          <a:xfrm>
            <a:off x="486916" y="773079"/>
            <a:ext cx="81701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/>
              <a:t>Об’єкт дослідження</a:t>
            </a:r>
            <a:r>
              <a:rPr lang="uk-UA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штучні нейронні мережі</a:t>
            </a:r>
          </a:p>
          <a:p>
            <a:endParaRPr lang="uk-UA" dirty="0"/>
          </a:p>
          <a:p>
            <a:r>
              <a:rPr lang="uk-UA" b="1" dirty="0"/>
              <a:t>Предмет дослідження</a:t>
            </a:r>
            <a:r>
              <a:rPr lang="uk-UA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штучна нейронна мережа як засіб розпізнавання рукописних даних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  <a:p>
            <a:r>
              <a:rPr lang="uk-UA" b="1" dirty="0"/>
              <a:t>Мета дослідження</a:t>
            </a:r>
            <a:r>
              <a:rPr lang="uk-UA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Змоделювати, розробити, провести попереднє навчання штучної нейронної мережі, що виконуватиме розпізнавання математичних виразів і на основі результатів розпізнавання – обчислення їх значень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35156621-FE3B-4409-A2BB-37B180DD14CE}"/>
              </a:ext>
            </a:extLst>
          </p:cNvPr>
          <p:cNvSpPr/>
          <p:nvPr/>
        </p:nvSpPr>
        <p:spPr>
          <a:xfrm>
            <a:off x="423544" y="3888359"/>
            <a:ext cx="8322106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b="1" dirty="0"/>
              <a:t>Для досягнення мети були поставлені такі завдання</a:t>
            </a:r>
            <a:r>
              <a:rPr lang="uk-UA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Ознайомитись з поняттям штучної нейронної мережі, її складовими.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Проаналізувати архітектуру штучних нейронних мереж та методи їх навчання.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Розробити математичну модель та комп’ютерну реалізацію нейронної мережі для розпізнавання математичних виразів, отриманих шляхом рукописного вводу.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8005F402-95C7-4636-B721-AF6B3CFE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550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59641AA8-003F-48B9-B1F2-1CB36CCB7425}"/>
              </a:ext>
            </a:extLst>
          </p:cNvPr>
          <p:cNvSpPr txBox="1"/>
          <p:nvPr/>
        </p:nvSpPr>
        <p:spPr>
          <a:xfrm>
            <a:off x="2653577" y="189747"/>
            <a:ext cx="340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/>
              <a:t>Будова нейрону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A2DB9F-01C0-411F-98BA-29D9FE6C4F4B}"/>
                  </a:ext>
                </a:extLst>
              </p:cNvPr>
              <p:cNvSpPr txBox="1"/>
              <p:nvPr/>
            </p:nvSpPr>
            <p:spPr>
              <a:xfrm>
                <a:off x="6633800" y="4121518"/>
                <a:ext cx="1627752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𝑺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uk-UA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uk-UA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uk-UA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1A2DB9F-01C0-411F-98BA-29D9FE6C4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800" y="4121518"/>
                <a:ext cx="1627752" cy="7562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DF07AB8-7FDA-459F-A06F-C08DBBAA06E7}"/>
                  </a:ext>
                </a:extLst>
              </p:cNvPr>
              <p:cNvSpPr txBox="1"/>
              <p:nvPr/>
            </p:nvSpPr>
            <p:spPr>
              <a:xfrm>
                <a:off x="7063800" y="5007561"/>
                <a:ext cx="1824707" cy="4001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endParaRPr lang="uk-UA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DF07AB8-7FDA-459F-A06F-C08DBBAA0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800" y="5007561"/>
                <a:ext cx="1824707" cy="400174"/>
              </a:xfrm>
              <a:prstGeom prst="rect">
                <a:avLst/>
              </a:prstGeom>
              <a:blipFill rotWithShape="1">
                <a:blip r:embed="rId4"/>
                <a:stretch>
                  <a:fillRect l="-8027" t="-3030" b="-1969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увати 5"/>
          <p:cNvGrpSpPr/>
          <p:nvPr/>
        </p:nvGrpSpPr>
        <p:grpSpPr>
          <a:xfrm>
            <a:off x="931001" y="2818748"/>
            <a:ext cx="5448218" cy="3573341"/>
            <a:chOff x="835751" y="2818748"/>
            <a:chExt cx="5448218" cy="3573341"/>
          </a:xfrm>
        </p:grpSpPr>
        <p:sp>
          <p:nvSpPr>
            <p:cNvPr id="2" name="Овал 1">
              <a:extLst>
                <a:ext uri="{FF2B5EF4-FFF2-40B4-BE49-F238E27FC236}">
                  <a16:creationId xmlns:a16="http://schemas.microsoft.com/office/drawing/2014/main" id="{B9D8172A-C76A-4562-85C2-75B63EBD3C6A}"/>
                </a:ext>
              </a:extLst>
            </p:cNvPr>
            <p:cNvSpPr/>
            <p:nvPr/>
          </p:nvSpPr>
          <p:spPr>
            <a:xfrm>
              <a:off x="1568248" y="3335679"/>
              <a:ext cx="548586" cy="54858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09DC804C-388F-4CFD-96EB-2A49D3654924}"/>
                </a:ext>
              </a:extLst>
            </p:cNvPr>
            <p:cNvSpPr/>
            <p:nvPr/>
          </p:nvSpPr>
          <p:spPr>
            <a:xfrm>
              <a:off x="1568248" y="4171620"/>
              <a:ext cx="548586" cy="54858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2F7ECC5C-F192-4364-991C-0A03C28B0D99}"/>
                </a:ext>
              </a:extLst>
            </p:cNvPr>
            <p:cNvSpPr/>
            <p:nvPr/>
          </p:nvSpPr>
          <p:spPr>
            <a:xfrm>
              <a:off x="1568248" y="5007561"/>
              <a:ext cx="548586" cy="54858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C6B7F8D9-1CCB-4254-9699-B4E5C492090E}"/>
                </a:ext>
              </a:extLst>
            </p:cNvPr>
            <p:cNvSpPr/>
            <p:nvPr/>
          </p:nvSpPr>
          <p:spPr>
            <a:xfrm>
              <a:off x="1568248" y="5843503"/>
              <a:ext cx="548586" cy="54858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D5B4497F-F694-476C-90FE-2A008CC9CF26}"/>
                </a:ext>
              </a:extLst>
            </p:cNvPr>
            <p:cNvSpPr/>
            <p:nvPr/>
          </p:nvSpPr>
          <p:spPr>
            <a:xfrm>
              <a:off x="2870322" y="3884265"/>
              <a:ext cx="1885223" cy="188522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cxnSp>
          <p:nvCxnSpPr>
            <p:cNvPr id="13" name="Пряма сполучна лінія 12">
              <a:extLst>
                <a:ext uri="{FF2B5EF4-FFF2-40B4-BE49-F238E27FC236}">
                  <a16:creationId xmlns:a16="http://schemas.microsoft.com/office/drawing/2014/main" id="{21C0D672-88D2-4B3B-904F-D9785A737B9E}"/>
                </a:ext>
              </a:extLst>
            </p:cNvPr>
            <p:cNvCxnSpPr>
              <a:stCxn id="10" idx="0"/>
              <a:endCxn id="10" idx="4"/>
            </p:cNvCxnSpPr>
            <p:nvPr/>
          </p:nvCxnSpPr>
          <p:spPr>
            <a:xfrm>
              <a:off x="3812933" y="3884265"/>
              <a:ext cx="0" cy="188522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4EEC10-180E-4BBB-81F7-273D97892A64}"/>
                </a:ext>
              </a:extLst>
            </p:cNvPr>
            <p:cNvSpPr txBox="1"/>
            <p:nvPr/>
          </p:nvSpPr>
          <p:spPr>
            <a:xfrm>
              <a:off x="3146843" y="4255948"/>
              <a:ext cx="578693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k-UA" sz="54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FB247E7-5CE1-4B2A-AAC3-100E9E277430}"/>
                    </a:ext>
                  </a:extLst>
                </p:cNvPr>
                <p:cNvSpPr txBox="1"/>
                <p:nvPr/>
              </p:nvSpPr>
              <p:spPr>
                <a:xfrm>
                  <a:off x="3908772" y="4499520"/>
                  <a:ext cx="75937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3600" dirty="0"/>
                    <a:t>f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uk-UA" sz="36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FB247E7-5CE1-4B2A-AAC3-100E9E277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8772" y="4499520"/>
                  <a:ext cx="759375" cy="5539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7097" t="-25275" b="-48352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Пряма зі стрілкою 33">
              <a:extLst>
                <a:ext uri="{FF2B5EF4-FFF2-40B4-BE49-F238E27FC236}">
                  <a16:creationId xmlns:a16="http://schemas.microsoft.com/office/drawing/2014/main" id="{25440CE8-C35E-4606-A2EF-9F0EFC616298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941293" y="3609972"/>
              <a:ext cx="626956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Пряма зі стрілкою 35">
              <a:extLst>
                <a:ext uri="{FF2B5EF4-FFF2-40B4-BE49-F238E27FC236}">
                  <a16:creationId xmlns:a16="http://schemas.microsoft.com/office/drawing/2014/main" id="{B1B86519-F034-41EC-A6A7-CDB8C1CB5DB9}"/>
                </a:ext>
              </a:extLst>
            </p:cNvPr>
            <p:cNvCxnSpPr>
              <a:cxnSpLocks/>
            </p:cNvCxnSpPr>
            <p:nvPr/>
          </p:nvCxnSpPr>
          <p:spPr>
            <a:xfrm>
              <a:off x="941293" y="4458974"/>
              <a:ext cx="626956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Пряма зі стрілкою 36">
              <a:extLst>
                <a:ext uri="{FF2B5EF4-FFF2-40B4-BE49-F238E27FC236}">
                  <a16:creationId xmlns:a16="http://schemas.microsoft.com/office/drawing/2014/main" id="{B83A6B20-4EBF-4751-9AF6-6779EF22DC82}"/>
                </a:ext>
              </a:extLst>
            </p:cNvPr>
            <p:cNvCxnSpPr>
              <a:cxnSpLocks/>
            </p:cNvCxnSpPr>
            <p:nvPr/>
          </p:nvCxnSpPr>
          <p:spPr>
            <a:xfrm>
              <a:off x="941293" y="5260085"/>
              <a:ext cx="626956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Пряма зі стрілкою 37">
              <a:extLst>
                <a:ext uri="{FF2B5EF4-FFF2-40B4-BE49-F238E27FC236}">
                  <a16:creationId xmlns:a16="http://schemas.microsoft.com/office/drawing/2014/main" id="{4B4DBF0A-7682-4E3C-938D-F2CBB0E62EB6}"/>
                </a:ext>
              </a:extLst>
            </p:cNvPr>
            <p:cNvCxnSpPr>
              <a:cxnSpLocks/>
            </p:cNvCxnSpPr>
            <p:nvPr/>
          </p:nvCxnSpPr>
          <p:spPr>
            <a:xfrm>
              <a:off x="941293" y="6117796"/>
              <a:ext cx="626956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Пряма сполучна лінія 39">
              <a:extLst>
                <a:ext uri="{FF2B5EF4-FFF2-40B4-BE49-F238E27FC236}">
                  <a16:creationId xmlns:a16="http://schemas.microsoft.com/office/drawing/2014/main" id="{4FF89C0F-D065-4162-A37D-02E49375748E}"/>
                </a:ext>
              </a:extLst>
            </p:cNvPr>
            <p:cNvCxnSpPr>
              <a:cxnSpLocks/>
              <a:stCxn id="2" idx="6"/>
              <a:endCxn id="10" idx="1"/>
            </p:cNvCxnSpPr>
            <p:nvPr/>
          </p:nvCxnSpPr>
          <p:spPr>
            <a:xfrm>
              <a:off x="2116835" y="3609972"/>
              <a:ext cx="1029572" cy="550378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Пряма сполучна лінія 40">
              <a:extLst>
                <a:ext uri="{FF2B5EF4-FFF2-40B4-BE49-F238E27FC236}">
                  <a16:creationId xmlns:a16="http://schemas.microsoft.com/office/drawing/2014/main" id="{1D10EE85-0EF3-4ADF-ABC3-D94BFC2814C9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2116835" y="4445913"/>
              <a:ext cx="753487" cy="220958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Пряма сполучна лінія 43">
              <a:extLst>
                <a:ext uri="{FF2B5EF4-FFF2-40B4-BE49-F238E27FC236}">
                  <a16:creationId xmlns:a16="http://schemas.microsoft.com/office/drawing/2014/main" id="{C0B8361F-1B6C-46D9-8132-677DDC76B31A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2116835" y="5072422"/>
              <a:ext cx="753487" cy="209432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Пряма сполучна лінія 46">
              <a:extLst>
                <a:ext uri="{FF2B5EF4-FFF2-40B4-BE49-F238E27FC236}">
                  <a16:creationId xmlns:a16="http://schemas.microsoft.com/office/drawing/2014/main" id="{635CD983-C6A2-465A-8F1C-A885ADEAA040}"/>
                </a:ext>
              </a:extLst>
            </p:cNvPr>
            <p:cNvCxnSpPr>
              <a:cxnSpLocks/>
              <a:stCxn id="19" idx="6"/>
              <a:endCxn id="10" idx="3"/>
            </p:cNvCxnSpPr>
            <p:nvPr/>
          </p:nvCxnSpPr>
          <p:spPr>
            <a:xfrm flipV="1">
              <a:off x="2116835" y="5493403"/>
              <a:ext cx="1029572" cy="624393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Пряма зі стрілкою 53">
              <a:extLst>
                <a:ext uri="{FF2B5EF4-FFF2-40B4-BE49-F238E27FC236}">
                  <a16:creationId xmlns:a16="http://schemas.microsoft.com/office/drawing/2014/main" id="{6FBECD6B-DF27-486F-862D-4A553A882833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>
              <a:off x="4755544" y="4826876"/>
              <a:ext cx="1070779" cy="0"/>
            </a:xfrm>
            <a:prstGeom prst="straightConnector1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F37DAAD-F4AA-45B0-8449-85FE293EC86C}"/>
                    </a:ext>
                  </a:extLst>
                </p:cNvPr>
                <p:cNvSpPr txBox="1"/>
                <p:nvPr/>
              </p:nvSpPr>
              <p:spPr>
                <a:xfrm>
                  <a:off x="967995" y="3201022"/>
                  <a:ext cx="20832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uk-UA" sz="1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F37DAAD-F4AA-45B0-8449-85FE293EC8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995" y="3201022"/>
                  <a:ext cx="208326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1429" r="-5714" b="-1428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4B0F9AD-C47E-46A1-9186-CFC4A455A63F}"/>
                    </a:ext>
                  </a:extLst>
                </p:cNvPr>
                <p:cNvSpPr txBox="1"/>
                <p:nvPr/>
              </p:nvSpPr>
              <p:spPr>
                <a:xfrm>
                  <a:off x="967995" y="4026391"/>
                  <a:ext cx="21249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uk-UA" sz="14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4B0F9AD-C47E-46A1-9186-CFC4A455A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995" y="4026391"/>
                  <a:ext cx="212494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1429" r="-8571" b="-11111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F711C97-4B6A-4C21-A141-44E51DD63C1C}"/>
                    </a:ext>
                  </a:extLst>
                </p:cNvPr>
                <p:cNvSpPr txBox="1"/>
                <p:nvPr/>
              </p:nvSpPr>
              <p:spPr>
                <a:xfrm>
                  <a:off x="941293" y="5703911"/>
                  <a:ext cx="22435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uk-UA" sz="14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F711C97-4B6A-4C21-A141-44E51DD63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93" y="5703911"/>
                  <a:ext cx="224357" cy="21544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0811" r="-2703" b="-8571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BB40DE-42C9-4D79-AAE3-EDBEB11A6AA3}"/>
                </a:ext>
              </a:extLst>
            </p:cNvPr>
            <p:cNvSpPr txBox="1"/>
            <p:nvPr/>
          </p:nvSpPr>
          <p:spPr>
            <a:xfrm>
              <a:off x="973844" y="4838074"/>
              <a:ext cx="17953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…</a:t>
              </a:r>
              <a:endParaRPr lang="uk-UA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7527668-B530-4637-BDEF-A473E51459E1}"/>
                    </a:ext>
                  </a:extLst>
                </p:cNvPr>
                <p:cNvSpPr txBox="1"/>
                <p:nvPr/>
              </p:nvSpPr>
              <p:spPr>
                <a:xfrm>
                  <a:off x="1710520" y="3453545"/>
                  <a:ext cx="24096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uk-UA" sz="1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7527668-B530-4637-BDEF-A473E51459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0520" y="3453545"/>
                  <a:ext cx="240963" cy="21544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0000" r="-5000" b="-11429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C9D4F9D-C3A3-4AA6-97DA-BA7210EAC26C}"/>
                    </a:ext>
                  </a:extLst>
                </p:cNvPr>
                <p:cNvSpPr txBox="1"/>
                <p:nvPr/>
              </p:nvSpPr>
              <p:spPr>
                <a:xfrm>
                  <a:off x="1697863" y="4255948"/>
                  <a:ext cx="24513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uk-UA" sz="14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C9D4F9D-C3A3-4AA6-97DA-BA7210EAC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863" y="4255948"/>
                  <a:ext cx="245132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0000" r="-7500" b="-1428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486D234-91FC-48F3-88ED-D2562C1DF0F6}"/>
                    </a:ext>
                  </a:extLst>
                </p:cNvPr>
                <p:cNvSpPr txBox="1"/>
                <p:nvPr/>
              </p:nvSpPr>
              <p:spPr>
                <a:xfrm>
                  <a:off x="1710520" y="5970077"/>
                  <a:ext cx="25154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uk-UA" sz="14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486D234-91FC-48F3-88ED-D2562C1DF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0520" y="5970077"/>
                  <a:ext cx="251544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9756" r="-2439" b="-833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329375E-7A62-428C-ADE2-E72B0042A3B0}"/>
                </a:ext>
              </a:extLst>
            </p:cNvPr>
            <p:cNvSpPr txBox="1"/>
            <p:nvPr/>
          </p:nvSpPr>
          <p:spPr>
            <a:xfrm>
              <a:off x="1761176" y="5161572"/>
              <a:ext cx="17953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…</a:t>
              </a:r>
              <a:endParaRPr lang="uk-UA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6694D6D-2133-4F1C-8E43-035ABCD2F546}"/>
                    </a:ext>
                  </a:extLst>
                </p:cNvPr>
                <p:cNvSpPr txBox="1"/>
                <p:nvPr/>
              </p:nvSpPr>
              <p:spPr>
                <a:xfrm>
                  <a:off x="5131316" y="4320413"/>
                  <a:ext cx="1393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uk-UA" sz="14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6694D6D-2133-4F1C-8E43-035ABCD2F5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1316" y="4320413"/>
                  <a:ext cx="139333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30435" r="-30435" b="-22857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8167888-6F56-4E21-A42C-818C6B38F83E}"/>
                </a:ext>
              </a:extLst>
            </p:cNvPr>
            <p:cNvSpPr txBox="1"/>
            <p:nvPr/>
          </p:nvSpPr>
          <p:spPr>
            <a:xfrm>
              <a:off x="835751" y="2829342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1050" b="1" dirty="0"/>
                <a:t>Входи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240B7BB-BDCF-4770-A437-075912810216}"/>
                </a:ext>
              </a:extLst>
            </p:cNvPr>
            <p:cNvSpPr txBox="1"/>
            <p:nvPr/>
          </p:nvSpPr>
          <p:spPr>
            <a:xfrm>
              <a:off x="1543641" y="2818748"/>
              <a:ext cx="68801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uk-UA" sz="1050" b="1" dirty="0"/>
                <a:t>Синапси</a:t>
              </a:r>
              <a:br>
                <a:rPr lang="uk-UA" sz="1050" b="1" dirty="0"/>
              </a:br>
              <a:r>
                <a:rPr lang="uk-UA" sz="1050" b="1" dirty="0"/>
                <a:t>(ваги)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6D91D12-168A-4AF8-A8AB-9A9CAC7AB17E}"/>
                </a:ext>
              </a:extLst>
            </p:cNvPr>
            <p:cNvSpPr txBox="1"/>
            <p:nvPr/>
          </p:nvSpPr>
          <p:spPr>
            <a:xfrm>
              <a:off x="2955296" y="3349948"/>
              <a:ext cx="7200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1050" b="1" dirty="0"/>
                <a:t>Суматор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9587DDD-068E-4609-9F2A-58FA2733CEE3}"/>
                </a:ext>
              </a:extLst>
            </p:cNvPr>
            <p:cNvSpPr txBox="1"/>
            <p:nvPr/>
          </p:nvSpPr>
          <p:spPr>
            <a:xfrm>
              <a:off x="3779576" y="3238743"/>
              <a:ext cx="13035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uk-UA" sz="1050" b="1" dirty="0"/>
                <a:t>Функція активації</a:t>
              </a:r>
              <a:br>
                <a:rPr lang="uk-UA" sz="1050" b="1" dirty="0"/>
              </a:br>
              <a:r>
                <a:rPr lang="uk-UA" sz="1050" b="1" dirty="0"/>
                <a:t>(передатна)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0815978-3CD4-4BAA-B3EF-B8F549E1DEFA}"/>
                </a:ext>
              </a:extLst>
            </p:cNvPr>
            <p:cNvSpPr txBox="1"/>
            <p:nvPr/>
          </p:nvSpPr>
          <p:spPr>
            <a:xfrm>
              <a:off x="5103838" y="3728465"/>
              <a:ext cx="11801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uk-UA" sz="1050" b="1" dirty="0"/>
                <a:t>Вихідний сигнал</a:t>
              </a:r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27A6DD1C-0473-4D67-B566-6FF4B5E98CC0}"/>
              </a:ext>
            </a:extLst>
          </p:cNvPr>
          <p:cNvGrpSpPr/>
          <p:nvPr/>
        </p:nvGrpSpPr>
        <p:grpSpPr>
          <a:xfrm>
            <a:off x="4324130" y="1147763"/>
            <a:ext cx="4035185" cy="2147468"/>
            <a:chOff x="247104" y="1632826"/>
            <a:chExt cx="4035185" cy="2147468"/>
          </a:xfrm>
        </p:grpSpPr>
        <p:pic>
          <p:nvPicPr>
            <p:cNvPr id="42" name="Picture 2" descr="Похожее изображение">
              <a:extLst>
                <a:ext uri="{FF2B5EF4-FFF2-40B4-BE49-F238E27FC236}">
                  <a16:creationId xmlns:a16="http://schemas.microsoft.com/office/drawing/2014/main" id="{C7AB62C9-DC0A-411A-BA2B-52A4430A9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195" y="1983536"/>
              <a:ext cx="3112094" cy="142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11673FE-0B50-415B-8E7D-2D59E5440323}"/>
                </a:ext>
              </a:extLst>
            </p:cNvPr>
            <p:cNvSpPr txBox="1"/>
            <p:nvPr/>
          </p:nvSpPr>
          <p:spPr>
            <a:xfrm>
              <a:off x="454242" y="1766000"/>
              <a:ext cx="778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Дендрит</a:t>
              </a:r>
              <a:endParaRPr lang="uk-UA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BEFB472-32A4-48E0-A0FC-494BE5D7FED8}"/>
                </a:ext>
              </a:extLst>
            </p:cNvPr>
            <p:cNvSpPr txBox="1"/>
            <p:nvPr/>
          </p:nvSpPr>
          <p:spPr>
            <a:xfrm>
              <a:off x="2819406" y="3503295"/>
              <a:ext cx="583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1200" dirty="0"/>
                <a:t>Аксон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7703C24-1D0C-4CE3-BE61-2B3F362C3422}"/>
                </a:ext>
              </a:extLst>
            </p:cNvPr>
            <p:cNvSpPr txBox="1"/>
            <p:nvPr/>
          </p:nvSpPr>
          <p:spPr>
            <a:xfrm>
              <a:off x="247104" y="249099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Синапс</a:t>
              </a:r>
              <a:endParaRPr lang="uk-UA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783DC-B237-4DED-B813-5CEFEC43BD69}"/>
                </a:ext>
              </a:extLst>
            </p:cNvPr>
            <p:cNvSpPr txBox="1"/>
            <p:nvPr/>
          </p:nvSpPr>
          <p:spPr>
            <a:xfrm>
              <a:off x="1978636" y="1632826"/>
              <a:ext cx="15538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1200" dirty="0"/>
                <a:t>Клітинне тіло (сома)</a:t>
              </a:r>
            </a:p>
          </p:txBody>
        </p:sp>
        <p:cxnSp>
          <p:nvCxnSpPr>
            <p:cNvPr id="50" name="Пряма сполучна лінія 49">
              <a:extLst>
                <a:ext uri="{FF2B5EF4-FFF2-40B4-BE49-F238E27FC236}">
                  <a16:creationId xmlns:a16="http://schemas.microsoft.com/office/drawing/2014/main" id="{4F9658D0-E180-47C4-B0B0-1FAD192A829F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H="1">
              <a:off x="1793509" y="1909825"/>
              <a:ext cx="962039" cy="938583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Пряма сполучна лінія 50">
              <a:extLst>
                <a:ext uri="{FF2B5EF4-FFF2-40B4-BE49-F238E27FC236}">
                  <a16:creationId xmlns:a16="http://schemas.microsoft.com/office/drawing/2014/main" id="{FF9D909D-FBA7-420A-807F-A9E422C087BD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>
              <a:off x="843612" y="2042999"/>
              <a:ext cx="691547" cy="447995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Пряма сполучна лінія 51">
              <a:extLst>
                <a:ext uri="{FF2B5EF4-FFF2-40B4-BE49-F238E27FC236}">
                  <a16:creationId xmlns:a16="http://schemas.microsoft.com/office/drawing/2014/main" id="{A1D1302A-C28F-4523-A8BF-71525FFDD4A2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912671" y="2629493"/>
              <a:ext cx="327288" cy="39939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5" name="Ліва фігурна дужка 54">
              <a:extLst>
                <a:ext uri="{FF2B5EF4-FFF2-40B4-BE49-F238E27FC236}">
                  <a16:creationId xmlns:a16="http://schemas.microsoft.com/office/drawing/2014/main" id="{9F82F0D9-1C2B-44F2-8C30-BE15A3439116}"/>
                </a:ext>
              </a:extLst>
            </p:cNvPr>
            <p:cNvSpPr/>
            <p:nvPr/>
          </p:nvSpPr>
          <p:spPr>
            <a:xfrm rot="16200000">
              <a:off x="2907753" y="2531520"/>
              <a:ext cx="229705" cy="1527079"/>
            </a:xfrm>
            <a:prstGeom prst="leftBrace">
              <a:avLst>
                <a:gd name="adj1" fmla="val 8333"/>
                <a:gd name="adj2" fmla="val 50407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 sz="1100"/>
            </a:p>
          </p:txBody>
        </p:sp>
      </p:grp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BD492A91-2F37-4DB3-A2A2-41C8A7A4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4</a:t>
            </a:fld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7091385" y="5436267"/>
            <a:ext cx="112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/>
              <a:t>Сигмоїда</a:t>
            </a:r>
            <a:endParaRPr lang="uk-UA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973108" y="4325559"/>
            <a:ext cx="294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err="1"/>
              <a:t>Оцифрований</a:t>
            </a:r>
            <a:r>
              <a:rPr lang="uk-UA" sz="2400" dirty="0"/>
              <a:t> об’єкт</a:t>
            </a:r>
          </a:p>
        </p:txBody>
      </p:sp>
    </p:spTree>
    <p:extLst>
      <p:ext uri="{BB962C8B-B14F-4D97-AF65-F5344CB8AC3E}">
        <p14:creationId xmlns:p14="http://schemas.microsoft.com/office/powerpoint/2010/main" val="47785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увати 5">
            <a:extLst>
              <a:ext uri="{FF2B5EF4-FFF2-40B4-BE49-F238E27FC236}">
                <a16:creationId xmlns:a16="http://schemas.microsoft.com/office/drawing/2014/main" id="{6ED3D4AF-CA53-413F-A58E-7BB200BFD665}"/>
              </a:ext>
            </a:extLst>
          </p:cNvPr>
          <p:cNvGrpSpPr/>
          <p:nvPr/>
        </p:nvGrpSpPr>
        <p:grpSpPr>
          <a:xfrm>
            <a:off x="858342" y="2159001"/>
            <a:ext cx="687614" cy="687614"/>
            <a:chOff x="3423043" y="2273300"/>
            <a:chExt cx="2749552" cy="2749552"/>
          </a:xfrm>
        </p:grpSpPr>
        <p:sp>
          <p:nvSpPr>
            <p:cNvPr id="2" name="Овал 1">
              <a:extLst>
                <a:ext uri="{FF2B5EF4-FFF2-40B4-BE49-F238E27FC236}">
                  <a16:creationId xmlns:a16="http://schemas.microsoft.com/office/drawing/2014/main" id="{6AC2A875-A038-436C-926C-ADDB09C68C53}"/>
                </a:ext>
              </a:extLst>
            </p:cNvPr>
            <p:cNvSpPr/>
            <p:nvPr/>
          </p:nvSpPr>
          <p:spPr>
            <a:xfrm>
              <a:off x="3423043" y="2273300"/>
              <a:ext cx="2749552" cy="27495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3" name="Пряма сполучна лінія 2">
              <a:extLst>
                <a:ext uri="{FF2B5EF4-FFF2-40B4-BE49-F238E27FC236}">
                  <a16:creationId xmlns:a16="http://schemas.microsoft.com/office/drawing/2014/main" id="{CB3F1447-382F-4788-A75A-019DF10C2CAF}"/>
                </a:ext>
              </a:extLst>
            </p:cNvPr>
            <p:cNvCxnSpPr>
              <a:stCxn id="2" idx="0"/>
              <a:endCxn id="2" idx="4"/>
            </p:cNvCxnSpPr>
            <p:nvPr/>
          </p:nvCxnSpPr>
          <p:spPr>
            <a:xfrm>
              <a:off x="4797819" y="2273300"/>
              <a:ext cx="0" cy="274955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95497D-6348-4A96-B451-BAF01E24322C}"/>
                </a:ext>
              </a:extLst>
            </p:cNvPr>
            <p:cNvSpPr txBox="1"/>
            <p:nvPr/>
          </p:nvSpPr>
          <p:spPr>
            <a:xfrm>
              <a:off x="3826346" y="3015348"/>
              <a:ext cx="844011" cy="11076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k-UA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2735B45-E0B8-41A3-82C0-A97A961C71C7}"/>
                    </a:ext>
                  </a:extLst>
                </p:cNvPr>
                <p:cNvSpPr txBox="1"/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/>
                    <a:t>f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uk-UA" sz="11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2735B45-E0B8-41A3-82C0-A97A961C7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blipFill>
                  <a:blip r:embed="rId3"/>
                  <a:stretch>
                    <a:fillRect l="-39474" t="-28571" r="-3421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CC541BE-612F-4C8B-A470-295120D4CC0E}"/>
              </a:ext>
            </a:extLst>
          </p:cNvPr>
          <p:cNvSpPr txBox="1"/>
          <p:nvPr/>
        </p:nvSpPr>
        <p:spPr>
          <a:xfrm>
            <a:off x="2514096" y="317500"/>
            <a:ext cx="4115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/>
              <a:t>Схема </a:t>
            </a:r>
            <a:r>
              <a:rPr lang="uk-UA" sz="3600" dirty="0" err="1"/>
              <a:t>перцептрону</a:t>
            </a:r>
            <a:endParaRPr lang="uk-UA" sz="3600" dirty="0"/>
          </a:p>
        </p:txBody>
      </p: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2CB4C5C2-3086-444D-B250-7AEE9F24FFC9}"/>
              </a:ext>
            </a:extLst>
          </p:cNvPr>
          <p:cNvGrpSpPr/>
          <p:nvPr/>
        </p:nvGrpSpPr>
        <p:grpSpPr>
          <a:xfrm>
            <a:off x="858342" y="3113452"/>
            <a:ext cx="687614" cy="687614"/>
            <a:chOff x="3423043" y="2273300"/>
            <a:chExt cx="2749552" cy="2749552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902239CB-C520-49F3-90B5-7CABF66C74CB}"/>
                </a:ext>
              </a:extLst>
            </p:cNvPr>
            <p:cNvSpPr/>
            <p:nvPr/>
          </p:nvSpPr>
          <p:spPr>
            <a:xfrm>
              <a:off x="3423043" y="2273300"/>
              <a:ext cx="2749552" cy="27495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10" name="Пряма сполучна лінія 9">
              <a:extLst>
                <a:ext uri="{FF2B5EF4-FFF2-40B4-BE49-F238E27FC236}">
                  <a16:creationId xmlns:a16="http://schemas.microsoft.com/office/drawing/2014/main" id="{00062C0F-F468-4DB8-AD6D-65C9E0245CFB}"/>
                </a:ext>
              </a:extLst>
            </p:cNvPr>
            <p:cNvCxnSpPr>
              <a:stCxn id="9" idx="0"/>
              <a:endCxn id="9" idx="4"/>
            </p:cNvCxnSpPr>
            <p:nvPr/>
          </p:nvCxnSpPr>
          <p:spPr>
            <a:xfrm>
              <a:off x="4797819" y="2273300"/>
              <a:ext cx="0" cy="274955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31B93A-33B9-4774-9E5A-DA867EE5292D}"/>
                </a:ext>
              </a:extLst>
            </p:cNvPr>
            <p:cNvSpPr txBox="1"/>
            <p:nvPr/>
          </p:nvSpPr>
          <p:spPr>
            <a:xfrm>
              <a:off x="3826346" y="3015348"/>
              <a:ext cx="844011" cy="11076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k-UA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A458E0-FF8E-43CC-A66A-D22DCE9CE279}"/>
                    </a:ext>
                  </a:extLst>
                </p:cNvPr>
                <p:cNvSpPr txBox="1"/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/>
                    <a:t>f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uk-UA" sz="11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A458E0-FF8E-43CC-A66A-D22DCE9CE2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blipFill>
                  <a:blip r:embed="rId3"/>
                  <a:stretch>
                    <a:fillRect l="-39474" t="-29630" r="-34211" b="-5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Групувати 12">
            <a:extLst>
              <a:ext uri="{FF2B5EF4-FFF2-40B4-BE49-F238E27FC236}">
                <a16:creationId xmlns:a16="http://schemas.microsoft.com/office/drawing/2014/main" id="{1FFBF98B-6536-4677-8189-BA97498E57D4}"/>
              </a:ext>
            </a:extLst>
          </p:cNvPr>
          <p:cNvGrpSpPr/>
          <p:nvPr/>
        </p:nvGrpSpPr>
        <p:grpSpPr>
          <a:xfrm>
            <a:off x="858342" y="3888324"/>
            <a:ext cx="687614" cy="785929"/>
            <a:chOff x="3423043" y="1880169"/>
            <a:chExt cx="2749552" cy="3142683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FDE04BBE-2A01-4542-8D9A-B625F07C28D5}"/>
                </a:ext>
              </a:extLst>
            </p:cNvPr>
            <p:cNvSpPr/>
            <p:nvPr/>
          </p:nvSpPr>
          <p:spPr>
            <a:xfrm>
              <a:off x="3423043" y="2273300"/>
              <a:ext cx="2749552" cy="27495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DD788A-A337-4DBE-8A43-79A3A2441FFA}"/>
                </a:ext>
              </a:extLst>
            </p:cNvPr>
            <p:cNvSpPr txBox="1"/>
            <p:nvPr/>
          </p:nvSpPr>
          <p:spPr>
            <a:xfrm>
              <a:off x="4012857" y="1880169"/>
              <a:ext cx="1303068" cy="24614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000" b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8" name="Групувати 17">
            <a:extLst>
              <a:ext uri="{FF2B5EF4-FFF2-40B4-BE49-F238E27FC236}">
                <a16:creationId xmlns:a16="http://schemas.microsoft.com/office/drawing/2014/main" id="{C85D908C-BE37-40C5-B837-AF7C55150378}"/>
              </a:ext>
            </a:extLst>
          </p:cNvPr>
          <p:cNvGrpSpPr/>
          <p:nvPr/>
        </p:nvGrpSpPr>
        <p:grpSpPr>
          <a:xfrm>
            <a:off x="858342" y="4941090"/>
            <a:ext cx="687614" cy="687614"/>
            <a:chOff x="3423043" y="2273300"/>
            <a:chExt cx="2749552" cy="2749552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97AA0545-F5A6-4046-9AE8-CE092480E67A}"/>
                </a:ext>
              </a:extLst>
            </p:cNvPr>
            <p:cNvSpPr/>
            <p:nvPr/>
          </p:nvSpPr>
          <p:spPr>
            <a:xfrm>
              <a:off x="3423043" y="2273300"/>
              <a:ext cx="2749552" cy="27495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20" name="Пряма сполучна лінія 19">
              <a:extLst>
                <a:ext uri="{FF2B5EF4-FFF2-40B4-BE49-F238E27FC236}">
                  <a16:creationId xmlns:a16="http://schemas.microsoft.com/office/drawing/2014/main" id="{2CC6819B-6D30-40BA-9D0F-02F7E8065C80}"/>
                </a:ext>
              </a:extLst>
            </p:cNvPr>
            <p:cNvCxnSpPr>
              <a:stCxn id="19" idx="0"/>
              <a:endCxn id="19" idx="4"/>
            </p:cNvCxnSpPr>
            <p:nvPr/>
          </p:nvCxnSpPr>
          <p:spPr>
            <a:xfrm>
              <a:off x="4797819" y="2273300"/>
              <a:ext cx="0" cy="274955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469D69-BB96-4517-8F30-65DE840D070A}"/>
                </a:ext>
              </a:extLst>
            </p:cNvPr>
            <p:cNvSpPr txBox="1"/>
            <p:nvPr/>
          </p:nvSpPr>
          <p:spPr>
            <a:xfrm>
              <a:off x="3826346" y="3015348"/>
              <a:ext cx="844011" cy="11076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k-UA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F7EBF15-3D3F-42DE-B401-8E47059B08E7}"/>
                    </a:ext>
                  </a:extLst>
                </p:cNvPr>
                <p:cNvSpPr txBox="1"/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/>
                    <a:t>f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uk-UA" sz="11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F7EBF15-3D3F-42DE-B401-8E47059B0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blipFill>
                  <a:blip r:embed="rId4"/>
                  <a:stretch>
                    <a:fillRect l="-39474" t="-25000" r="-34211" b="-5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Групувати 22">
            <a:extLst>
              <a:ext uri="{FF2B5EF4-FFF2-40B4-BE49-F238E27FC236}">
                <a16:creationId xmlns:a16="http://schemas.microsoft.com/office/drawing/2014/main" id="{DAC01661-E37D-4ED0-981D-5DF2A86BD271}"/>
              </a:ext>
            </a:extLst>
          </p:cNvPr>
          <p:cNvGrpSpPr/>
          <p:nvPr/>
        </p:nvGrpSpPr>
        <p:grpSpPr>
          <a:xfrm>
            <a:off x="2344833" y="1702728"/>
            <a:ext cx="687614" cy="687614"/>
            <a:chOff x="3423043" y="2273300"/>
            <a:chExt cx="2749552" cy="2749552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DA127862-BBAA-4152-8DF6-011DCEAEB0EC}"/>
                </a:ext>
              </a:extLst>
            </p:cNvPr>
            <p:cNvSpPr/>
            <p:nvPr/>
          </p:nvSpPr>
          <p:spPr>
            <a:xfrm>
              <a:off x="3423043" y="2273300"/>
              <a:ext cx="2749552" cy="27495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25" name="Пряма сполучна лінія 24">
              <a:extLst>
                <a:ext uri="{FF2B5EF4-FFF2-40B4-BE49-F238E27FC236}">
                  <a16:creationId xmlns:a16="http://schemas.microsoft.com/office/drawing/2014/main" id="{DE88E754-56B6-4022-82D4-6655FAF8B0BC}"/>
                </a:ext>
              </a:extLst>
            </p:cNvPr>
            <p:cNvCxnSpPr>
              <a:stCxn id="24" idx="0"/>
              <a:endCxn id="24" idx="4"/>
            </p:cNvCxnSpPr>
            <p:nvPr/>
          </p:nvCxnSpPr>
          <p:spPr>
            <a:xfrm>
              <a:off x="4797819" y="2273300"/>
              <a:ext cx="0" cy="274955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4ECE63-9315-41FD-A5C8-7C9C16ECC32C}"/>
                </a:ext>
              </a:extLst>
            </p:cNvPr>
            <p:cNvSpPr txBox="1"/>
            <p:nvPr/>
          </p:nvSpPr>
          <p:spPr>
            <a:xfrm>
              <a:off x="3826346" y="3015348"/>
              <a:ext cx="844011" cy="11076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k-UA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91C1038-0113-44D4-9A7D-AD9F571483BC}"/>
                    </a:ext>
                  </a:extLst>
                </p:cNvPr>
                <p:cNvSpPr txBox="1"/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/>
                    <a:t>f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uk-UA" sz="11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91C1038-0113-44D4-9A7D-AD9F57148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blipFill>
                  <a:blip r:embed="rId5"/>
                  <a:stretch>
                    <a:fillRect l="-35897" t="-25000" r="-30769" b="-5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Групувати 27">
            <a:extLst>
              <a:ext uri="{FF2B5EF4-FFF2-40B4-BE49-F238E27FC236}">
                <a16:creationId xmlns:a16="http://schemas.microsoft.com/office/drawing/2014/main" id="{7E4ABDE7-4259-4B83-BC23-145CA0A1240B}"/>
              </a:ext>
            </a:extLst>
          </p:cNvPr>
          <p:cNvGrpSpPr/>
          <p:nvPr/>
        </p:nvGrpSpPr>
        <p:grpSpPr>
          <a:xfrm>
            <a:off x="2344833" y="2573174"/>
            <a:ext cx="687614" cy="687614"/>
            <a:chOff x="3423043" y="2273300"/>
            <a:chExt cx="2749552" cy="2749552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1C2D1157-3C8E-4F81-9B00-836F54E776BD}"/>
                </a:ext>
              </a:extLst>
            </p:cNvPr>
            <p:cNvSpPr/>
            <p:nvPr/>
          </p:nvSpPr>
          <p:spPr>
            <a:xfrm>
              <a:off x="3423043" y="2273300"/>
              <a:ext cx="2749552" cy="27495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30" name="Пряма сполучна лінія 29">
              <a:extLst>
                <a:ext uri="{FF2B5EF4-FFF2-40B4-BE49-F238E27FC236}">
                  <a16:creationId xmlns:a16="http://schemas.microsoft.com/office/drawing/2014/main" id="{AE50C538-5CC2-4A7D-96EC-39593B2287C2}"/>
                </a:ext>
              </a:extLst>
            </p:cNvPr>
            <p:cNvCxnSpPr>
              <a:stCxn id="29" idx="0"/>
              <a:endCxn id="29" idx="4"/>
            </p:cNvCxnSpPr>
            <p:nvPr/>
          </p:nvCxnSpPr>
          <p:spPr>
            <a:xfrm>
              <a:off x="4797819" y="2273300"/>
              <a:ext cx="0" cy="274955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A591FA-FCB8-49D4-9038-A973FC59761C}"/>
                </a:ext>
              </a:extLst>
            </p:cNvPr>
            <p:cNvSpPr txBox="1"/>
            <p:nvPr/>
          </p:nvSpPr>
          <p:spPr>
            <a:xfrm>
              <a:off x="3826346" y="3015348"/>
              <a:ext cx="844011" cy="11076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k-UA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3A53486-1BE4-4621-A260-5702BAD0D314}"/>
                    </a:ext>
                  </a:extLst>
                </p:cNvPr>
                <p:cNvSpPr txBox="1"/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/>
                    <a:t>f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uk-UA" sz="11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3A53486-1BE4-4621-A260-5702BAD0D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blipFill>
                  <a:blip r:embed="rId6"/>
                  <a:stretch>
                    <a:fillRect l="-35897" t="-28571" r="-30769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DA8EA871-49C4-4FCC-A525-3FA2E92EE1CB}"/>
              </a:ext>
            </a:extLst>
          </p:cNvPr>
          <p:cNvGrpSpPr/>
          <p:nvPr/>
        </p:nvGrpSpPr>
        <p:grpSpPr>
          <a:xfrm>
            <a:off x="2344833" y="3460817"/>
            <a:ext cx="687614" cy="687614"/>
            <a:chOff x="3423043" y="2273300"/>
            <a:chExt cx="2749552" cy="2749552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687393DE-FEE9-4F1F-8DC5-2E0884395E16}"/>
                </a:ext>
              </a:extLst>
            </p:cNvPr>
            <p:cNvSpPr/>
            <p:nvPr/>
          </p:nvSpPr>
          <p:spPr>
            <a:xfrm>
              <a:off x="3423043" y="2273300"/>
              <a:ext cx="2749552" cy="27495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35" name="Пряма сполучна лінія 34">
              <a:extLst>
                <a:ext uri="{FF2B5EF4-FFF2-40B4-BE49-F238E27FC236}">
                  <a16:creationId xmlns:a16="http://schemas.microsoft.com/office/drawing/2014/main" id="{7C4836AD-E2A1-4E2E-A0B7-5AC580DDABBA}"/>
                </a:ext>
              </a:extLst>
            </p:cNvPr>
            <p:cNvCxnSpPr>
              <a:stCxn id="34" idx="0"/>
              <a:endCxn id="34" idx="4"/>
            </p:cNvCxnSpPr>
            <p:nvPr/>
          </p:nvCxnSpPr>
          <p:spPr>
            <a:xfrm>
              <a:off x="4797819" y="2273300"/>
              <a:ext cx="0" cy="274955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094487-8B1F-405E-B957-E871AAFA9080}"/>
                </a:ext>
              </a:extLst>
            </p:cNvPr>
            <p:cNvSpPr txBox="1"/>
            <p:nvPr/>
          </p:nvSpPr>
          <p:spPr>
            <a:xfrm>
              <a:off x="3826346" y="3015348"/>
              <a:ext cx="844011" cy="11076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k-UA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1E26A40-191B-435C-88FC-332DC1F5EACD}"/>
                    </a:ext>
                  </a:extLst>
                </p:cNvPr>
                <p:cNvSpPr txBox="1"/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/>
                    <a:t>f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uk-UA" sz="11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1E26A40-191B-435C-88FC-332DC1F5E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blipFill>
                  <a:blip r:embed="rId6"/>
                  <a:stretch>
                    <a:fillRect l="-35897" t="-25000" r="-30769" b="-5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Овал 38">
            <a:extLst>
              <a:ext uri="{FF2B5EF4-FFF2-40B4-BE49-F238E27FC236}">
                <a16:creationId xmlns:a16="http://schemas.microsoft.com/office/drawing/2014/main" id="{F515D3FC-B764-429D-BC75-A1982E03C60D}"/>
              </a:ext>
            </a:extLst>
          </p:cNvPr>
          <p:cNvSpPr/>
          <p:nvPr/>
        </p:nvSpPr>
        <p:spPr>
          <a:xfrm>
            <a:off x="2343570" y="4415268"/>
            <a:ext cx="687614" cy="6876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43" name="Групувати 42">
            <a:extLst>
              <a:ext uri="{FF2B5EF4-FFF2-40B4-BE49-F238E27FC236}">
                <a16:creationId xmlns:a16="http://schemas.microsoft.com/office/drawing/2014/main" id="{5F21262A-DBE3-4CC9-988D-F1E713BC64B9}"/>
              </a:ext>
            </a:extLst>
          </p:cNvPr>
          <p:cNvGrpSpPr/>
          <p:nvPr/>
        </p:nvGrpSpPr>
        <p:grpSpPr>
          <a:xfrm>
            <a:off x="2343570" y="5385756"/>
            <a:ext cx="687614" cy="687614"/>
            <a:chOff x="3423043" y="2273300"/>
            <a:chExt cx="2749552" cy="2749552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830CC02B-875B-4FF0-BA53-CADD29376B58}"/>
                </a:ext>
              </a:extLst>
            </p:cNvPr>
            <p:cNvSpPr/>
            <p:nvPr/>
          </p:nvSpPr>
          <p:spPr>
            <a:xfrm>
              <a:off x="3423043" y="2273300"/>
              <a:ext cx="2749552" cy="27495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45" name="Пряма сполучна лінія 44">
              <a:extLst>
                <a:ext uri="{FF2B5EF4-FFF2-40B4-BE49-F238E27FC236}">
                  <a16:creationId xmlns:a16="http://schemas.microsoft.com/office/drawing/2014/main" id="{DDE0DCAB-991F-47A2-8E37-D7667A958E0E}"/>
                </a:ext>
              </a:extLst>
            </p:cNvPr>
            <p:cNvCxnSpPr>
              <a:stCxn id="44" idx="0"/>
              <a:endCxn id="44" idx="4"/>
            </p:cNvCxnSpPr>
            <p:nvPr/>
          </p:nvCxnSpPr>
          <p:spPr>
            <a:xfrm>
              <a:off x="4797819" y="2273300"/>
              <a:ext cx="0" cy="274955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37C29B-68AC-4A07-AF8F-5E1BDA7A5D2E}"/>
                </a:ext>
              </a:extLst>
            </p:cNvPr>
            <p:cNvSpPr txBox="1"/>
            <p:nvPr/>
          </p:nvSpPr>
          <p:spPr>
            <a:xfrm>
              <a:off x="3826346" y="3015348"/>
              <a:ext cx="844011" cy="11076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k-UA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0ED5779-7B6B-4396-AC2E-CDBCB97F83B0}"/>
                    </a:ext>
                  </a:extLst>
                </p:cNvPr>
                <p:cNvSpPr txBox="1"/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/>
                    <a:t>f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uk-UA" sz="11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0ED5779-7B6B-4396-AC2E-CDBCB97F83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blipFill>
                  <a:blip r:embed="rId5"/>
                  <a:stretch>
                    <a:fillRect l="-35897" t="-25000" r="-30769" b="-5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Овал 48">
            <a:extLst>
              <a:ext uri="{FF2B5EF4-FFF2-40B4-BE49-F238E27FC236}">
                <a16:creationId xmlns:a16="http://schemas.microsoft.com/office/drawing/2014/main" id="{BEA15006-64B8-4610-ACF8-6095D2ED1ACB}"/>
              </a:ext>
            </a:extLst>
          </p:cNvPr>
          <p:cNvSpPr/>
          <p:nvPr/>
        </p:nvSpPr>
        <p:spPr>
          <a:xfrm>
            <a:off x="3881535" y="1668776"/>
            <a:ext cx="687614" cy="6876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AB7C0BFC-4D02-47A3-851C-0C63C499EA18}"/>
              </a:ext>
            </a:extLst>
          </p:cNvPr>
          <p:cNvSpPr/>
          <p:nvPr/>
        </p:nvSpPr>
        <p:spPr>
          <a:xfrm>
            <a:off x="3881535" y="2539222"/>
            <a:ext cx="687614" cy="6876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C40CE8EA-F6CD-4AD8-B6C0-F7F875E5A9DD}"/>
              </a:ext>
            </a:extLst>
          </p:cNvPr>
          <p:cNvSpPr/>
          <p:nvPr/>
        </p:nvSpPr>
        <p:spPr>
          <a:xfrm>
            <a:off x="3881535" y="3426865"/>
            <a:ext cx="687614" cy="6876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970FAE9E-AF4A-41F2-A305-88A5991CBF83}"/>
              </a:ext>
            </a:extLst>
          </p:cNvPr>
          <p:cNvSpPr/>
          <p:nvPr/>
        </p:nvSpPr>
        <p:spPr>
          <a:xfrm>
            <a:off x="3880272" y="4381316"/>
            <a:ext cx="687614" cy="6876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8445F095-4B5B-4D74-913C-941F4D970537}"/>
              </a:ext>
            </a:extLst>
          </p:cNvPr>
          <p:cNvSpPr/>
          <p:nvPr/>
        </p:nvSpPr>
        <p:spPr>
          <a:xfrm>
            <a:off x="3880272" y="5351804"/>
            <a:ext cx="687614" cy="6876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73" name="Групувати 72">
            <a:extLst>
              <a:ext uri="{FF2B5EF4-FFF2-40B4-BE49-F238E27FC236}">
                <a16:creationId xmlns:a16="http://schemas.microsoft.com/office/drawing/2014/main" id="{291097CD-1D70-41B8-85E3-58449CB2232F}"/>
              </a:ext>
            </a:extLst>
          </p:cNvPr>
          <p:cNvGrpSpPr/>
          <p:nvPr/>
        </p:nvGrpSpPr>
        <p:grpSpPr>
          <a:xfrm>
            <a:off x="5537464" y="2182890"/>
            <a:ext cx="687614" cy="687614"/>
            <a:chOff x="3423043" y="2273300"/>
            <a:chExt cx="2749552" cy="2749552"/>
          </a:xfrm>
        </p:grpSpPr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197C4784-4F30-481B-954B-628633EBA961}"/>
                </a:ext>
              </a:extLst>
            </p:cNvPr>
            <p:cNvSpPr/>
            <p:nvPr/>
          </p:nvSpPr>
          <p:spPr>
            <a:xfrm>
              <a:off x="3423043" y="2273300"/>
              <a:ext cx="2749552" cy="27495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75" name="Пряма сполучна лінія 74">
              <a:extLst>
                <a:ext uri="{FF2B5EF4-FFF2-40B4-BE49-F238E27FC236}">
                  <a16:creationId xmlns:a16="http://schemas.microsoft.com/office/drawing/2014/main" id="{8A19D01F-25EE-440F-B649-A31136D49FBD}"/>
                </a:ext>
              </a:extLst>
            </p:cNvPr>
            <p:cNvCxnSpPr>
              <a:stCxn id="74" idx="0"/>
              <a:endCxn id="74" idx="4"/>
            </p:cNvCxnSpPr>
            <p:nvPr/>
          </p:nvCxnSpPr>
          <p:spPr>
            <a:xfrm>
              <a:off x="4797819" y="2273300"/>
              <a:ext cx="0" cy="274955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65B8FFF-3B09-4C40-9EFD-F141C29442F6}"/>
                </a:ext>
              </a:extLst>
            </p:cNvPr>
            <p:cNvSpPr txBox="1"/>
            <p:nvPr/>
          </p:nvSpPr>
          <p:spPr>
            <a:xfrm>
              <a:off x="3826346" y="3015348"/>
              <a:ext cx="844011" cy="11076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k-UA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812ABFE-8D4F-4BD0-8EB9-BF02CA35F3AA}"/>
                    </a:ext>
                  </a:extLst>
                </p:cNvPr>
                <p:cNvSpPr txBox="1"/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/>
                    <a:t>f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uk-UA" sz="11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812ABFE-8D4F-4BD0-8EB9-BF02CA35F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blipFill>
                  <a:blip r:embed="rId6"/>
                  <a:stretch>
                    <a:fillRect l="-36842" t="-28571" r="-3421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Групувати 77">
            <a:extLst>
              <a:ext uri="{FF2B5EF4-FFF2-40B4-BE49-F238E27FC236}">
                <a16:creationId xmlns:a16="http://schemas.microsoft.com/office/drawing/2014/main" id="{FFA8DD98-FA4B-43F5-91C3-3D909745F98D}"/>
              </a:ext>
            </a:extLst>
          </p:cNvPr>
          <p:cNvGrpSpPr/>
          <p:nvPr/>
        </p:nvGrpSpPr>
        <p:grpSpPr>
          <a:xfrm>
            <a:off x="5537464" y="3137341"/>
            <a:ext cx="687614" cy="687614"/>
            <a:chOff x="3423043" y="2273300"/>
            <a:chExt cx="2749552" cy="2749552"/>
          </a:xfrm>
        </p:grpSpPr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70A3F975-202E-4925-9751-BBFFD71D07CC}"/>
                </a:ext>
              </a:extLst>
            </p:cNvPr>
            <p:cNvSpPr/>
            <p:nvPr/>
          </p:nvSpPr>
          <p:spPr>
            <a:xfrm>
              <a:off x="3423043" y="2273300"/>
              <a:ext cx="2749552" cy="27495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80" name="Пряма сполучна лінія 79">
              <a:extLst>
                <a:ext uri="{FF2B5EF4-FFF2-40B4-BE49-F238E27FC236}">
                  <a16:creationId xmlns:a16="http://schemas.microsoft.com/office/drawing/2014/main" id="{DD086C53-F4D6-4D1D-BE40-39DD37BB5391}"/>
                </a:ext>
              </a:extLst>
            </p:cNvPr>
            <p:cNvCxnSpPr>
              <a:stCxn id="79" idx="0"/>
              <a:endCxn id="79" idx="4"/>
            </p:cNvCxnSpPr>
            <p:nvPr/>
          </p:nvCxnSpPr>
          <p:spPr>
            <a:xfrm>
              <a:off x="4797819" y="2273300"/>
              <a:ext cx="0" cy="274955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D98D773-36A1-4F9C-9482-466E546A30C4}"/>
                </a:ext>
              </a:extLst>
            </p:cNvPr>
            <p:cNvSpPr txBox="1"/>
            <p:nvPr/>
          </p:nvSpPr>
          <p:spPr>
            <a:xfrm>
              <a:off x="3826346" y="3015348"/>
              <a:ext cx="844011" cy="11076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k-UA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9335CB4-961E-468E-8966-82A0E719C1B2}"/>
                    </a:ext>
                  </a:extLst>
                </p:cNvPr>
                <p:cNvSpPr txBox="1"/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/>
                    <a:t>f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uk-UA" sz="11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9335CB4-961E-468E-8966-82A0E719C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blipFill>
                  <a:blip r:embed="rId5"/>
                  <a:stretch>
                    <a:fillRect l="-36842" t="-25000" r="-34211" b="-5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4" name="Овал 83">
            <a:extLst>
              <a:ext uri="{FF2B5EF4-FFF2-40B4-BE49-F238E27FC236}">
                <a16:creationId xmlns:a16="http://schemas.microsoft.com/office/drawing/2014/main" id="{B62C6F1E-D278-42F2-B8CE-D8972459A459}"/>
              </a:ext>
            </a:extLst>
          </p:cNvPr>
          <p:cNvSpPr/>
          <p:nvPr/>
        </p:nvSpPr>
        <p:spPr>
          <a:xfrm>
            <a:off x="5537464" y="4010528"/>
            <a:ext cx="687614" cy="6876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88" name="Групувати 87">
            <a:extLst>
              <a:ext uri="{FF2B5EF4-FFF2-40B4-BE49-F238E27FC236}">
                <a16:creationId xmlns:a16="http://schemas.microsoft.com/office/drawing/2014/main" id="{55B6564D-B8F8-40A1-A490-4D0E58CE13B3}"/>
              </a:ext>
            </a:extLst>
          </p:cNvPr>
          <p:cNvGrpSpPr/>
          <p:nvPr/>
        </p:nvGrpSpPr>
        <p:grpSpPr>
          <a:xfrm>
            <a:off x="5537464" y="4964979"/>
            <a:ext cx="687614" cy="687614"/>
            <a:chOff x="3423043" y="2273300"/>
            <a:chExt cx="2749552" cy="2749552"/>
          </a:xfrm>
        </p:grpSpPr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CF50E82A-DC68-4549-8281-683497690E32}"/>
                </a:ext>
              </a:extLst>
            </p:cNvPr>
            <p:cNvSpPr/>
            <p:nvPr/>
          </p:nvSpPr>
          <p:spPr>
            <a:xfrm>
              <a:off x="3423043" y="2273300"/>
              <a:ext cx="2749552" cy="27495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90" name="Пряма сполучна лінія 89">
              <a:extLst>
                <a:ext uri="{FF2B5EF4-FFF2-40B4-BE49-F238E27FC236}">
                  <a16:creationId xmlns:a16="http://schemas.microsoft.com/office/drawing/2014/main" id="{FFCE727B-B32A-46E5-8BAB-B9DDE4F5D16B}"/>
                </a:ext>
              </a:extLst>
            </p:cNvPr>
            <p:cNvCxnSpPr>
              <a:cxnSpLocks/>
              <a:stCxn id="89" idx="0"/>
              <a:endCxn id="89" idx="4"/>
            </p:cNvCxnSpPr>
            <p:nvPr/>
          </p:nvCxnSpPr>
          <p:spPr>
            <a:xfrm>
              <a:off x="4797819" y="2273300"/>
              <a:ext cx="0" cy="274955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36F6BC7-F52A-4F70-B7A6-71182A82878C}"/>
                </a:ext>
              </a:extLst>
            </p:cNvPr>
            <p:cNvSpPr txBox="1"/>
            <p:nvPr/>
          </p:nvSpPr>
          <p:spPr>
            <a:xfrm>
              <a:off x="3826346" y="3015348"/>
              <a:ext cx="844011" cy="11076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uk-UA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2400A25-C413-4365-AADE-08098322F569}"/>
                    </a:ext>
                  </a:extLst>
                </p:cNvPr>
                <p:cNvSpPr txBox="1"/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/>
                    <a:t>f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uk-UA" sz="11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2400A25-C413-4365-AADE-08098322F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099" y="3340297"/>
                  <a:ext cx="933793" cy="676885"/>
                </a:xfrm>
                <a:prstGeom prst="rect">
                  <a:avLst/>
                </a:prstGeom>
                <a:blipFill>
                  <a:blip r:embed="rId5"/>
                  <a:stretch>
                    <a:fillRect l="-36842" t="-25000" r="-34211" b="-5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8" name="Пряма сполучна лінія 97">
            <a:extLst>
              <a:ext uri="{FF2B5EF4-FFF2-40B4-BE49-F238E27FC236}">
                <a16:creationId xmlns:a16="http://schemas.microsoft.com/office/drawing/2014/main" id="{27D1E64F-3DC8-4952-A4F7-760350CFFCE6}"/>
              </a:ext>
            </a:extLst>
          </p:cNvPr>
          <p:cNvCxnSpPr>
            <a:cxnSpLocks/>
            <a:stCxn id="2" idx="6"/>
            <a:endCxn id="24" idx="2"/>
          </p:cNvCxnSpPr>
          <p:nvPr/>
        </p:nvCxnSpPr>
        <p:spPr>
          <a:xfrm flipV="1">
            <a:off x="1545956" y="2046535"/>
            <a:ext cx="798877" cy="456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 сполучна лінія 99">
            <a:extLst>
              <a:ext uri="{FF2B5EF4-FFF2-40B4-BE49-F238E27FC236}">
                <a16:creationId xmlns:a16="http://schemas.microsoft.com/office/drawing/2014/main" id="{9699B0F3-0339-4ED9-BCCF-A4A64BBA57F6}"/>
              </a:ext>
            </a:extLst>
          </p:cNvPr>
          <p:cNvCxnSpPr>
            <a:cxnSpLocks/>
            <a:stCxn id="2" idx="6"/>
            <a:endCxn id="29" idx="2"/>
          </p:cNvCxnSpPr>
          <p:nvPr/>
        </p:nvCxnSpPr>
        <p:spPr>
          <a:xfrm>
            <a:off x="1545956" y="2502808"/>
            <a:ext cx="798877" cy="414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 сполучна лінія 102">
            <a:extLst>
              <a:ext uri="{FF2B5EF4-FFF2-40B4-BE49-F238E27FC236}">
                <a16:creationId xmlns:a16="http://schemas.microsoft.com/office/drawing/2014/main" id="{DC0D9038-AA28-4463-81D8-07741E6C4088}"/>
              </a:ext>
            </a:extLst>
          </p:cNvPr>
          <p:cNvCxnSpPr>
            <a:cxnSpLocks/>
            <a:stCxn id="9" idx="6"/>
            <a:endCxn id="29" idx="2"/>
          </p:cNvCxnSpPr>
          <p:nvPr/>
        </p:nvCxnSpPr>
        <p:spPr>
          <a:xfrm flipV="1">
            <a:off x="1545956" y="2916981"/>
            <a:ext cx="798877" cy="540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 сполучна лінія 105">
            <a:extLst>
              <a:ext uri="{FF2B5EF4-FFF2-40B4-BE49-F238E27FC236}">
                <a16:creationId xmlns:a16="http://schemas.microsoft.com/office/drawing/2014/main" id="{3F8A01A3-5829-4F8D-A459-9AF9B99A2C60}"/>
              </a:ext>
            </a:extLst>
          </p:cNvPr>
          <p:cNvCxnSpPr>
            <a:cxnSpLocks/>
            <a:stCxn id="9" idx="6"/>
            <a:endCxn id="34" idx="2"/>
          </p:cNvCxnSpPr>
          <p:nvPr/>
        </p:nvCxnSpPr>
        <p:spPr>
          <a:xfrm>
            <a:off x="1545956" y="3457259"/>
            <a:ext cx="798877" cy="347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 сполучна лінія 108">
            <a:extLst>
              <a:ext uri="{FF2B5EF4-FFF2-40B4-BE49-F238E27FC236}">
                <a16:creationId xmlns:a16="http://schemas.microsoft.com/office/drawing/2014/main" id="{A8C1A8A8-136F-4348-8227-770D235D444F}"/>
              </a:ext>
            </a:extLst>
          </p:cNvPr>
          <p:cNvCxnSpPr>
            <a:cxnSpLocks/>
            <a:stCxn id="14" idx="6"/>
            <a:endCxn id="39" idx="2"/>
          </p:cNvCxnSpPr>
          <p:nvPr/>
        </p:nvCxnSpPr>
        <p:spPr>
          <a:xfrm>
            <a:off x="1545956" y="4330446"/>
            <a:ext cx="797614" cy="4286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 сполучна лінія 111">
            <a:extLst>
              <a:ext uri="{FF2B5EF4-FFF2-40B4-BE49-F238E27FC236}">
                <a16:creationId xmlns:a16="http://schemas.microsoft.com/office/drawing/2014/main" id="{0CD3A25C-AC47-4FDE-A8A0-FA3E57AE41E3}"/>
              </a:ext>
            </a:extLst>
          </p:cNvPr>
          <p:cNvCxnSpPr>
            <a:cxnSpLocks/>
            <a:stCxn id="14" idx="6"/>
            <a:endCxn id="34" idx="2"/>
          </p:cNvCxnSpPr>
          <p:nvPr/>
        </p:nvCxnSpPr>
        <p:spPr>
          <a:xfrm flipV="1">
            <a:off x="1545956" y="3804624"/>
            <a:ext cx="798877" cy="5258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 сполучна лінія 114">
            <a:extLst>
              <a:ext uri="{FF2B5EF4-FFF2-40B4-BE49-F238E27FC236}">
                <a16:creationId xmlns:a16="http://schemas.microsoft.com/office/drawing/2014/main" id="{B51716DB-5E8B-4E59-A5C9-7F202A1700C3}"/>
              </a:ext>
            </a:extLst>
          </p:cNvPr>
          <p:cNvCxnSpPr>
            <a:cxnSpLocks/>
            <a:stCxn id="19" idx="6"/>
            <a:endCxn id="44" idx="2"/>
          </p:cNvCxnSpPr>
          <p:nvPr/>
        </p:nvCxnSpPr>
        <p:spPr>
          <a:xfrm>
            <a:off x="1545956" y="5284897"/>
            <a:ext cx="797614" cy="4446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 сполучна лінія 117">
            <a:extLst>
              <a:ext uri="{FF2B5EF4-FFF2-40B4-BE49-F238E27FC236}">
                <a16:creationId xmlns:a16="http://schemas.microsoft.com/office/drawing/2014/main" id="{87BC8375-DAC6-473C-905F-5B70E74D9AA0}"/>
              </a:ext>
            </a:extLst>
          </p:cNvPr>
          <p:cNvCxnSpPr>
            <a:cxnSpLocks/>
            <a:stCxn id="19" idx="6"/>
            <a:endCxn id="39" idx="2"/>
          </p:cNvCxnSpPr>
          <p:nvPr/>
        </p:nvCxnSpPr>
        <p:spPr>
          <a:xfrm flipV="1">
            <a:off x="1545956" y="4759075"/>
            <a:ext cx="797614" cy="5258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 сполучна лінія 120">
            <a:extLst>
              <a:ext uri="{FF2B5EF4-FFF2-40B4-BE49-F238E27FC236}">
                <a16:creationId xmlns:a16="http://schemas.microsoft.com/office/drawing/2014/main" id="{12F31B94-EBB8-46B8-8711-C68B0C599613}"/>
              </a:ext>
            </a:extLst>
          </p:cNvPr>
          <p:cNvCxnSpPr>
            <a:cxnSpLocks/>
            <a:stCxn id="19" idx="6"/>
            <a:endCxn id="34" idx="2"/>
          </p:cNvCxnSpPr>
          <p:nvPr/>
        </p:nvCxnSpPr>
        <p:spPr>
          <a:xfrm flipV="1">
            <a:off x="1545956" y="3804624"/>
            <a:ext cx="798877" cy="1480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 сполучна лінія 123">
            <a:extLst>
              <a:ext uri="{FF2B5EF4-FFF2-40B4-BE49-F238E27FC236}">
                <a16:creationId xmlns:a16="http://schemas.microsoft.com/office/drawing/2014/main" id="{FF3ABABC-A1E7-4967-9406-038ED224E689}"/>
              </a:ext>
            </a:extLst>
          </p:cNvPr>
          <p:cNvCxnSpPr>
            <a:cxnSpLocks/>
            <a:stCxn id="14" idx="6"/>
            <a:endCxn id="44" idx="2"/>
          </p:cNvCxnSpPr>
          <p:nvPr/>
        </p:nvCxnSpPr>
        <p:spPr>
          <a:xfrm>
            <a:off x="1545956" y="4330446"/>
            <a:ext cx="797614" cy="1399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 сполучна лінія 126">
            <a:extLst>
              <a:ext uri="{FF2B5EF4-FFF2-40B4-BE49-F238E27FC236}">
                <a16:creationId xmlns:a16="http://schemas.microsoft.com/office/drawing/2014/main" id="{D2B30068-C8E4-4F23-BD25-5239C5CF850D}"/>
              </a:ext>
            </a:extLst>
          </p:cNvPr>
          <p:cNvCxnSpPr>
            <a:cxnSpLocks/>
            <a:stCxn id="14" idx="6"/>
            <a:endCxn id="29" idx="2"/>
          </p:cNvCxnSpPr>
          <p:nvPr/>
        </p:nvCxnSpPr>
        <p:spPr>
          <a:xfrm flipV="1">
            <a:off x="1545956" y="2916981"/>
            <a:ext cx="798877" cy="14134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 сполучна лінія 129">
            <a:extLst>
              <a:ext uri="{FF2B5EF4-FFF2-40B4-BE49-F238E27FC236}">
                <a16:creationId xmlns:a16="http://schemas.microsoft.com/office/drawing/2014/main" id="{B51D7625-CE7F-4EB2-94B0-2D3216B1DDD0}"/>
              </a:ext>
            </a:extLst>
          </p:cNvPr>
          <p:cNvCxnSpPr>
            <a:cxnSpLocks/>
            <a:stCxn id="9" idx="6"/>
            <a:endCxn id="39" idx="2"/>
          </p:cNvCxnSpPr>
          <p:nvPr/>
        </p:nvCxnSpPr>
        <p:spPr>
          <a:xfrm>
            <a:off x="1545956" y="3457259"/>
            <a:ext cx="797614" cy="1301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 сполучна лінія 132">
            <a:extLst>
              <a:ext uri="{FF2B5EF4-FFF2-40B4-BE49-F238E27FC236}">
                <a16:creationId xmlns:a16="http://schemas.microsoft.com/office/drawing/2014/main" id="{194700BA-C075-47A7-AF88-8DD0B17ED43E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1545956" y="2502808"/>
            <a:ext cx="798877" cy="1301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 сполучна лінія 135">
            <a:extLst>
              <a:ext uri="{FF2B5EF4-FFF2-40B4-BE49-F238E27FC236}">
                <a16:creationId xmlns:a16="http://schemas.microsoft.com/office/drawing/2014/main" id="{DA8C754A-C674-49B3-AD5B-C743B10E2102}"/>
              </a:ext>
            </a:extLst>
          </p:cNvPr>
          <p:cNvCxnSpPr>
            <a:cxnSpLocks/>
            <a:stCxn id="9" idx="6"/>
            <a:endCxn id="24" idx="2"/>
          </p:cNvCxnSpPr>
          <p:nvPr/>
        </p:nvCxnSpPr>
        <p:spPr>
          <a:xfrm flipV="1">
            <a:off x="1545956" y="2046535"/>
            <a:ext cx="798877" cy="14107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 сполучна лінія 138">
            <a:extLst>
              <a:ext uri="{FF2B5EF4-FFF2-40B4-BE49-F238E27FC236}">
                <a16:creationId xmlns:a16="http://schemas.microsoft.com/office/drawing/2014/main" id="{178956F0-F01E-442B-8880-4EE9226EBF56}"/>
              </a:ext>
            </a:extLst>
          </p:cNvPr>
          <p:cNvCxnSpPr>
            <a:cxnSpLocks/>
            <a:stCxn id="24" idx="6"/>
            <a:endCxn id="49" idx="2"/>
          </p:cNvCxnSpPr>
          <p:nvPr/>
        </p:nvCxnSpPr>
        <p:spPr>
          <a:xfrm flipV="1">
            <a:off x="3032447" y="2012583"/>
            <a:ext cx="849088" cy="339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 сполучна лінія 141">
            <a:extLst>
              <a:ext uri="{FF2B5EF4-FFF2-40B4-BE49-F238E27FC236}">
                <a16:creationId xmlns:a16="http://schemas.microsoft.com/office/drawing/2014/main" id="{873710B8-E34C-49FB-A2BA-2AE0D50E03D5}"/>
              </a:ext>
            </a:extLst>
          </p:cNvPr>
          <p:cNvCxnSpPr>
            <a:cxnSpLocks/>
            <a:stCxn id="24" idx="6"/>
            <a:endCxn id="54" idx="2"/>
          </p:cNvCxnSpPr>
          <p:nvPr/>
        </p:nvCxnSpPr>
        <p:spPr>
          <a:xfrm>
            <a:off x="3032447" y="2046535"/>
            <a:ext cx="849088" cy="8364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 сполучна лінія 144">
            <a:extLst>
              <a:ext uri="{FF2B5EF4-FFF2-40B4-BE49-F238E27FC236}">
                <a16:creationId xmlns:a16="http://schemas.microsoft.com/office/drawing/2014/main" id="{E9B4F1F8-74FC-4E66-BB14-1DAE53E61960}"/>
              </a:ext>
            </a:extLst>
          </p:cNvPr>
          <p:cNvCxnSpPr>
            <a:cxnSpLocks/>
            <a:stCxn id="29" idx="6"/>
            <a:endCxn id="54" idx="2"/>
          </p:cNvCxnSpPr>
          <p:nvPr/>
        </p:nvCxnSpPr>
        <p:spPr>
          <a:xfrm flipV="1">
            <a:off x="3032447" y="2883029"/>
            <a:ext cx="849088" cy="339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 сполучна лінія 147">
            <a:extLst>
              <a:ext uri="{FF2B5EF4-FFF2-40B4-BE49-F238E27FC236}">
                <a16:creationId xmlns:a16="http://schemas.microsoft.com/office/drawing/2014/main" id="{42366DFB-9E04-471D-ADF6-792E78F05578}"/>
              </a:ext>
            </a:extLst>
          </p:cNvPr>
          <p:cNvCxnSpPr>
            <a:cxnSpLocks/>
            <a:stCxn id="34" idx="6"/>
            <a:endCxn id="54" idx="2"/>
          </p:cNvCxnSpPr>
          <p:nvPr/>
        </p:nvCxnSpPr>
        <p:spPr>
          <a:xfrm flipV="1">
            <a:off x="3032447" y="2883029"/>
            <a:ext cx="849088" cy="921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 сполучна лінія 150">
            <a:extLst>
              <a:ext uri="{FF2B5EF4-FFF2-40B4-BE49-F238E27FC236}">
                <a16:creationId xmlns:a16="http://schemas.microsoft.com/office/drawing/2014/main" id="{BB0B6CF4-38CA-463F-AE6C-5F6A77E9EFD6}"/>
              </a:ext>
            </a:extLst>
          </p:cNvPr>
          <p:cNvCxnSpPr>
            <a:cxnSpLocks/>
            <a:stCxn id="34" idx="6"/>
            <a:endCxn id="59" idx="2"/>
          </p:cNvCxnSpPr>
          <p:nvPr/>
        </p:nvCxnSpPr>
        <p:spPr>
          <a:xfrm flipV="1">
            <a:off x="3032447" y="3770672"/>
            <a:ext cx="849088" cy="339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 сполучна лінія 153">
            <a:extLst>
              <a:ext uri="{FF2B5EF4-FFF2-40B4-BE49-F238E27FC236}">
                <a16:creationId xmlns:a16="http://schemas.microsoft.com/office/drawing/2014/main" id="{8DBCD3F8-3568-402F-9163-E9CFA568B7CA}"/>
              </a:ext>
            </a:extLst>
          </p:cNvPr>
          <p:cNvCxnSpPr>
            <a:cxnSpLocks/>
            <a:stCxn id="34" idx="6"/>
            <a:endCxn id="64" idx="2"/>
          </p:cNvCxnSpPr>
          <p:nvPr/>
        </p:nvCxnSpPr>
        <p:spPr>
          <a:xfrm>
            <a:off x="3032447" y="3804624"/>
            <a:ext cx="847825" cy="920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 сполучна лінія 156">
            <a:extLst>
              <a:ext uri="{FF2B5EF4-FFF2-40B4-BE49-F238E27FC236}">
                <a16:creationId xmlns:a16="http://schemas.microsoft.com/office/drawing/2014/main" id="{593675BF-B354-43B4-9206-C6E08ABD4087}"/>
              </a:ext>
            </a:extLst>
          </p:cNvPr>
          <p:cNvCxnSpPr>
            <a:cxnSpLocks/>
            <a:stCxn id="39" idx="6"/>
            <a:endCxn id="59" idx="2"/>
          </p:cNvCxnSpPr>
          <p:nvPr/>
        </p:nvCxnSpPr>
        <p:spPr>
          <a:xfrm flipV="1">
            <a:off x="3031184" y="3770672"/>
            <a:ext cx="850351" cy="9884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 сполучна лінія 159">
            <a:extLst>
              <a:ext uri="{FF2B5EF4-FFF2-40B4-BE49-F238E27FC236}">
                <a16:creationId xmlns:a16="http://schemas.microsoft.com/office/drawing/2014/main" id="{D5DEE2FD-2340-4C02-87E3-31469AB4B2FE}"/>
              </a:ext>
            </a:extLst>
          </p:cNvPr>
          <p:cNvCxnSpPr>
            <a:cxnSpLocks/>
            <a:stCxn id="39" idx="6"/>
            <a:endCxn id="64" idx="2"/>
          </p:cNvCxnSpPr>
          <p:nvPr/>
        </p:nvCxnSpPr>
        <p:spPr>
          <a:xfrm flipV="1">
            <a:off x="3031184" y="4725123"/>
            <a:ext cx="849088" cy="339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 сполучна лінія 162">
            <a:extLst>
              <a:ext uri="{FF2B5EF4-FFF2-40B4-BE49-F238E27FC236}">
                <a16:creationId xmlns:a16="http://schemas.microsoft.com/office/drawing/2014/main" id="{1003A868-C27A-4DFB-A44A-BB4AFD1FF343}"/>
              </a:ext>
            </a:extLst>
          </p:cNvPr>
          <p:cNvCxnSpPr>
            <a:cxnSpLocks/>
            <a:stCxn id="39" idx="6"/>
            <a:endCxn id="69" idx="2"/>
          </p:cNvCxnSpPr>
          <p:nvPr/>
        </p:nvCxnSpPr>
        <p:spPr>
          <a:xfrm>
            <a:off x="3031184" y="4759075"/>
            <a:ext cx="849088" cy="936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 сполучна лінія 165">
            <a:extLst>
              <a:ext uri="{FF2B5EF4-FFF2-40B4-BE49-F238E27FC236}">
                <a16:creationId xmlns:a16="http://schemas.microsoft.com/office/drawing/2014/main" id="{B2011D9F-CBDB-4943-BB4A-7DD8B719ADAC}"/>
              </a:ext>
            </a:extLst>
          </p:cNvPr>
          <p:cNvCxnSpPr>
            <a:cxnSpLocks/>
            <a:stCxn id="44" idx="6"/>
            <a:endCxn id="64" idx="2"/>
          </p:cNvCxnSpPr>
          <p:nvPr/>
        </p:nvCxnSpPr>
        <p:spPr>
          <a:xfrm flipV="1">
            <a:off x="3031184" y="4725123"/>
            <a:ext cx="849088" cy="10044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 сполучна лінія 168">
            <a:extLst>
              <a:ext uri="{FF2B5EF4-FFF2-40B4-BE49-F238E27FC236}">
                <a16:creationId xmlns:a16="http://schemas.microsoft.com/office/drawing/2014/main" id="{45701C86-2623-4FAF-B5EA-E0874A6EC034}"/>
              </a:ext>
            </a:extLst>
          </p:cNvPr>
          <p:cNvCxnSpPr>
            <a:cxnSpLocks/>
            <a:stCxn id="44" idx="6"/>
            <a:endCxn id="69" idx="2"/>
          </p:cNvCxnSpPr>
          <p:nvPr/>
        </p:nvCxnSpPr>
        <p:spPr>
          <a:xfrm flipV="1">
            <a:off x="3031184" y="5695611"/>
            <a:ext cx="849088" cy="339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 сполучна лінія 171">
            <a:extLst>
              <a:ext uri="{FF2B5EF4-FFF2-40B4-BE49-F238E27FC236}">
                <a16:creationId xmlns:a16="http://schemas.microsoft.com/office/drawing/2014/main" id="{E35CB91C-B56A-46F7-82BA-FC7FF40BCEFA}"/>
              </a:ext>
            </a:extLst>
          </p:cNvPr>
          <p:cNvCxnSpPr>
            <a:cxnSpLocks/>
            <a:stCxn id="29" idx="6"/>
            <a:endCxn id="59" idx="2"/>
          </p:cNvCxnSpPr>
          <p:nvPr/>
        </p:nvCxnSpPr>
        <p:spPr>
          <a:xfrm>
            <a:off x="3032447" y="2916981"/>
            <a:ext cx="849088" cy="853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 сполучна лінія 174">
            <a:extLst>
              <a:ext uri="{FF2B5EF4-FFF2-40B4-BE49-F238E27FC236}">
                <a16:creationId xmlns:a16="http://schemas.microsoft.com/office/drawing/2014/main" id="{F2281845-7276-4355-81B5-A940CF228B65}"/>
              </a:ext>
            </a:extLst>
          </p:cNvPr>
          <p:cNvCxnSpPr>
            <a:cxnSpLocks/>
            <a:stCxn id="29" idx="6"/>
            <a:endCxn id="49" idx="2"/>
          </p:cNvCxnSpPr>
          <p:nvPr/>
        </p:nvCxnSpPr>
        <p:spPr>
          <a:xfrm flipV="1">
            <a:off x="3032447" y="2012583"/>
            <a:ext cx="849088" cy="904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 сполучна лінія 177">
            <a:extLst>
              <a:ext uri="{FF2B5EF4-FFF2-40B4-BE49-F238E27FC236}">
                <a16:creationId xmlns:a16="http://schemas.microsoft.com/office/drawing/2014/main" id="{35D9F3C8-F7D5-49E3-B255-4D504E46E428}"/>
              </a:ext>
            </a:extLst>
          </p:cNvPr>
          <p:cNvCxnSpPr>
            <a:cxnSpLocks/>
            <a:stCxn id="49" idx="6"/>
            <a:endCxn id="74" idx="2"/>
          </p:cNvCxnSpPr>
          <p:nvPr/>
        </p:nvCxnSpPr>
        <p:spPr>
          <a:xfrm>
            <a:off x="4569149" y="2012583"/>
            <a:ext cx="968315" cy="5141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 сполучна лінія 180">
            <a:extLst>
              <a:ext uri="{FF2B5EF4-FFF2-40B4-BE49-F238E27FC236}">
                <a16:creationId xmlns:a16="http://schemas.microsoft.com/office/drawing/2014/main" id="{BCFF3C3D-0C53-494B-9F3E-FA871B7F2271}"/>
              </a:ext>
            </a:extLst>
          </p:cNvPr>
          <p:cNvCxnSpPr>
            <a:cxnSpLocks/>
            <a:stCxn id="54" idx="6"/>
            <a:endCxn id="74" idx="2"/>
          </p:cNvCxnSpPr>
          <p:nvPr/>
        </p:nvCxnSpPr>
        <p:spPr>
          <a:xfrm flipV="1">
            <a:off x="4569149" y="2526697"/>
            <a:ext cx="968315" cy="356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 сполучна лінія 195">
            <a:extLst>
              <a:ext uri="{FF2B5EF4-FFF2-40B4-BE49-F238E27FC236}">
                <a16:creationId xmlns:a16="http://schemas.microsoft.com/office/drawing/2014/main" id="{26B780E5-50E5-48A3-AC18-37BB63A65AC5}"/>
              </a:ext>
            </a:extLst>
          </p:cNvPr>
          <p:cNvCxnSpPr>
            <a:cxnSpLocks/>
            <a:stCxn id="59" idx="6"/>
            <a:endCxn id="74" idx="2"/>
          </p:cNvCxnSpPr>
          <p:nvPr/>
        </p:nvCxnSpPr>
        <p:spPr>
          <a:xfrm flipV="1">
            <a:off x="4569149" y="2526697"/>
            <a:ext cx="968315" cy="1243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 сполучна лінія 204">
            <a:extLst>
              <a:ext uri="{FF2B5EF4-FFF2-40B4-BE49-F238E27FC236}">
                <a16:creationId xmlns:a16="http://schemas.microsoft.com/office/drawing/2014/main" id="{AB99DCAA-03C8-4A53-8209-EA889D00E55C}"/>
              </a:ext>
            </a:extLst>
          </p:cNvPr>
          <p:cNvCxnSpPr>
            <a:cxnSpLocks/>
            <a:stCxn id="69" idx="6"/>
            <a:endCxn id="89" idx="2"/>
          </p:cNvCxnSpPr>
          <p:nvPr/>
        </p:nvCxnSpPr>
        <p:spPr>
          <a:xfrm flipV="1">
            <a:off x="4567886" y="5308786"/>
            <a:ext cx="969578" cy="386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 сполучна лінія 207">
            <a:extLst>
              <a:ext uri="{FF2B5EF4-FFF2-40B4-BE49-F238E27FC236}">
                <a16:creationId xmlns:a16="http://schemas.microsoft.com/office/drawing/2014/main" id="{75ADF613-E073-47A9-9046-E7A20AE5BA85}"/>
              </a:ext>
            </a:extLst>
          </p:cNvPr>
          <p:cNvCxnSpPr>
            <a:cxnSpLocks/>
            <a:stCxn id="64" idx="6"/>
            <a:endCxn id="89" idx="2"/>
          </p:cNvCxnSpPr>
          <p:nvPr/>
        </p:nvCxnSpPr>
        <p:spPr>
          <a:xfrm>
            <a:off x="4567886" y="4725123"/>
            <a:ext cx="969578" cy="5836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 сполучна лінія 210">
            <a:extLst>
              <a:ext uri="{FF2B5EF4-FFF2-40B4-BE49-F238E27FC236}">
                <a16:creationId xmlns:a16="http://schemas.microsoft.com/office/drawing/2014/main" id="{8CE72E14-A892-4196-B433-3088A0108F3F}"/>
              </a:ext>
            </a:extLst>
          </p:cNvPr>
          <p:cNvCxnSpPr>
            <a:cxnSpLocks/>
            <a:stCxn id="59" idx="6"/>
            <a:endCxn id="89" idx="2"/>
          </p:cNvCxnSpPr>
          <p:nvPr/>
        </p:nvCxnSpPr>
        <p:spPr>
          <a:xfrm>
            <a:off x="4569149" y="3770672"/>
            <a:ext cx="968315" cy="15381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 сполучна лінія 213">
            <a:extLst>
              <a:ext uri="{FF2B5EF4-FFF2-40B4-BE49-F238E27FC236}">
                <a16:creationId xmlns:a16="http://schemas.microsoft.com/office/drawing/2014/main" id="{0FF461EA-94EA-4D2A-A12E-EE49AC61A309}"/>
              </a:ext>
            </a:extLst>
          </p:cNvPr>
          <p:cNvCxnSpPr>
            <a:cxnSpLocks/>
            <a:stCxn id="54" idx="6"/>
            <a:endCxn id="79" idx="2"/>
          </p:cNvCxnSpPr>
          <p:nvPr/>
        </p:nvCxnSpPr>
        <p:spPr>
          <a:xfrm>
            <a:off x="4569149" y="2883029"/>
            <a:ext cx="968315" cy="5981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 сполучна лінія 216">
            <a:extLst>
              <a:ext uri="{FF2B5EF4-FFF2-40B4-BE49-F238E27FC236}">
                <a16:creationId xmlns:a16="http://schemas.microsoft.com/office/drawing/2014/main" id="{168CBF7F-EC65-4037-AD9A-494F41D9579D}"/>
              </a:ext>
            </a:extLst>
          </p:cNvPr>
          <p:cNvCxnSpPr>
            <a:cxnSpLocks/>
            <a:stCxn id="59" idx="6"/>
            <a:endCxn id="79" idx="2"/>
          </p:cNvCxnSpPr>
          <p:nvPr/>
        </p:nvCxnSpPr>
        <p:spPr>
          <a:xfrm flipV="1">
            <a:off x="4569149" y="3481148"/>
            <a:ext cx="968315" cy="289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 сполучна лінія 219">
            <a:extLst>
              <a:ext uri="{FF2B5EF4-FFF2-40B4-BE49-F238E27FC236}">
                <a16:creationId xmlns:a16="http://schemas.microsoft.com/office/drawing/2014/main" id="{399A8345-C951-4C92-B490-E23BD876ADFB}"/>
              </a:ext>
            </a:extLst>
          </p:cNvPr>
          <p:cNvCxnSpPr>
            <a:cxnSpLocks/>
            <a:stCxn id="64" idx="6"/>
            <a:endCxn id="79" idx="2"/>
          </p:cNvCxnSpPr>
          <p:nvPr/>
        </p:nvCxnSpPr>
        <p:spPr>
          <a:xfrm flipV="1">
            <a:off x="4567886" y="3481148"/>
            <a:ext cx="969578" cy="1243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 сполучна лінія 222">
            <a:extLst>
              <a:ext uri="{FF2B5EF4-FFF2-40B4-BE49-F238E27FC236}">
                <a16:creationId xmlns:a16="http://schemas.microsoft.com/office/drawing/2014/main" id="{50CF0A04-E025-47C4-BECC-105CD1407622}"/>
              </a:ext>
            </a:extLst>
          </p:cNvPr>
          <p:cNvCxnSpPr>
            <a:cxnSpLocks/>
            <a:stCxn id="49" idx="6"/>
            <a:endCxn id="79" idx="2"/>
          </p:cNvCxnSpPr>
          <p:nvPr/>
        </p:nvCxnSpPr>
        <p:spPr>
          <a:xfrm>
            <a:off x="4569149" y="2012583"/>
            <a:ext cx="968315" cy="14685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Пряма сполучна лінія 225">
            <a:extLst>
              <a:ext uri="{FF2B5EF4-FFF2-40B4-BE49-F238E27FC236}">
                <a16:creationId xmlns:a16="http://schemas.microsoft.com/office/drawing/2014/main" id="{A54C4B8D-890B-49D2-9A0D-E842CE5C2613}"/>
              </a:ext>
            </a:extLst>
          </p:cNvPr>
          <p:cNvCxnSpPr>
            <a:cxnSpLocks/>
            <a:stCxn id="54" idx="6"/>
            <a:endCxn id="84" idx="2"/>
          </p:cNvCxnSpPr>
          <p:nvPr/>
        </p:nvCxnSpPr>
        <p:spPr>
          <a:xfrm>
            <a:off x="4569149" y="2883029"/>
            <a:ext cx="968315" cy="14713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 сполучна лінія 228">
            <a:extLst>
              <a:ext uri="{FF2B5EF4-FFF2-40B4-BE49-F238E27FC236}">
                <a16:creationId xmlns:a16="http://schemas.microsoft.com/office/drawing/2014/main" id="{0CF26C54-EFC2-41F0-B6A1-BDD57BED9730}"/>
              </a:ext>
            </a:extLst>
          </p:cNvPr>
          <p:cNvCxnSpPr>
            <a:cxnSpLocks/>
            <a:stCxn id="59" idx="6"/>
            <a:endCxn id="84" idx="2"/>
          </p:cNvCxnSpPr>
          <p:nvPr/>
        </p:nvCxnSpPr>
        <p:spPr>
          <a:xfrm>
            <a:off x="4569149" y="3770672"/>
            <a:ext cx="968315" cy="5836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 сполучна лінія 231">
            <a:extLst>
              <a:ext uri="{FF2B5EF4-FFF2-40B4-BE49-F238E27FC236}">
                <a16:creationId xmlns:a16="http://schemas.microsoft.com/office/drawing/2014/main" id="{9DA48204-6C30-4FD1-84B1-F08BA24EB37E}"/>
              </a:ext>
            </a:extLst>
          </p:cNvPr>
          <p:cNvCxnSpPr>
            <a:cxnSpLocks/>
            <a:stCxn id="64" idx="6"/>
            <a:endCxn id="84" idx="2"/>
          </p:cNvCxnSpPr>
          <p:nvPr/>
        </p:nvCxnSpPr>
        <p:spPr>
          <a:xfrm flipV="1">
            <a:off x="4567886" y="4354335"/>
            <a:ext cx="969578" cy="3707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 сполучна лінія 234">
            <a:extLst>
              <a:ext uri="{FF2B5EF4-FFF2-40B4-BE49-F238E27FC236}">
                <a16:creationId xmlns:a16="http://schemas.microsoft.com/office/drawing/2014/main" id="{2029ECB2-49A8-41E4-8D2E-BEAB9CE5500C}"/>
              </a:ext>
            </a:extLst>
          </p:cNvPr>
          <p:cNvCxnSpPr>
            <a:cxnSpLocks/>
            <a:stCxn id="69" idx="6"/>
            <a:endCxn id="84" idx="2"/>
          </p:cNvCxnSpPr>
          <p:nvPr/>
        </p:nvCxnSpPr>
        <p:spPr>
          <a:xfrm flipV="1">
            <a:off x="4567886" y="4354335"/>
            <a:ext cx="969578" cy="1341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 зі стрілкою 238">
            <a:extLst>
              <a:ext uri="{FF2B5EF4-FFF2-40B4-BE49-F238E27FC236}">
                <a16:creationId xmlns:a16="http://schemas.microsoft.com/office/drawing/2014/main" id="{861134F8-A1BC-4ACA-AEF2-944C70BB2A3C}"/>
              </a:ext>
            </a:extLst>
          </p:cNvPr>
          <p:cNvCxnSpPr>
            <a:endCxn id="2" idx="2"/>
          </p:cNvCxnSpPr>
          <p:nvPr/>
        </p:nvCxnSpPr>
        <p:spPr>
          <a:xfrm>
            <a:off x="157160" y="2483073"/>
            <a:ext cx="701182" cy="19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 зі стрілкою 239">
            <a:extLst>
              <a:ext uri="{FF2B5EF4-FFF2-40B4-BE49-F238E27FC236}">
                <a16:creationId xmlns:a16="http://schemas.microsoft.com/office/drawing/2014/main" id="{12B86249-DD00-4674-95F7-086E25187998}"/>
              </a:ext>
            </a:extLst>
          </p:cNvPr>
          <p:cNvCxnSpPr/>
          <p:nvPr/>
        </p:nvCxnSpPr>
        <p:spPr>
          <a:xfrm>
            <a:off x="157160" y="3445192"/>
            <a:ext cx="701182" cy="19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Пряма зі стрілкою 240">
            <a:extLst>
              <a:ext uri="{FF2B5EF4-FFF2-40B4-BE49-F238E27FC236}">
                <a16:creationId xmlns:a16="http://schemas.microsoft.com/office/drawing/2014/main" id="{8764C4AA-CA1E-4133-AF6F-2ACC94F9FFF7}"/>
              </a:ext>
            </a:extLst>
          </p:cNvPr>
          <p:cNvCxnSpPr/>
          <p:nvPr/>
        </p:nvCxnSpPr>
        <p:spPr>
          <a:xfrm>
            <a:off x="170728" y="4330446"/>
            <a:ext cx="701182" cy="19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Пряма зі стрілкою 241">
            <a:extLst>
              <a:ext uri="{FF2B5EF4-FFF2-40B4-BE49-F238E27FC236}">
                <a16:creationId xmlns:a16="http://schemas.microsoft.com/office/drawing/2014/main" id="{9C0E3DE8-F4FD-4612-906F-55FC336808AB}"/>
              </a:ext>
            </a:extLst>
          </p:cNvPr>
          <p:cNvCxnSpPr/>
          <p:nvPr/>
        </p:nvCxnSpPr>
        <p:spPr>
          <a:xfrm>
            <a:off x="149844" y="5272830"/>
            <a:ext cx="701182" cy="19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 зі стрілкою 242">
            <a:extLst>
              <a:ext uri="{FF2B5EF4-FFF2-40B4-BE49-F238E27FC236}">
                <a16:creationId xmlns:a16="http://schemas.microsoft.com/office/drawing/2014/main" id="{251E8C2C-D46A-41C1-8117-2B1D3A0A82C7}"/>
              </a:ext>
            </a:extLst>
          </p:cNvPr>
          <p:cNvCxnSpPr/>
          <p:nvPr/>
        </p:nvCxnSpPr>
        <p:spPr>
          <a:xfrm>
            <a:off x="6242977" y="2510476"/>
            <a:ext cx="701182" cy="19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 зі стрілкою 243">
            <a:extLst>
              <a:ext uri="{FF2B5EF4-FFF2-40B4-BE49-F238E27FC236}">
                <a16:creationId xmlns:a16="http://schemas.microsoft.com/office/drawing/2014/main" id="{249C93E9-B97B-49EF-A925-7D105E2A00A7}"/>
              </a:ext>
            </a:extLst>
          </p:cNvPr>
          <p:cNvCxnSpPr/>
          <p:nvPr/>
        </p:nvCxnSpPr>
        <p:spPr>
          <a:xfrm>
            <a:off x="6242977" y="3481148"/>
            <a:ext cx="701182" cy="19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 зі стрілкою 244">
            <a:extLst>
              <a:ext uri="{FF2B5EF4-FFF2-40B4-BE49-F238E27FC236}">
                <a16:creationId xmlns:a16="http://schemas.microsoft.com/office/drawing/2014/main" id="{4D7A71E3-0F91-4A3A-B2C0-13611FDA8BE0}"/>
              </a:ext>
            </a:extLst>
          </p:cNvPr>
          <p:cNvCxnSpPr/>
          <p:nvPr/>
        </p:nvCxnSpPr>
        <p:spPr>
          <a:xfrm>
            <a:off x="6240485" y="4350181"/>
            <a:ext cx="701182" cy="19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 зі стрілкою 245">
            <a:extLst>
              <a:ext uri="{FF2B5EF4-FFF2-40B4-BE49-F238E27FC236}">
                <a16:creationId xmlns:a16="http://schemas.microsoft.com/office/drawing/2014/main" id="{84B44E09-0A90-4238-A9D9-C4C9077DEB7F}"/>
              </a:ext>
            </a:extLst>
          </p:cNvPr>
          <p:cNvCxnSpPr/>
          <p:nvPr/>
        </p:nvCxnSpPr>
        <p:spPr>
          <a:xfrm>
            <a:off x="6235412" y="5290059"/>
            <a:ext cx="701182" cy="19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102302C-2262-464D-AE78-DFD17E6BDFAE}"/>
              </a:ext>
            </a:extLst>
          </p:cNvPr>
          <p:cNvSpPr txBox="1"/>
          <p:nvPr/>
        </p:nvSpPr>
        <p:spPr>
          <a:xfrm>
            <a:off x="2492564" y="4320990"/>
            <a:ext cx="32587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C26647-1722-4D4D-9A7F-AD31AAECF95A}"/>
              </a:ext>
            </a:extLst>
          </p:cNvPr>
          <p:cNvSpPr txBox="1"/>
          <p:nvPr/>
        </p:nvSpPr>
        <p:spPr>
          <a:xfrm>
            <a:off x="4016213" y="1552672"/>
            <a:ext cx="32587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A596707-5F3F-4514-B35B-A0A92B496E60}"/>
              </a:ext>
            </a:extLst>
          </p:cNvPr>
          <p:cNvSpPr txBox="1"/>
          <p:nvPr/>
        </p:nvSpPr>
        <p:spPr>
          <a:xfrm>
            <a:off x="4029909" y="2420193"/>
            <a:ext cx="32587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A91C6C7-5749-499F-85E1-4323E75E131C}"/>
              </a:ext>
            </a:extLst>
          </p:cNvPr>
          <p:cNvSpPr txBox="1"/>
          <p:nvPr/>
        </p:nvSpPr>
        <p:spPr>
          <a:xfrm>
            <a:off x="4028646" y="3292136"/>
            <a:ext cx="32587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68D1BF2-D68B-46A4-8C5D-EEEAF224874F}"/>
              </a:ext>
            </a:extLst>
          </p:cNvPr>
          <p:cNvSpPr txBox="1"/>
          <p:nvPr/>
        </p:nvSpPr>
        <p:spPr>
          <a:xfrm>
            <a:off x="4028646" y="4253554"/>
            <a:ext cx="32587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4F3C655-9EF0-45DA-AF83-4D26E2EF67F7}"/>
              </a:ext>
            </a:extLst>
          </p:cNvPr>
          <p:cNvSpPr txBox="1"/>
          <p:nvPr/>
        </p:nvSpPr>
        <p:spPr>
          <a:xfrm>
            <a:off x="4028646" y="5227343"/>
            <a:ext cx="32587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4EF9AE2-4F1B-478E-9D36-9EF0FA713FDC}"/>
              </a:ext>
            </a:extLst>
          </p:cNvPr>
          <p:cNvSpPr txBox="1"/>
          <p:nvPr/>
        </p:nvSpPr>
        <p:spPr>
          <a:xfrm>
            <a:off x="5686458" y="3866750"/>
            <a:ext cx="32587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1138BD-5586-4F4A-8E50-068B71EA8396}"/>
                  </a:ext>
                </a:extLst>
              </p:cNvPr>
              <p:cNvSpPr txBox="1"/>
              <p:nvPr/>
            </p:nvSpPr>
            <p:spPr>
              <a:xfrm>
                <a:off x="170728" y="2112095"/>
                <a:ext cx="269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1138BD-5586-4F4A-8E50-068B71EA8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8" y="2112095"/>
                <a:ext cx="269689" cy="276999"/>
              </a:xfrm>
              <a:prstGeom prst="rect">
                <a:avLst/>
              </a:prstGeom>
              <a:blipFill>
                <a:blip r:embed="rId7"/>
                <a:stretch>
                  <a:fillRect l="-13636" r="-11364" b="-1521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2ECBE0E-5BC9-4FFE-9F2A-3B6544693FF2}"/>
                  </a:ext>
                </a:extLst>
              </p:cNvPr>
              <p:cNvSpPr txBox="1"/>
              <p:nvPr/>
            </p:nvSpPr>
            <p:spPr>
              <a:xfrm>
                <a:off x="149844" y="3077168"/>
                <a:ext cx="275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2ECBE0E-5BC9-4FFE-9F2A-3B6544693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4" y="3077168"/>
                <a:ext cx="275011" cy="276999"/>
              </a:xfrm>
              <a:prstGeom prst="rect">
                <a:avLst/>
              </a:prstGeom>
              <a:blipFill>
                <a:blip r:embed="rId8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>
            <a:extLst>
              <a:ext uri="{FF2B5EF4-FFF2-40B4-BE49-F238E27FC236}">
                <a16:creationId xmlns:a16="http://schemas.microsoft.com/office/drawing/2014/main" id="{42D0D38B-9F59-4A04-BB67-398BE37BB111}"/>
              </a:ext>
            </a:extLst>
          </p:cNvPr>
          <p:cNvSpPr txBox="1"/>
          <p:nvPr/>
        </p:nvSpPr>
        <p:spPr>
          <a:xfrm>
            <a:off x="167949" y="3964443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812B920-376F-4E9C-A67E-7BD7682199BB}"/>
                  </a:ext>
                </a:extLst>
              </p:cNvPr>
              <p:cNvSpPr txBox="1"/>
              <p:nvPr/>
            </p:nvSpPr>
            <p:spPr>
              <a:xfrm>
                <a:off x="165406" y="4877931"/>
                <a:ext cx="2891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812B920-376F-4E9C-A67E-7BD768219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06" y="4877931"/>
                <a:ext cx="289117" cy="276999"/>
              </a:xfrm>
              <a:prstGeom prst="rect">
                <a:avLst/>
              </a:prstGeom>
              <a:blipFill>
                <a:blip r:embed="rId9"/>
                <a:stretch>
                  <a:fillRect l="-12500" r="-4167" b="-1087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46A7652-0EA7-4C69-AEA0-E671F05F8FAC}"/>
                  </a:ext>
                </a:extLst>
              </p:cNvPr>
              <p:cNvSpPr txBox="1"/>
              <p:nvPr/>
            </p:nvSpPr>
            <p:spPr>
              <a:xfrm>
                <a:off x="6574207" y="2140912"/>
                <a:ext cx="271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46A7652-0EA7-4C69-AEA0-E671F05F8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207" y="2140912"/>
                <a:ext cx="271356" cy="276999"/>
              </a:xfrm>
              <a:prstGeom prst="rect">
                <a:avLst/>
              </a:prstGeom>
              <a:blipFill>
                <a:blip r:embed="rId10"/>
                <a:stretch>
                  <a:fillRect l="-22222" r="-8889" b="-2391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1655BA5-6A70-4FDF-A60B-BE2C382D037D}"/>
                  </a:ext>
                </a:extLst>
              </p:cNvPr>
              <p:cNvSpPr txBox="1"/>
              <p:nvPr/>
            </p:nvSpPr>
            <p:spPr>
              <a:xfrm>
                <a:off x="6571429" y="3105985"/>
                <a:ext cx="276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1655BA5-6A70-4FDF-A60B-BE2C382D0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429" y="3105985"/>
                <a:ext cx="276679" cy="276999"/>
              </a:xfrm>
              <a:prstGeom prst="rect">
                <a:avLst/>
              </a:prstGeom>
              <a:blipFill>
                <a:blip r:embed="rId11"/>
                <a:stretch>
                  <a:fillRect l="-22222" r="-8889" b="-2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Box 133">
            <a:extLst>
              <a:ext uri="{FF2B5EF4-FFF2-40B4-BE49-F238E27FC236}">
                <a16:creationId xmlns:a16="http://schemas.microsoft.com/office/drawing/2014/main" id="{0D7590BC-6D1B-4263-8A1E-794D9690C8B5}"/>
              </a:ext>
            </a:extLst>
          </p:cNvPr>
          <p:cNvSpPr txBox="1"/>
          <p:nvPr/>
        </p:nvSpPr>
        <p:spPr>
          <a:xfrm>
            <a:off x="6571428" y="3993260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4DDF8E7-C59A-45BF-AA84-6EFD456CC998}"/>
                  </a:ext>
                </a:extLst>
              </p:cNvPr>
              <p:cNvSpPr txBox="1"/>
              <p:nvPr/>
            </p:nvSpPr>
            <p:spPr>
              <a:xfrm>
                <a:off x="6568885" y="4906748"/>
                <a:ext cx="325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4DDF8E7-C59A-45BF-AA84-6EFD456CC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85" y="4906748"/>
                <a:ext cx="325602" cy="276999"/>
              </a:xfrm>
              <a:prstGeom prst="rect">
                <a:avLst/>
              </a:prstGeom>
              <a:blipFill>
                <a:blip r:embed="rId12"/>
                <a:stretch>
                  <a:fillRect l="-18868" r="-3774" b="-2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ED3EB7A-8A9F-41FB-AEA1-856A41AF6D9E}"/>
                  </a:ext>
                </a:extLst>
              </p:cNvPr>
              <p:cNvSpPr txBox="1"/>
              <p:nvPr/>
            </p:nvSpPr>
            <p:spPr>
              <a:xfrm>
                <a:off x="1729671" y="1479323"/>
                <a:ext cx="557781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ED3EB7A-8A9F-41FB-AEA1-856A41AF6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671" y="1479323"/>
                <a:ext cx="557781" cy="304186"/>
              </a:xfrm>
              <a:prstGeom prst="rect">
                <a:avLst/>
              </a:prstGeom>
              <a:blipFill>
                <a:blip r:embed="rId13"/>
                <a:stretch>
                  <a:fillRect l="-6593" r="-9890" b="-26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A0259A9-7A59-4FF0-8DF3-6E77F41B7394}"/>
                  </a:ext>
                </a:extLst>
              </p:cNvPr>
              <p:cNvSpPr txBox="1"/>
              <p:nvPr/>
            </p:nvSpPr>
            <p:spPr>
              <a:xfrm>
                <a:off x="3320143" y="1398151"/>
                <a:ext cx="613886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…]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A0259A9-7A59-4FF0-8DF3-6E77F41B7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43" y="1398151"/>
                <a:ext cx="613886" cy="304186"/>
              </a:xfrm>
              <a:prstGeom prst="rect">
                <a:avLst/>
              </a:prstGeom>
              <a:blipFill>
                <a:blip r:embed="rId14"/>
                <a:stretch>
                  <a:fillRect l="-6000" r="-8000" b="-28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7008E41-FBA6-4DDF-BBAB-5403AC669E8F}"/>
                  </a:ext>
                </a:extLst>
              </p:cNvPr>
              <p:cNvSpPr txBox="1"/>
              <p:nvPr/>
            </p:nvSpPr>
            <p:spPr>
              <a:xfrm>
                <a:off x="4897599" y="1590822"/>
                <a:ext cx="623504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7008E41-FBA6-4DDF-BBAB-5403AC669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599" y="1590822"/>
                <a:ext cx="623504" cy="304186"/>
              </a:xfrm>
              <a:prstGeom prst="rect">
                <a:avLst/>
              </a:prstGeom>
              <a:blipFill>
                <a:blip r:embed="rId15"/>
                <a:stretch>
                  <a:fillRect l="-5825" r="-7767" b="-26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Таблиця 37">
            <a:extLst>
              <a:ext uri="{FF2B5EF4-FFF2-40B4-BE49-F238E27FC236}">
                <a16:creationId xmlns:a16="http://schemas.microsoft.com/office/drawing/2014/main" id="{ED81DEF3-8D8A-4BC9-9557-23CB44FAA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20296"/>
              </p:ext>
            </p:extLst>
          </p:nvPr>
        </p:nvGraphicFramePr>
        <p:xfrm>
          <a:off x="7500762" y="1991120"/>
          <a:ext cx="1319387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465">
                  <a:extLst>
                    <a:ext uri="{9D8B030D-6E8A-4147-A177-3AD203B41FA5}">
                      <a16:colId xmlns:a16="http://schemas.microsoft.com/office/drawing/2014/main" val="21587813"/>
                    </a:ext>
                  </a:extLst>
                </a:gridCol>
                <a:gridCol w="865922">
                  <a:extLst>
                    <a:ext uri="{9D8B030D-6E8A-4147-A177-3AD203B41FA5}">
                      <a16:colId xmlns:a16="http://schemas.microsoft.com/office/drawing/2014/main" val="2396111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9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0.488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67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0.512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0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/>
                        <a:t>0.</a:t>
                      </a:r>
                      <a:r>
                        <a:rPr lang="en-US" b="1" dirty="0">
                          <a:latin typeface="Corbel" panose="020B0503020204020204" pitchFamily="34" charset="0"/>
                        </a:rPr>
                        <a:t>8</a:t>
                      </a:r>
                      <a:r>
                        <a:rPr lang="uk-UA" b="1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52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0.503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7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0.469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19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0.495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4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0.540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06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0.487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75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0.487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2714"/>
                  </a:ext>
                </a:extLst>
              </a:tr>
            </a:tbl>
          </a:graphicData>
        </a:graphic>
      </p:graphicFrame>
      <p:sp>
        <p:nvSpPr>
          <p:cNvPr id="38" name="Місце для номера слайда 37">
            <a:extLst>
              <a:ext uri="{FF2B5EF4-FFF2-40B4-BE49-F238E27FC236}">
                <a16:creationId xmlns:a16="http://schemas.microsoft.com/office/drawing/2014/main" id="{074CD0E6-1904-41E2-AC81-9B43D5ED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5</a:t>
            </a:fld>
            <a:endParaRPr lang="uk-UA"/>
          </a:p>
        </p:txBody>
      </p:sp>
      <p:sp>
        <p:nvSpPr>
          <p:cNvPr id="224" name="TextBox 223"/>
          <p:cNvSpPr txBox="1"/>
          <p:nvPr/>
        </p:nvSpPr>
        <p:spPr>
          <a:xfrm>
            <a:off x="1729671" y="6292910"/>
            <a:ext cx="609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/>
              <a:t>Навчання методом </a:t>
            </a:r>
            <a:r>
              <a:rPr lang="uk-UA" sz="2000" b="1" dirty="0"/>
              <a:t>зворотного поширення похибки</a:t>
            </a:r>
          </a:p>
        </p:txBody>
      </p:sp>
    </p:spTree>
    <p:extLst>
      <p:ext uri="{BB962C8B-B14F-4D97-AF65-F5344CB8AC3E}">
        <p14:creationId xmlns:p14="http://schemas.microsoft.com/office/powerpoint/2010/main" val="218129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848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A42189-E787-4260-9241-7DC62E5FA3DE}"/>
              </a:ext>
            </a:extLst>
          </p:cNvPr>
          <p:cNvSpPr txBox="1"/>
          <p:nvPr/>
        </p:nvSpPr>
        <p:spPr>
          <a:xfrm>
            <a:off x="482599" y="643467"/>
            <a:ext cx="4682039" cy="172804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spc="200" dirty="0" err="1">
                <a:solidFill>
                  <a:schemeClr val="bg1"/>
                </a:solidFill>
                <a:latin typeface="Cooper Black" panose="0208090404030B020404" pitchFamily="18" charset="0"/>
                <a:ea typeface="+mj-ea"/>
                <a:cs typeface="+mj-cs"/>
              </a:rPr>
              <a:t>N</a:t>
            </a:r>
            <a:r>
              <a:rPr lang="en-US" sz="3600" spc="200" dirty="0" err="1">
                <a:solidFill>
                  <a:schemeClr val="bg1"/>
                </a:solidFill>
                <a:latin typeface="Cooper Black" panose="0208090404030B020404" pitchFamily="18" charset="0"/>
                <a:ea typeface="+mj-ea"/>
                <a:cs typeface="+mj-cs"/>
              </a:rPr>
              <a:t>euro</a:t>
            </a:r>
            <a:r>
              <a:rPr lang="en-US" sz="3600" cap="all" spc="200" dirty="0" err="1">
                <a:solidFill>
                  <a:schemeClr val="bg1"/>
                </a:solidFill>
                <a:latin typeface="Cooper Black" panose="0208090404030B020404" pitchFamily="18" charset="0"/>
                <a:ea typeface="+mj-ea"/>
                <a:cs typeface="+mj-cs"/>
              </a:rPr>
              <a:t>M</a:t>
            </a:r>
            <a:r>
              <a:rPr lang="en-US" sz="3600" spc="200" dirty="0" err="1">
                <a:solidFill>
                  <a:schemeClr val="bg1"/>
                </a:solidFill>
                <a:latin typeface="Cooper Black" panose="0208090404030B020404" pitchFamily="18" charset="0"/>
                <a:ea typeface="+mj-ea"/>
                <a:cs typeface="+mj-cs"/>
              </a:rPr>
              <a:t>ath</a:t>
            </a:r>
            <a:endParaRPr lang="en-US" sz="3600" cap="all" spc="200" dirty="0">
              <a:solidFill>
                <a:schemeClr val="bg1"/>
              </a:solidFill>
              <a:latin typeface="Cooper Black" panose="0208090404030B020404" pitchFamily="18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4D969-F6DC-47ED-B444-2FA7508F5576}"/>
              </a:ext>
            </a:extLst>
          </p:cNvPr>
          <p:cNvSpPr txBox="1"/>
          <p:nvPr/>
        </p:nvSpPr>
        <p:spPr>
          <a:xfrm>
            <a:off x="482600" y="2638044"/>
            <a:ext cx="4682036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Це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програмний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засіб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спеціального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uk-UA" sz="2000" dirty="0">
                <a:solidFill>
                  <a:schemeClr val="bg1"/>
                </a:solidFill>
                <a:latin typeface="Corbel" panose="020B0503020204020204" pitchFamily="34" charset="0"/>
              </a:rPr>
              <a:t>призначення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який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дозволяє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перетворювати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рукописні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математичні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вирази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на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друковані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з </a:t>
            </a:r>
            <a:r>
              <a:rPr lang="en-US" sz="2000" dirty="0" err="1">
                <a:solidFill>
                  <a:schemeClr val="bg1"/>
                </a:solidFill>
                <a:latin typeface="Corbel" panose="020B0503020204020204" pitchFamily="34" charset="0"/>
              </a:rPr>
              <a:t>подальшим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uk-UA" sz="2000" dirty="0">
                <a:solidFill>
                  <a:schemeClr val="bg1"/>
                </a:solidFill>
                <a:latin typeface="Corbel" panose="020B0503020204020204" pitchFamily="34" charset="0"/>
              </a:rPr>
              <a:t>обчисленням значення виразу.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1028" name="Picture 4" descr="Картинки по запросу &quot;python&quot;">
            <a:extLst>
              <a:ext uri="{FF2B5EF4-FFF2-40B4-BE49-F238E27FC236}">
                <a16:creationId xmlns:a16="http://schemas.microsoft.com/office/drawing/2014/main" id="{5DF3DC46-DC17-44F6-9B63-A0D5F8A8D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212" y="484416"/>
            <a:ext cx="887355" cy="88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&quot;scipy&quot;">
            <a:extLst>
              <a:ext uri="{FF2B5EF4-FFF2-40B4-BE49-F238E27FC236}">
                <a16:creationId xmlns:a16="http://schemas.microsoft.com/office/drawing/2014/main" id="{6BB92306-899B-49FB-AE7C-9D814BB61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28"/>
          <a:stretch/>
        </p:blipFill>
        <p:spPr bwMode="auto">
          <a:xfrm>
            <a:off x="6095210" y="3267490"/>
            <a:ext cx="887355" cy="77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0477F55-F9AE-4D9E-AC55-DFF461EA5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95" y="881187"/>
            <a:ext cx="1221995" cy="1221995"/>
          </a:xfrm>
          <a:prstGeom prst="rect">
            <a:avLst/>
          </a:prstGeom>
        </p:spPr>
      </p:pic>
      <p:pic>
        <p:nvPicPr>
          <p:cNvPr id="1034" name="Picture 10" descr="Картинки по запросу &quot;OpenCV&quot;">
            <a:extLst>
              <a:ext uri="{FF2B5EF4-FFF2-40B4-BE49-F238E27FC236}">
                <a16:creationId xmlns:a16="http://schemas.microsoft.com/office/drawing/2014/main" id="{5F11A9F6-DAEB-4969-AAE7-77948FD69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51"/>
          <a:stretch/>
        </p:blipFill>
        <p:spPr bwMode="auto">
          <a:xfrm>
            <a:off x="6095210" y="4391667"/>
            <a:ext cx="887355" cy="81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Картинки по запросу &quot;numpy&quot;">
            <a:extLst>
              <a:ext uri="{FF2B5EF4-FFF2-40B4-BE49-F238E27FC236}">
                <a16:creationId xmlns:a16="http://schemas.microsoft.com/office/drawing/2014/main" id="{9961D13C-7CF8-45C0-8F32-36A7EDC49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11" y="1720031"/>
            <a:ext cx="887355" cy="9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B94351-1880-49B2-965B-2A5C68D5412F}"/>
              </a:ext>
            </a:extLst>
          </p:cNvPr>
          <p:cNvSpPr txBox="1"/>
          <p:nvPr/>
        </p:nvSpPr>
        <p:spPr>
          <a:xfrm>
            <a:off x="7110447" y="685987"/>
            <a:ext cx="163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oper Black" panose="0208090404030B020404" pitchFamily="18" charset="0"/>
              </a:rPr>
              <a:t>Python</a:t>
            </a:r>
            <a:endParaRPr lang="uk-UA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F772C2-29DC-48E3-8C76-C5C54521A7E8}"/>
              </a:ext>
            </a:extLst>
          </p:cNvPr>
          <p:cNvSpPr txBox="1"/>
          <p:nvPr/>
        </p:nvSpPr>
        <p:spPr>
          <a:xfrm>
            <a:off x="7110446" y="2053269"/>
            <a:ext cx="164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oper Black" panose="0208090404030B020404" pitchFamily="18" charset="0"/>
              </a:rPr>
              <a:t>NumPy</a:t>
            </a:r>
            <a:endParaRPr lang="uk-UA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0B4B8-3C83-4D9C-A1F8-73D498C2232F}"/>
              </a:ext>
            </a:extLst>
          </p:cNvPr>
          <p:cNvSpPr txBox="1"/>
          <p:nvPr/>
        </p:nvSpPr>
        <p:spPr>
          <a:xfrm>
            <a:off x="7110447" y="3439075"/>
            <a:ext cx="129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oper Black" panose="0208090404030B020404" pitchFamily="18" charset="0"/>
              </a:rPr>
              <a:t>SciPy</a:t>
            </a:r>
            <a:endParaRPr lang="uk-UA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69C9D5-40DC-43FF-8DAF-4BEFD6032156}"/>
              </a:ext>
            </a:extLst>
          </p:cNvPr>
          <p:cNvSpPr txBox="1"/>
          <p:nvPr/>
        </p:nvSpPr>
        <p:spPr>
          <a:xfrm>
            <a:off x="7110447" y="4625038"/>
            <a:ext cx="165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oper Black" panose="0208090404030B020404" pitchFamily="18" charset="0"/>
              </a:rPr>
              <a:t>OpenCV</a:t>
            </a:r>
            <a:endParaRPr lang="uk-UA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4901D0-8794-4A8A-B8E5-E2D7A807B36C}"/>
              </a:ext>
            </a:extLst>
          </p:cNvPr>
          <p:cNvSpPr txBox="1"/>
          <p:nvPr/>
        </p:nvSpPr>
        <p:spPr>
          <a:xfrm>
            <a:off x="7110447" y="5761277"/>
            <a:ext cx="114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oper Black" panose="0208090404030B020404" pitchFamily="18" charset="0"/>
              </a:rPr>
              <a:t>Kivy</a:t>
            </a:r>
            <a:endParaRPr lang="uk-UA" sz="2400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165A4297-AC3C-4414-B90C-40B43B2B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6</a:t>
            </a:fld>
            <a:endParaRPr lang="uk-UA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4AA13C6F-2EE4-4DF0-A69C-A4DC05C54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371" y="5479003"/>
            <a:ext cx="1098288" cy="11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01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91916F-9329-4713-AA2B-361F59201456}"/>
              </a:ext>
            </a:extLst>
          </p:cNvPr>
          <p:cNvSpPr txBox="1"/>
          <p:nvPr/>
        </p:nvSpPr>
        <p:spPr>
          <a:xfrm>
            <a:off x="964858" y="233527"/>
            <a:ext cx="7214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/>
              <a:t>Архітектура модуля розпізнавання</a:t>
            </a:r>
          </a:p>
        </p:txBody>
      </p:sp>
      <p:grpSp>
        <p:nvGrpSpPr>
          <p:cNvPr id="52" name="Групувати 51">
            <a:extLst>
              <a:ext uri="{FF2B5EF4-FFF2-40B4-BE49-F238E27FC236}">
                <a16:creationId xmlns:a16="http://schemas.microsoft.com/office/drawing/2014/main" id="{20239123-E1A0-4BB1-9864-3A5E32016CB0}"/>
              </a:ext>
            </a:extLst>
          </p:cNvPr>
          <p:cNvGrpSpPr/>
          <p:nvPr/>
        </p:nvGrpSpPr>
        <p:grpSpPr>
          <a:xfrm>
            <a:off x="3390875" y="1775950"/>
            <a:ext cx="1094793" cy="1094793"/>
            <a:chOff x="2784923" y="2114938"/>
            <a:chExt cx="2621902" cy="2621902"/>
          </a:xfrm>
        </p:grpSpPr>
        <p:grpSp>
          <p:nvGrpSpPr>
            <p:cNvPr id="49" name="Групувати 48">
              <a:extLst>
                <a:ext uri="{FF2B5EF4-FFF2-40B4-BE49-F238E27FC236}">
                  <a16:creationId xmlns:a16="http://schemas.microsoft.com/office/drawing/2014/main" id="{88A37178-8567-4FEE-A9A1-F7E5CEB61E06}"/>
                </a:ext>
              </a:extLst>
            </p:cNvPr>
            <p:cNvGrpSpPr/>
            <p:nvPr/>
          </p:nvGrpSpPr>
          <p:grpSpPr>
            <a:xfrm>
              <a:off x="3122646" y="2536370"/>
              <a:ext cx="1915885" cy="1779038"/>
              <a:chOff x="3122646" y="2536370"/>
              <a:chExt cx="2338870" cy="1779038"/>
            </a:xfrm>
          </p:grpSpPr>
          <p:sp>
            <p:nvSpPr>
              <p:cNvPr id="4" name="Овал 3">
                <a:extLst>
                  <a:ext uri="{FF2B5EF4-FFF2-40B4-BE49-F238E27FC236}">
                    <a16:creationId xmlns:a16="http://schemas.microsoft.com/office/drawing/2014/main" id="{99723134-37D0-4093-9974-E8DA0D1C5515}"/>
                  </a:ext>
                </a:extLst>
              </p:cNvPr>
              <p:cNvSpPr/>
              <p:nvPr/>
            </p:nvSpPr>
            <p:spPr>
              <a:xfrm>
                <a:off x="3159968" y="2906486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46317E27-1276-4ACA-AFB4-57CC535A8AAF}"/>
                  </a:ext>
                </a:extLst>
              </p:cNvPr>
              <p:cNvSpPr/>
              <p:nvPr/>
            </p:nvSpPr>
            <p:spPr>
              <a:xfrm>
                <a:off x="3122646" y="3567405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8E11FE71-9BB7-424D-AED1-33C852DF5072}"/>
                  </a:ext>
                </a:extLst>
              </p:cNvPr>
              <p:cNvSpPr/>
              <p:nvPr/>
            </p:nvSpPr>
            <p:spPr>
              <a:xfrm>
                <a:off x="4049485" y="2536370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E8706A8B-474F-4988-AD4F-79DE2825F408}"/>
                  </a:ext>
                </a:extLst>
              </p:cNvPr>
              <p:cNvSpPr/>
              <p:nvPr/>
            </p:nvSpPr>
            <p:spPr>
              <a:xfrm>
                <a:off x="4049485" y="3164632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4247C124-CB25-41D3-8110-A3EE1BB48215}"/>
                  </a:ext>
                </a:extLst>
              </p:cNvPr>
              <p:cNvSpPr/>
              <p:nvPr/>
            </p:nvSpPr>
            <p:spPr>
              <a:xfrm>
                <a:off x="4049485" y="3792894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0" name="Овал 9">
                <a:extLst>
                  <a:ext uri="{FF2B5EF4-FFF2-40B4-BE49-F238E27FC236}">
                    <a16:creationId xmlns:a16="http://schemas.microsoft.com/office/drawing/2014/main" id="{B18DAC77-9FE7-4C22-8735-5ADEE8476F15}"/>
                  </a:ext>
                </a:extLst>
              </p:cNvPr>
              <p:cNvSpPr/>
              <p:nvPr/>
            </p:nvSpPr>
            <p:spPr>
              <a:xfrm>
                <a:off x="4939002" y="2906486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/>
              </a:p>
            </p:txBody>
          </p:sp>
          <p:sp>
            <p:nvSpPr>
              <p:cNvPr id="11" name="Овал 10">
                <a:extLst>
                  <a:ext uri="{FF2B5EF4-FFF2-40B4-BE49-F238E27FC236}">
                    <a16:creationId xmlns:a16="http://schemas.microsoft.com/office/drawing/2014/main" id="{56F9EE21-B099-4F6C-906C-3AAF0C6EB184}"/>
                  </a:ext>
                </a:extLst>
              </p:cNvPr>
              <p:cNvSpPr/>
              <p:nvPr/>
            </p:nvSpPr>
            <p:spPr>
              <a:xfrm>
                <a:off x="4939002" y="3567405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13" name="Пряма сполучна лінія 12">
                <a:extLst>
                  <a:ext uri="{FF2B5EF4-FFF2-40B4-BE49-F238E27FC236}">
                    <a16:creationId xmlns:a16="http://schemas.microsoft.com/office/drawing/2014/main" id="{A92D3F99-FCF6-4F5E-8010-360248E8D5B0}"/>
                  </a:ext>
                </a:extLst>
              </p:cNvPr>
              <p:cNvCxnSpPr>
                <a:cxnSpLocks/>
                <a:stCxn id="4" idx="6"/>
                <a:endCxn id="7" idx="2"/>
              </p:cNvCxnSpPr>
              <p:nvPr/>
            </p:nvCxnSpPr>
            <p:spPr>
              <a:xfrm flipV="1">
                <a:off x="3682482" y="2797627"/>
                <a:ext cx="367003" cy="370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 сполучна лінія 14">
                <a:extLst>
                  <a:ext uri="{FF2B5EF4-FFF2-40B4-BE49-F238E27FC236}">
                    <a16:creationId xmlns:a16="http://schemas.microsoft.com/office/drawing/2014/main" id="{7BD4F429-4782-4CBB-A001-5EDEB4C675A8}"/>
                  </a:ext>
                </a:extLst>
              </p:cNvPr>
              <p:cNvCxnSpPr>
                <a:cxnSpLocks/>
                <a:stCxn id="4" idx="6"/>
                <a:endCxn id="8" idx="2"/>
              </p:cNvCxnSpPr>
              <p:nvPr/>
            </p:nvCxnSpPr>
            <p:spPr>
              <a:xfrm>
                <a:off x="3682482" y="3167743"/>
                <a:ext cx="367003" cy="2581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 сполучна лінія 17">
                <a:extLst>
                  <a:ext uri="{FF2B5EF4-FFF2-40B4-BE49-F238E27FC236}">
                    <a16:creationId xmlns:a16="http://schemas.microsoft.com/office/drawing/2014/main" id="{C238C747-7B3C-478A-97C1-9D729BAB4B30}"/>
                  </a:ext>
                </a:extLst>
              </p:cNvPr>
              <p:cNvCxnSpPr>
                <a:cxnSpLocks/>
                <a:stCxn id="4" idx="6"/>
                <a:endCxn id="9" idx="2"/>
              </p:cNvCxnSpPr>
              <p:nvPr/>
            </p:nvCxnSpPr>
            <p:spPr>
              <a:xfrm>
                <a:off x="3682482" y="3167743"/>
                <a:ext cx="367003" cy="8864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 сполучна лінія 20">
                <a:extLst>
                  <a:ext uri="{FF2B5EF4-FFF2-40B4-BE49-F238E27FC236}">
                    <a16:creationId xmlns:a16="http://schemas.microsoft.com/office/drawing/2014/main" id="{BAFE905B-3796-4643-8585-E8E270DC94EF}"/>
                  </a:ext>
                </a:extLst>
              </p:cNvPr>
              <p:cNvCxnSpPr>
                <a:cxnSpLocks/>
                <a:stCxn id="5" idx="6"/>
                <a:endCxn id="9" idx="2"/>
              </p:cNvCxnSpPr>
              <p:nvPr/>
            </p:nvCxnSpPr>
            <p:spPr>
              <a:xfrm>
                <a:off x="3645160" y="3828662"/>
                <a:ext cx="404325" cy="2254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 сполучна лінія 23">
                <a:extLst>
                  <a:ext uri="{FF2B5EF4-FFF2-40B4-BE49-F238E27FC236}">
                    <a16:creationId xmlns:a16="http://schemas.microsoft.com/office/drawing/2014/main" id="{CA12FE11-358A-4949-B57F-A43873613103}"/>
                  </a:ext>
                </a:extLst>
              </p:cNvPr>
              <p:cNvCxnSpPr>
                <a:cxnSpLocks/>
                <a:stCxn id="5" idx="6"/>
                <a:endCxn id="8" idx="2"/>
              </p:cNvCxnSpPr>
              <p:nvPr/>
            </p:nvCxnSpPr>
            <p:spPr>
              <a:xfrm flipV="1">
                <a:off x="3645160" y="3425889"/>
                <a:ext cx="404325" cy="4027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 сполучна лінія 27">
                <a:extLst>
                  <a:ext uri="{FF2B5EF4-FFF2-40B4-BE49-F238E27FC236}">
                    <a16:creationId xmlns:a16="http://schemas.microsoft.com/office/drawing/2014/main" id="{56FB110C-3507-4CAF-87EC-A4A0B4AF25BF}"/>
                  </a:ext>
                </a:extLst>
              </p:cNvPr>
              <p:cNvCxnSpPr>
                <a:cxnSpLocks/>
                <a:stCxn id="5" idx="6"/>
                <a:endCxn id="7" idx="2"/>
              </p:cNvCxnSpPr>
              <p:nvPr/>
            </p:nvCxnSpPr>
            <p:spPr>
              <a:xfrm flipV="1">
                <a:off x="3645160" y="2797627"/>
                <a:ext cx="404325" cy="10310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 сполучна лінія 30">
                <a:extLst>
                  <a:ext uri="{FF2B5EF4-FFF2-40B4-BE49-F238E27FC236}">
                    <a16:creationId xmlns:a16="http://schemas.microsoft.com/office/drawing/2014/main" id="{6EFEE559-1DFB-45A1-8FD9-3A1B80F8FE1B}"/>
                  </a:ext>
                </a:extLst>
              </p:cNvPr>
              <p:cNvCxnSpPr>
                <a:cxnSpLocks/>
                <a:stCxn id="7" idx="6"/>
                <a:endCxn id="10" idx="2"/>
              </p:cNvCxnSpPr>
              <p:nvPr/>
            </p:nvCxnSpPr>
            <p:spPr>
              <a:xfrm>
                <a:off x="4571999" y="2797627"/>
                <a:ext cx="367003" cy="370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 сполучна лінія 33">
                <a:extLst>
                  <a:ext uri="{FF2B5EF4-FFF2-40B4-BE49-F238E27FC236}">
                    <a16:creationId xmlns:a16="http://schemas.microsoft.com/office/drawing/2014/main" id="{CAB687D8-C3D9-4F14-9AA1-8376EF42AF31}"/>
                  </a:ext>
                </a:extLst>
              </p:cNvPr>
              <p:cNvCxnSpPr>
                <a:cxnSpLocks/>
                <a:stCxn id="7" idx="6"/>
                <a:endCxn id="11" idx="2"/>
              </p:cNvCxnSpPr>
              <p:nvPr/>
            </p:nvCxnSpPr>
            <p:spPr>
              <a:xfrm>
                <a:off x="4571999" y="2797627"/>
                <a:ext cx="367003" cy="10310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 сполучна лінія 36">
                <a:extLst>
                  <a:ext uri="{FF2B5EF4-FFF2-40B4-BE49-F238E27FC236}">
                    <a16:creationId xmlns:a16="http://schemas.microsoft.com/office/drawing/2014/main" id="{9AEA0ADC-200F-460E-8E4C-EF22C30E02B6}"/>
                  </a:ext>
                </a:extLst>
              </p:cNvPr>
              <p:cNvCxnSpPr>
                <a:cxnSpLocks/>
                <a:stCxn id="8" idx="6"/>
                <a:endCxn id="10" idx="2"/>
              </p:cNvCxnSpPr>
              <p:nvPr/>
            </p:nvCxnSpPr>
            <p:spPr>
              <a:xfrm flipV="1">
                <a:off x="4571999" y="3167743"/>
                <a:ext cx="367003" cy="2581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 сполучна лінія 39">
                <a:extLst>
                  <a:ext uri="{FF2B5EF4-FFF2-40B4-BE49-F238E27FC236}">
                    <a16:creationId xmlns:a16="http://schemas.microsoft.com/office/drawing/2014/main" id="{FD8BE082-92C3-450F-A970-5672D0C274BD}"/>
                  </a:ext>
                </a:extLst>
              </p:cNvPr>
              <p:cNvCxnSpPr>
                <a:cxnSpLocks/>
                <a:stCxn id="8" idx="6"/>
                <a:endCxn id="11" idx="2"/>
              </p:cNvCxnSpPr>
              <p:nvPr/>
            </p:nvCxnSpPr>
            <p:spPr>
              <a:xfrm>
                <a:off x="4571999" y="3425889"/>
                <a:ext cx="367003" cy="4027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>
                <a:extLst>
                  <a:ext uri="{FF2B5EF4-FFF2-40B4-BE49-F238E27FC236}">
                    <a16:creationId xmlns:a16="http://schemas.microsoft.com/office/drawing/2014/main" id="{960E7715-CDCB-476D-93A6-1D2CD49D71D6}"/>
                  </a:ext>
                </a:extLst>
              </p:cNvPr>
              <p:cNvCxnSpPr>
                <a:cxnSpLocks/>
                <a:stCxn id="9" idx="6"/>
                <a:endCxn id="10" idx="2"/>
              </p:cNvCxnSpPr>
              <p:nvPr/>
            </p:nvCxnSpPr>
            <p:spPr>
              <a:xfrm flipV="1">
                <a:off x="4571999" y="3167743"/>
                <a:ext cx="367003" cy="8864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 сполучна лінія 45">
                <a:extLst>
                  <a:ext uri="{FF2B5EF4-FFF2-40B4-BE49-F238E27FC236}">
                    <a16:creationId xmlns:a16="http://schemas.microsoft.com/office/drawing/2014/main" id="{0520EEBD-436E-4DDC-BEF5-1CCB390D1846}"/>
                  </a:ext>
                </a:extLst>
              </p:cNvPr>
              <p:cNvCxnSpPr>
                <a:cxnSpLocks/>
                <a:stCxn id="9" idx="6"/>
                <a:endCxn id="11" idx="2"/>
              </p:cNvCxnSpPr>
              <p:nvPr/>
            </p:nvCxnSpPr>
            <p:spPr>
              <a:xfrm flipV="1">
                <a:off x="4571999" y="3828662"/>
                <a:ext cx="367003" cy="2254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1B0B97DF-F0B4-4056-B598-6DFAE05FF613}"/>
                </a:ext>
              </a:extLst>
            </p:cNvPr>
            <p:cNvSpPr/>
            <p:nvPr/>
          </p:nvSpPr>
          <p:spPr>
            <a:xfrm>
              <a:off x="2784923" y="2114938"/>
              <a:ext cx="2621902" cy="262190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53" name="Групувати 52">
            <a:extLst>
              <a:ext uri="{FF2B5EF4-FFF2-40B4-BE49-F238E27FC236}">
                <a16:creationId xmlns:a16="http://schemas.microsoft.com/office/drawing/2014/main" id="{89DA3D98-A05A-4454-8BCD-7AD3E8F2CFEC}"/>
              </a:ext>
            </a:extLst>
          </p:cNvPr>
          <p:cNvGrpSpPr/>
          <p:nvPr/>
        </p:nvGrpSpPr>
        <p:grpSpPr>
          <a:xfrm>
            <a:off x="1512995" y="4335223"/>
            <a:ext cx="1094793" cy="1094793"/>
            <a:chOff x="2784923" y="2114938"/>
            <a:chExt cx="2621902" cy="2621902"/>
          </a:xfrm>
        </p:grpSpPr>
        <p:grpSp>
          <p:nvGrpSpPr>
            <p:cNvPr id="54" name="Групувати 53">
              <a:extLst>
                <a:ext uri="{FF2B5EF4-FFF2-40B4-BE49-F238E27FC236}">
                  <a16:creationId xmlns:a16="http://schemas.microsoft.com/office/drawing/2014/main" id="{BEB7F7D8-FDC9-4B5D-928B-B031FEC253D2}"/>
                </a:ext>
              </a:extLst>
            </p:cNvPr>
            <p:cNvGrpSpPr/>
            <p:nvPr/>
          </p:nvGrpSpPr>
          <p:grpSpPr>
            <a:xfrm>
              <a:off x="3122646" y="2536370"/>
              <a:ext cx="1915885" cy="1779038"/>
              <a:chOff x="3122646" y="2536370"/>
              <a:chExt cx="2338870" cy="1779038"/>
            </a:xfrm>
          </p:grpSpPr>
          <p:sp>
            <p:nvSpPr>
              <p:cNvPr id="56" name="Овал 55">
                <a:extLst>
                  <a:ext uri="{FF2B5EF4-FFF2-40B4-BE49-F238E27FC236}">
                    <a16:creationId xmlns:a16="http://schemas.microsoft.com/office/drawing/2014/main" id="{C7D3BE7A-7D46-42DF-B3BD-ED0C72CEC63D}"/>
                  </a:ext>
                </a:extLst>
              </p:cNvPr>
              <p:cNvSpPr/>
              <p:nvPr/>
            </p:nvSpPr>
            <p:spPr>
              <a:xfrm>
                <a:off x="3159968" y="2906486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7" name="Овал 56">
                <a:extLst>
                  <a:ext uri="{FF2B5EF4-FFF2-40B4-BE49-F238E27FC236}">
                    <a16:creationId xmlns:a16="http://schemas.microsoft.com/office/drawing/2014/main" id="{BF9892F3-E540-4F5D-87C3-5EF3A83BA5B6}"/>
                  </a:ext>
                </a:extLst>
              </p:cNvPr>
              <p:cNvSpPr/>
              <p:nvPr/>
            </p:nvSpPr>
            <p:spPr>
              <a:xfrm>
                <a:off x="3122646" y="3567405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8" name="Овал 57">
                <a:extLst>
                  <a:ext uri="{FF2B5EF4-FFF2-40B4-BE49-F238E27FC236}">
                    <a16:creationId xmlns:a16="http://schemas.microsoft.com/office/drawing/2014/main" id="{8867C2E2-9E21-439D-BE0E-F8757616B020}"/>
                  </a:ext>
                </a:extLst>
              </p:cNvPr>
              <p:cNvSpPr/>
              <p:nvPr/>
            </p:nvSpPr>
            <p:spPr>
              <a:xfrm>
                <a:off x="4049485" y="2536370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9" name="Овал 58">
                <a:extLst>
                  <a:ext uri="{FF2B5EF4-FFF2-40B4-BE49-F238E27FC236}">
                    <a16:creationId xmlns:a16="http://schemas.microsoft.com/office/drawing/2014/main" id="{A9C8E0B0-C492-43B0-8F3C-4B55003FB900}"/>
                  </a:ext>
                </a:extLst>
              </p:cNvPr>
              <p:cNvSpPr/>
              <p:nvPr/>
            </p:nvSpPr>
            <p:spPr>
              <a:xfrm>
                <a:off x="4049485" y="3164632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0" name="Овал 59">
                <a:extLst>
                  <a:ext uri="{FF2B5EF4-FFF2-40B4-BE49-F238E27FC236}">
                    <a16:creationId xmlns:a16="http://schemas.microsoft.com/office/drawing/2014/main" id="{BDBBAC62-5A10-4DEC-8E71-6E4EA5173379}"/>
                  </a:ext>
                </a:extLst>
              </p:cNvPr>
              <p:cNvSpPr/>
              <p:nvPr/>
            </p:nvSpPr>
            <p:spPr>
              <a:xfrm>
                <a:off x="4049485" y="3792894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1" name="Овал 60">
                <a:extLst>
                  <a:ext uri="{FF2B5EF4-FFF2-40B4-BE49-F238E27FC236}">
                    <a16:creationId xmlns:a16="http://schemas.microsoft.com/office/drawing/2014/main" id="{2535E8CD-BDB6-47E4-B267-21E8F4B0F58C}"/>
                  </a:ext>
                </a:extLst>
              </p:cNvPr>
              <p:cNvSpPr/>
              <p:nvPr/>
            </p:nvSpPr>
            <p:spPr>
              <a:xfrm>
                <a:off x="4939002" y="2906486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/>
              </a:p>
            </p:txBody>
          </p:sp>
          <p:sp>
            <p:nvSpPr>
              <p:cNvPr id="62" name="Овал 61">
                <a:extLst>
                  <a:ext uri="{FF2B5EF4-FFF2-40B4-BE49-F238E27FC236}">
                    <a16:creationId xmlns:a16="http://schemas.microsoft.com/office/drawing/2014/main" id="{2F1C08E7-88AD-4059-AE00-5AF4A79C6E5B}"/>
                  </a:ext>
                </a:extLst>
              </p:cNvPr>
              <p:cNvSpPr/>
              <p:nvPr/>
            </p:nvSpPr>
            <p:spPr>
              <a:xfrm>
                <a:off x="4939002" y="3567405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63" name="Пряма сполучна лінія 62">
                <a:extLst>
                  <a:ext uri="{FF2B5EF4-FFF2-40B4-BE49-F238E27FC236}">
                    <a16:creationId xmlns:a16="http://schemas.microsoft.com/office/drawing/2014/main" id="{26DFC767-EA84-4081-8AD1-FF8AAB9D2535}"/>
                  </a:ext>
                </a:extLst>
              </p:cNvPr>
              <p:cNvCxnSpPr>
                <a:cxnSpLocks/>
                <a:stCxn id="56" idx="6"/>
                <a:endCxn id="58" idx="2"/>
              </p:cNvCxnSpPr>
              <p:nvPr/>
            </p:nvCxnSpPr>
            <p:spPr>
              <a:xfrm flipV="1">
                <a:off x="3682482" y="2797627"/>
                <a:ext cx="367003" cy="370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 сполучна лінія 63">
                <a:extLst>
                  <a:ext uri="{FF2B5EF4-FFF2-40B4-BE49-F238E27FC236}">
                    <a16:creationId xmlns:a16="http://schemas.microsoft.com/office/drawing/2014/main" id="{2B47992D-8A9C-4DD4-BDBE-0819501F0371}"/>
                  </a:ext>
                </a:extLst>
              </p:cNvPr>
              <p:cNvCxnSpPr>
                <a:cxnSpLocks/>
                <a:stCxn id="56" idx="6"/>
                <a:endCxn id="59" idx="2"/>
              </p:cNvCxnSpPr>
              <p:nvPr/>
            </p:nvCxnSpPr>
            <p:spPr>
              <a:xfrm>
                <a:off x="3682482" y="3167743"/>
                <a:ext cx="367003" cy="2581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 сполучна лінія 64">
                <a:extLst>
                  <a:ext uri="{FF2B5EF4-FFF2-40B4-BE49-F238E27FC236}">
                    <a16:creationId xmlns:a16="http://schemas.microsoft.com/office/drawing/2014/main" id="{404C56F1-AA20-4D9C-9100-880512F4398F}"/>
                  </a:ext>
                </a:extLst>
              </p:cNvPr>
              <p:cNvCxnSpPr>
                <a:cxnSpLocks/>
                <a:stCxn id="56" idx="6"/>
                <a:endCxn id="60" idx="2"/>
              </p:cNvCxnSpPr>
              <p:nvPr/>
            </p:nvCxnSpPr>
            <p:spPr>
              <a:xfrm>
                <a:off x="3682482" y="3167743"/>
                <a:ext cx="367003" cy="8864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Пряма сполучна лінія 65">
                <a:extLst>
                  <a:ext uri="{FF2B5EF4-FFF2-40B4-BE49-F238E27FC236}">
                    <a16:creationId xmlns:a16="http://schemas.microsoft.com/office/drawing/2014/main" id="{D63D156F-908F-401E-865D-ABA9D6AF917B}"/>
                  </a:ext>
                </a:extLst>
              </p:cNvPr>
              <p:cNvCxnSpPr>
                <a:cxnSpLocks/>
                <a:stCxn id="57" idx="6"/>
                <a:endCxn id="60" idx="2"/>
              </p:cNvCxnSpPr>
              <p:nvPr/>
            </p:nvCxnSpPr>
            <p:spPr>
              <a:xfrm>
                <a:off x="3645160" y="3828662"/>
                <a:ext cx="404325" cy="2254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 сполучна лінія 66">
                <a:extLst>
                  <a:ext uri="{FF2B5EF4-FFF2-40B4-BE49-F238E27FC236}">
                    <a16:creationId xmlns:a16="http://schemas.microsoft.com/office/drawing/2014/main" id="{A5E8EB84-B9DF-49A8-9D37-37C1F9656A8F}"/>
                  </a:ext>
                </a:extLst>
              </p:cNvPr>
              <p:cNvCxnSpPr>
                <a:cxnSpLocks/>
                <a:stCxn id="57" idx="6"/>
                <a:endCxn id="59" idx="2"/>
              </p:cNvCxnSpPr>
              <p:nvPr/>
            </p:nvCxnSpPr>
            <p:spPr>
              <a:xfrm flipV="1">
                <a:off x="3645160" y="3425889"/>
                <a:ext cx="404325" cy="4027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Пряма сполучна лінія 67">
                <a:extLst>
                  <a:ext uri="{FF2B5EF4-FFF2-40B4-BE49-F238E27FC236}">
                    <a16:creationId xmlns:a16="http://schemas.microsoft.com/office/drawing/2014/main" id="{1C0FBBE2-1B62-402E-9D60-585717520017}"/>
                  </a:ext>
                </a:extLst>
              </p:cNvPr>
              <p:cNvCxnSpPr>
                <a:cxnSpLocks/>
                <a:stCxn id="57" idx="6"/>
                <a:endCxn id="58" idx="2"/>
              </p:cNvCxnSpPr>
              <p:nvPr/>
            </p:nvCxnSpPr>
            <p:spPr>
              <a:xfrm flipV="1">
                <a:off x="3645160" y="2797627"/>
                <a:ext cx="404325" cy="10310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Пряма сполучна лінія 68">
                <a:extLst>
                  <a:ext uri="{FF2B5EF4-FFF2-40B4-BE49-F238E27FC236}">
                    <a16:creationId xmlns:a16="http://schemas.microsoft.com/office/drawing/2014/main" id="{AF720BE2-97CC-4675-A67C-13A8B82A9EBC}"/>
                  </a:ext>
                </a:extLst>
              </p:cNvPr>
              <p:cNvCxnSpPr>
                <a:cxnSpLocks/>
                <a:stCxn id="58" idx="6"/>
                <a:endCxn id="61" idx="2"/>
              </p:cNvCxnSpPr>
              <p:nvPr/>
            </p:nvCxnSpPr>
            <p:spPr>
              <a:xfrm>
                <a:off x="4571999" y="2797627"/>
                <a:ext cx="367003" cy="370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Пряма сполучна лінія 69">
                <a:extLst>
                  <a:ext uri="{FF2B5EF4-FFF2-40B4-BE49-F238E27FC236}">
                    <a16:creationId xmlns:a16="http://schemas.microsoft.com/office/drawing/2014/main" id="{C7A7CA59-7B83-4EE8-9D24-9C51A3766D2B}"/>
                  </a:ext>
                </a:extLst>
              </p:cNvPr>
              <p:cNvCxnSpPr>
                <a:cxnSpLocks/>
                <a:stCxn id="58" idx="6"/>
                <a:endCxn id="62" idx="2"/>
              </p:cNvCxnSpPr>
              <p:nvPr/>
            </p:nvCxnSpPr>
            <p:spPr>
              <a:xfrm>
                <a:off x="4571999" y="2797627"/>
                <a:ext cx="367003" cy="10310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Пряма сполучна лінія 70">
                <a:extLst>
                  <a:ext uri="{FF2B5EF4-FFF2-40B4-BE49-F238E27FC236}">
                    <a16:creationId xmlns:a16="http://schemas.microsoft.com/office/drawing/2014/main" id="{7EE1FEC3-2654-458C-B431-0A1FEDED216E}"/>
                  </a:ext>
                </a:extLst>
              </p:cNvPr>
              <p:cNvCxnSpPr>
                <a:cxnSpLocks/>
                <a:stCxn id="59" idx="6"/>
                <a:endCxn id="61" idx="2"/>
              </p:cNvCxnSpPr>
              <p:nvPr/>
            </p:nvCxnSpPr>
            <p:spPr>
              <a:xfrm flipV="1">
                <a:off x="4571999" y="3167743"/>
                <a:ext cx="367003" cy="2581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Пряма сполучна лінія 71">
                <a:extLst>
                  <a:ext uri="{FF2B5EF4-FFF2-40B4-BE49-F238E27FC236}">
                    <a16:creationId xmlns:a16="http://schemas.microsoft.com/office/drawing/2014/main" id="{4BBB3735-2953-4913-B2EA-150E765097E9}"/>
                  </a:ext>
                </a:extLst>
              </p:cNvPr>
              <p:cNvCxnSpPr>
                <a:cxnSpLocks/>
                <a:stCxn id="59" idx="6"/>
                <a:endCxn id="62" idx="2"/>
              </p:cNvCxnSpPr>
              <p:nvPr/>
            </p:nvCxnSpPr>
            <p:spPr>
              <a:xfrm>
                <a:off x="4571999" y="3425889"/>
                <a:ext cx="367003" cy="4027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Пряма сполучна лінія 72">
                <a:extLst>
                  <a:ext uri="{FF2B5EF4-FFF2-40B4-BE49-F238E27FC236}">
                    <a16:creationId xmlns:a16="http://schemas.microsoft.com/office/drawing/2014/main" id="{8D1FDB39-FF8D-44A3-AE11-3ED6D7F5456A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4571999" y="3167743"/>
                <a:ext cx="367003" cy="8864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 сполучна лінія 73">
                <a:extLst>
                  <a:ext uri="{FF2B5EF4-FFF2-40B4-BE49-F238E27FC236}">
                    <a16:creationId xmlns:a16="http://schemas.microsoft.com/office/drawing/2014/main" id="{023CF362-EAA5-491D-8C37-A28CB5B1B119}"/>
                  </a:ext>
                </a:extLst>
              </p:cNvPr>
              <p:cNvCxnSpPr>
                <a:cxnSpLocks/>
                <a:stCxn id="60" idx="6"/>
                <a:endCxn id="62" idx="2"/>
              </p:cNvCxnSpPr>
              <p:nvPr/>
            </p:nvCxnSpPr>
            <p:spPr>
              <a:xfrm flipV="1">
                <a:off x="4571999" y="3828662"/>
                <a:ext cx="367003" cy="2254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8299A573-BEA5-4F0A-8555-FC7F222D24F3}"/>
                </a:ext>
              </a:extLst>
            </p:cNvPr>
            <p:cNvSpPr/>
            <p:nvPr/>
          </p:nvSpPr>
          <p:spPr>
            <a:xfrm>
              <a:off x="2784923" y="2114938"/>
              <a:ext cx="2621902" cy="262190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</p:grpSp>
      <p:grpSp>
        <p:nvGrpSpPr>
          <p:cNvPr id="75" name="Групувати 74">
            <a:extLst>
              <a:ext uri="{FF2B5EF4-FFF2-40B4-BE49-F238E27FC236}">
                <a16:creationId xmlns:a16="http://schemas.microsoft.com/office/drawing/2014/main" id="{A2A066CA-F668-4A7D-B27B-2D8836D2A179}"/>
              </a:ext>
            </a:extLst>
          </p:cNvPr>
          <p:cNvGrpSpPr/>
          <p:nvPr/>
        </p:nvGrpSpPr>
        <p:grpSpPr>
          <a:xfrm>
            <a:off x="5268759" y="4335223"/>
            <a:ext cx="1094793" cy="1094793"/>
            <a:chOff x="2784923" y="2114938"/>
            <a:chExt cx="2621902" cy="2621902"/>
          </a:xfrm>
        </p:grpSpPr>
        <p:grpSp>
          <p:nvGrpSpPr>
            <p:cNvPr id="76" name="Групувати 75">
              <a:extLst>
                <a:ext uri="{FF2B5EF4-FFF2-40B4-BE49-F238E27FC236}">
                  <a16:creationId xmlns:a16="http://schemas.microsoft.com/office/drawing/2014/main" id="{30A4DB40-4BF0-4E47-8053-0C3547B99C45}"/>
                </a:ext>
              </a:extLst>
            </p:cNvPr>
            <p:cNvGrpSpPr/>
            <p:nvPr/>
          </p:nvGrpSpPr>
          <p:grpSpPr>
            <a:xfrm>
              <a:off x="3122646" y="2536370"/>
              <a:ext cx="1915885" cy="1779038"/>
              <a:chOff x="3122646" y="2536370"/>
              <a:chExt cx="2338870" cy="1779038"/>
            </a:xfrm>
          </p:grpSpPr>
          <p:sp>
            <p:nvSpPr>
              <p:cNvPr id="78" name="Овал 77">
                <a:extLst>
                  <a:ext uri="{FF2B5EF4-FFF2-40B4-BE49-F238E27FC236}">
                    <a16:creationId xmlns:a16="http://schemas.microsoft.com/office/drawing/2014/main" id="{E65A1DFA-1B37-446C-9DA7-8113ECA94FBF}"/>
                  </a:ext>
                </a:extLst>
              </p:cNvPr>
              <p:cNvSpPr/>
              <p:nvPr/>
            </p:nvSpPr>
            <p:spPr>
              <a:xfrm>
                <a:off x="3159968" y="2906486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9" name="Овал 78">
                <a:extLst>
                  <a:ext uri="{FF2B5EF4-FFF2-40B4-BE49-F238E27FC236}">
                    <a16:creationId xmlns:a16="http://schemas.microsoft.com/office/drawing/2014/main" id="{FBD0C7F3-41B5-4332-AB04-4EF5354893BC}"/>
                  </a:ext>
                </a:extLst>
              </p:cNvPr>
              <p:cNvSpPr/>
              <p:nvPr/>
            </p:nvSpPr>
            <p:spPr>
              <a:xfrm>
                <a:off x="3122646" y="3567405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0" name="Овал 79">
                <a:extLst>
                  <a:ext uri="{FF2B5EF4-FFF2-40B4-BE49-F238E27FC236}">
                    <a16:creationId xmlns:a16="http://schemas.microsoft.com/office/drawing/2014/main" id="{6F3EA3DC-4E31-4506-B1ED-58B9220048F0}"/>
                  </a:ext>
                </a:extLst>
              </p:cNvPr>
              <p:cNvSpPr/>
              <p:nvPr/>
            </p:nvSpPr>
            <p:spPr>
              <a:xfrm>
                <a:off x="4049485" y="2536370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1" name="Овал 80">
                <a:extLst>
                  <a:ext uri="{FF2B5EF4-FFF2-40B4-BE49-F238E27FC236}">
                    <a16:creationId xmlns:a16="http://schemas.microsoft.com/office/drawing/2014/main" id="{845CF488-2171-4C3B-A3C1-CBBC8853F58C}"/>
                  </a:ext>
                </a:extLst>
              </p:cNvPr>
              <p:cNvSpPr/>
              <p:nvPr/>
            </p:nvSpPr>
            <p:spPr>
              <a:xfrm>
                <a:off x="4049485" y="3164632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2" name="Овал 81">
                <a:extLst>
                  <a:ext uri="{FF2B5EF4-FFF2-40B4-BE49-F238E27FC236}">
                    <a16:creationId xmlns:a16="http://schemas.microsoft.com/office/drawing/2014/main" id="{A1E45FEA-5854-4675-8DB5-27B5C1DDF58B}"/>
                  </a:ext>
                </a:extLst>
              </p:cNvPr>
              <p:cNvSpPr/>
              <p:nvPr/>
            </p:nvSpPr>
            <p:spPr>
              <a:xfrm>
                <a:off x="4049485" y="3792894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3" name="Овал 82">
                <a:extLst>
                  <a:ext uri="{FF2B5EF4-FFF2-40B4-BE49-F238E27FC236}">
                    <a16:creationId xmlns:a16="http://schemas.microsoft.com/office/drawing/2014/main" id="{6D234DB0-56A2-4C39-8FD7-1E0B44E2F725}"/>
                  </a:ext>
                </a:extLst>
              </p:cNvPr>
              <p:cNvSpPr/>
              <p:nvPr/>
            </p:nvSpPr>
            <p:spPr>
              <a:xfrm>
                <a:off x="4939002" y="2906486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/>
              </a:p>
            </p:txBody>
          </p:sp>
          <p:sp>
            <p:nvSpPr>
              <p:cNvPr id="84" name="Овал 83">
                <a:extLst>
                  <a:ext uri="{FF2B5EF4-FFF2-40B4-BE49-F238E27FC236}">
                    <a16:creationId xmlns:a16="http://schemas.microsoft.com/office/drawing/2014/main" id="{3AAD3D64-755A-44C9-8B18-7F8E2C936691}"/>
                  </a:ext>
                </a:extLst>
              </p:cNvPr>
              <p:cNvSpPr/>
              <p:nvPr/>
            </p:nvSpPr>
            <p:spPr>
              <a:xfrm>
                <a:off x="4939002" y="3567405"/>
                <a:ext cx="522514" cy="522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85" name="Пряма сполучна лінія 84">
                <a:extLst>
                  <a:ext uri="{FF2B5EF4-FFF2-40B4-BE49-F238E27FC236}">
                    <a16:creationId xmlns:a16="http://schemas.microsoft.com/office/drawing/2014/main" id="{82173B58-7E98-46D6-ABDE-6697F7CBB4F0}"/>
                  </a:ext>
                </a:extLst>
              </p:cNvPr>
              <p:cNvCxnSpPr>
                <a:cxnSpLocks/>
                <a:stCxn id="78" idx="6"/>
                <a:endCxn id="80" idx="2"/>
              </p:cNvCxnSpPr>
              <p:nvPr/>
            </p:nvCxnSpPr>
            <p:spPr>
              <a:xfrm flipV="1">
                <a:off x="3682482" y="2797627"/>
                <a:ext cx="367003" cy="370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Пряма сполучна лінія 85">
                <a:extLst>
                  <a:ext uri="{FF2B5EF4-FFF2-40B4-BE49-F238E27FC236}">
                    <a16:creationId xmlns:a16="http://schemas.microsoft.com/office/drawing/2014/main" id="{E532CA52-0FA9-4FFA-ADB2-71022FA31F2E}"/>
                  </a:ext>
                </a:extLst>
              </p:cNvPr>
              <p:cNvCxnSpPr>
                <a:cxnSpLocks/>
                <a:stCxn id="78" idx="6"/>
                <a:endCxn id="81" idx="2"/>
              </p:cNvCxnSpPr>
              <p:nvPr/>
            </p:nvCxnSpPr>
            <p:spPr>
              <a:xfrm>
                <a:off x="3682482" y="3167743"/>
                <a:ext cx="367003" cy="2581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Пряма сполучна лінія 86">
                <a:extLst>
                  <a:ext uri="{FF2B5EF4-FFF2-40B4-BE49-F238E27FC236}">
                    <a16:creationId xmlns:a16="http://schemas.microsoft.com/office/drawing/2014/main" id="{DE20894F-52A6-4A18-BA07-7B87153F8BCF}"/>
                  </a:ext>
                </a:extLst>
              </p:cNvPr>
              <p:cNvCxnSpPr>
                <a:cxnSpLocks/>
                <a:stCxn id="78" idx="6"/>
                <a:endCxn id="82" idx="2"/>
              </p:cNvCxnSpPr>
              <p:nvPr/>
            </p:nvCxnSpPr>
            <p:spPr>
              <a:xfrm>
                <a:off x="3682482" y="3167743"/>
                <a:ext cx="367003" cy="8864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Пряма сполучна лінія 87">
                <a:extLst>
                  <a:ext uri="{FF2B5EF4-FFF2-40B4-BE49-F238E27FC236}">
                    <a16:creationId xmlns:a16="http://schemas.microsoft.com/office/drawing/2014/main" id="{637F8043-D519-48F4-94F5-CDD4D0003230}"/>
                  </a:ext>
                </a:extLst>
              </p:cNvPr>
              <p:cNvCxnSpPr>
                <a:cxnSpLocks/>
                <a:stCxn id="79" idx="6"/>
                <a:endCxn id="82" idx="2"/>
              </p:cNvCxnSpPr>
              <p:nvPr/>
            </p:nvCxnSpPr>
            <p:spPr>
              <a:xfrm>
                <a:off x="3645160" y="3828662"/>
                <a:ext cx="404325" cy="2254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Пряма сполучна лінія 88">
                <a:extLst>
                  <a:ext uri="{FF2B5EF4-FFF2-40B4-BE49-F238E27FC236}">
                    <a16:creationId xmlns:a16="http://schemas.microsoft.com/office/drawing/2014/main" id="{1F539184-9FF6-4B81-B950-C2F46CE231B0}"/>
                  </a:ext>
                </a:extLst>
              </p:cNvPr>
              <p:cNvCxnSpPr>
                <a:cxnSpLocks/>
                <a:stCxn id="79" idx="6"/>
                <a:endCxn id="81" idx="2"/>
              </p:cNvCxnSpPr>
              <p:nvPr/>
            </p:nvCxnSpPr>
            <p:spPr>
              <a:xfrm flipV="1">
                <a:off x="3645160" y="3425889"/>
                <a:ext cx="404325" cy="4027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Пряма сполучна лінія 89">
                <a:extLst>
                  <a:ext uri="{FF2B5EF4-FFF2-40B4-BE49-F238E27FC236}">
                    <a16:creationId xmlns:a16="http://schemas.microsoft.com/office/drawing/2014/main" id="{FEC30630-CED9-4D8C-9947-B03E57D0291D}"/>
                  </a:ext>
                </a:extLst>
              </p:cNvPr>
              <p:cNvCxnSpPr>
                <a:cxnSpLocks/>
                <a:stCxn id="79" idx="6"/>
                <a:endCxn id="80" idx="2"/>
              </p:cNvCxnSpPr>
              <p:nvPr/>
            </p:nvCxnSpPr>
            <p:spPr>
              <a:xfrm flipV="1">
                <a:off x="3645160" y="2797627"/>
                <a:ext cx="404325" cy="10310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Пряма сполучна лінія 90">
                <a:extLst>
                  <a:ext uri="{FF2B5EF4-FFF2-40B4-BE49-F238E27FC236}">
                    <a16:creationId xmlns:a16="http://schemas.microsoft.com/office/drawing/2014/main" id="{7E6E437F-DE28-4F3D-A736-AB9A81E95FF1}"/>
                  </a:ext>
                </a:extLst>
              </p:cNvPr>
              <p:cNvCxnSpPr>
                <a:cxnSpLocks/>
                <a:stCxn id="80" idx="6"/>
                <a:endCxn id="83" idx="2"/>
              </p:cNvCxnSpPr>
              <p:nvPr/>
            </p:nvCxnSpPr>
            <p:spPr>
              <a:xfrm>
                <a:off x="4571999" y="2797627"/>
                <a:ext cx="367003" cy="370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Пряма сполучна лінія 91">
                <a:extLst>
                  <a:ext uri="{FF2B5EF4-FFF2-40B4-BE49-F238E27FC236}">
                    <a16:creationId xmlns:a16="http://schemas.microsoft.com/office/drawing/2014/main" id="{0FCC7BCE-5DD7-4FC5-B43D-7052780F3DDB}"/>
                  </a:ext>
                </a:extLst>
              </p:cNvPr>
              <p:cNvCxnSpPr>
                <a:cxnSpLocks/>
                <a:stCxn id="80" idx="6"/>
                <a:endCxn id="84" idx="2"/>
              </p:cNvCxnSpPr>
              <p:nvPr/>
            </p:nvCxnSpPr>
            <p:spPr>
              <a:xfrm>
                <a:off x="4571999" y="2797627"/>
                <a:ext cx="367003" cy="10310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Пряма сполучна лінія 92">
                <a:extLst>
                  <a:ext uri="{FF2B5EF4-FFF2-40B4-BE49-F238E27FC236}">
                    <a16:creationId xmlns:a16="http://schemas.microsoft.com/office/drawing/2014/main" id="{00AC3BAD-6D7F-4841-8010-4C90E5F354D2}"/>
                  </a:ext>
                </a:extLst>
              </p:cNvPr>
              <p:cNvCxnSpPr>
                <a:cxnSpLocks/>
                <a:stCxn id="81" idx="6"/>
                <a:endCxn id="83" idx="2"/>
              </p:cNvCxnSpPr>
              <p:nvPr/>
            </p:nvCxnSpPr>
            <p:spPr>
              <a:xfrm flipV="1">
                <a:off x="4571999" y="3167743"/>
                <a:ext cx="367003" cy="2581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Пряма сполучна лінія 93">
                <a:extLst>
                  <a:ext uri="{FF2B5EF4-FFF2-40B4-BE49-F238E27FC236}">
                    <a16:creationId xmlns:a16="http://schemas.microsoft.com/office/drawing/2014/main" id="{28598862-F461-45AE-B111-DD9BB5721516}"/>
                  </a:ext>
                </a:extLst>
              </p:cNvPr>
              <p:cNvCxnSpPr>
                <a:cxnSpLocks/>
                <a:stCxn id="81" idx="6"/>
                <a:endCxn id="84" idx="2"/>
              </p:cNvCxnSpPr>
              <p:nvPr/>
            </p:nvCxnSpPr>
            <p:spPr>
              <a:xfrm>
                <a:off x="4571999" y="3425889"/>
                <a:ext cx="367003" cy="4027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Пряма сполучна лінія 94">
                <a:extLst>
                  <a:ext uri="{FF2B5EF4-FFF2-40B4-BE49-F238E27FC236}">
                    <a16:creationId xmlns:a16="http://schemas.microsoft.com/office/drawing/2014/main" id="{ED134A7C-1888-42A4-BE78-B176D12AACA4}"/>
                  </a:ext>
                </a:extLst>
              </p:cNvPr>
              <p:cNvCxnSpPr>
                <a:cxnSpLocks/>
                <a:stCxn id="82" idx="6"/>
                <a:endCxn id="83" idx="2"/>
              </p:cNvCxnSpPr>
              <p:nvPr/>
            </p:nvCxnSpPr>
            <p:spPr>
              <a:xfrm flipV="1">
                <a:off x="4571999" y="3167743"/>
                <a:ext cx="367003" cy="8864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Пряма сполучна лінія 95">
                <a:extLst>
                  <a:ext uri="{FF2B5EF4-FFF2-40B4-BE49-F238E27FC236}">
                    <a16:creationId xmlns:a16="http://schemas.microsoft.com/office/drawing/2014/main" id="{6B8D255D-8EFA-4BDA-BA6B-296C3206E72C}"/>
                  </a:ext>
                </a:extLst>
              </p:cNvPr>
              <p:cNvCxnSpPr>
                <a:cxnSpLocks/>
                <a:stCxn id="82" idx="6"/>
                <a:endCxn id="84" idx="2"/>
              </p:cNvCxnSpPr>
              <p:nvPr/>
            </p:nvCxnSpPr>
            <p:spPr>
              <a:xfrm flipV="1">
                <a:off x="4571999" y="3828662"/>
                <a:ext cx="367003" cy="2254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E0108CFD-AEDB-4BD4-89E8-A56B8168845C}"/>
                </a:ext>
              </a:extLst>
            </p:cNvPr>
            <p:cNvSpPr/>
            <p:nvPr/>
          </p:nvSpPr>
          <p:spPr>
            <a:xfrm>
              <a:off x="2784923" y="2114938"/>
              <a:ext cx="2621902" cy="262190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98" name="Пряма сполучна лінія 97">
            <a:extLst>
              <a:ext uri="{FF2B5EF4-FFF2-40B4-BE49-F238E27FC236}">
                <a16:creationId xmlns:a16="http://schemas.microsoft.com/office/drawing/2014/main" id="{9C677A09-8B1F-40B9-AE35-A8D3EFB2FDB8}"/>
              </a:ext>
            </a:extLst>
          </p:cNvPr>
          <p:cNvCxnSpPr>
            <a:cxnSpLocks/>
            <a:stCxn id="51" idx="3"/>
            <a:endCxn id="55" idx="7"/>
          </p:cNvCxnSpPr>
          <p:nvPr/>
        </p:nvCxnSpPr>
        <p:spPr>
          <a:xfrm flipH="1">
            <a:off x="2447459" y="2710414"/>
            <a:ext cx="1103745" cy="17851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 сполучна лінія 99">
            <a:extLst>
              <a:ext uri="{FF2B5EF4-FFF2-40B4-BE49-F238E27FC236}">
                <a16:creationId xmlns:a16="http://schemas.microsoft.com/office/drawing/2014/main" id="{E5413854-00A8-4231-9083-D408402766FE}"/>
              </a:ext>
            </a:extLst>
          </p:cNvPr>
          <p:cNvCxnSpPr>
            <a:cxnSpLocks/>
            <a:stCxn id="77" idx="2"/>
            <a:endCxn id="55" idx="6"/>
          </p:cNvCxnSpPr>
          <p:nvPr/>
        </p:nvCxnSpPr>
        <p:spPr>
          <a:xfrm flipH="1">
            <a:off x="2607788" y="4882620"/>
            <a:ext cx="266097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 сполучна лінія 103">
            <a:extLst>
              <a:ext uri="{FF2B5EF4-FFF2-40B4-BE49-F238E27FC236}">
                <a16:creationId xmlns:a16="http://schemas.microsoft.com/office/drawing/2014/main" id="{9A3B5E88-1FFA-4719-BB51-B452823DF53B}"/>
              </a:ext>
            </a:extLst>
          </p:cNvPr>
          <p:cNvCxnSpPr>
            <a:cxnSpLocks/>
            <a:stCxn id="51" idx="5"/>
            <a:endCxn id="77" idx="1"/>
          </p:cNvCxnSpPr>
          <p:nvPr/>
        </p:nvCxnSpPr>
        <p:spPr>
          <a:xfrm>
            <a:off x="4325339" y="2710414"/>
            <a:ext cx="1103749" cy="17851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C5EC511-FAF5-48D3-A4B7-48166DB9B4DB}"/>
              </a:ext>
            </a:extLst>
          </p:cNvPr>
          <p:cNvSpPr txBox="1"/>
          <p:nvPr/>
        </p:nvSpPr>
        <p:spPr>
          <a:xfrm>
            <a:off x="4793782" y="1014482"/>
            <a:ext cx="266771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NNNumbers.json</a:t>
            </a:r>
            <a:endParaRPr lang="uk-UA" sz="1400" dirty="0"/>
          </a:p>
          <a:p>
            <a:r>
              <a:rPr lang="uk-UA" sz="1400" dirty="0"/>
              <a:t>Об’єкт розпізнавання: цифри</a:t>
            </a:r>
            <a:endParaRPr lang="en-US" sz="1400" dirty="0"/>
          </a:p>
          <a:p>
            <a:r>
              <a:rPr lang="ru-RU" sz="1400" dirty="0" err="1"/>
              <a:t>Кількість</a:t>
            </a:r>
            <a:r>
              <a:rPr lang="ru-RU" sz="1400" dirty="0"/>
              <a:t> </a:t>
            </a:r>
            <a:r>
              <a:rPr lang="ru-RU" sz="1400" dirty="0" err="1"/>
              <a:t>прикладів</a:t>
            </a:r>
            <a:r>
              <a:rPr lang="en-US" sz="1400"/>
              <a:t>: &gt;60000</a:t>
            </a:r>
            <a:endParaRPr lang="uk-UA" sz="1400" dirty="0"/>
          </a:p>
          <a:p>
            <a:r>
              <a:rPr lang="ru-RU" sz="1400" dirty="0"/>
              <a:t>Шари: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1</a:t>
            </a:r>
            <a:r>
              <a:rPr lang="en-US" sz="1400" dirty="0"/>
              <a:t> </a:t>
            </a:r>
            <a:r>
              <a:rPr lang="uk-UA" sz="1400" dirty="0"/>
              <a:t>вхідний (784 нейрони)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/>
              <a:t>1 прихований (100 нейронів)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/>
              <a:t>1 вихідний (11 нейронів)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2422C34-559D-47CC-A534-2C136919D9C8}"/>
              </a:ext>
            </a:extLst>
          </p:cNvPr>
          <p:cNvSpPr txBox="1"/>
          <p:nvPr/>
        </p:nvSpPr>
        <p:spPr>
          <a:xfrm>
            <a:off x="6400543" y="3713711"/>
            <a:ext cx="2743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NNLetters.json</a:t>
            </a:r>
            <a:endParaRPr lang="uk-UA" sz="1400" dirty="0"/>
          </a:p>
          <a:p>
            <a:r>
              <a:rPr lang="uk-UA" sz="1400" dirty="0"/>
              <a:t>Об’єкт розпізнавання: букви для математичних функцій та констант</a:t>
            </a:r>
          </a:p>
          <a:p>
            <a:r>
              <a:rPr lang="ru-RU" sz="1400" dirty="0" err="1"/>
              <a:t>Кількість</a:t>
            </a:r>
            <a:r>
              <a:rPr lang="ru-RU" sz="1400" dirty="0"/>
              <a:t> </a:t>
            </a:r>
            <a:r>
              <a:rPr lang="ru-RU" sz="1400" dirty="0" err="1"/>
              <a:t>прикладів</a:t>
            </a:r>
            <a:r>
              <a:rPr lang="en-US" sz="1400" dirty="0"/>
              <a:t>: &gt;20800</a:t>
            </a:r>
            <a:endParaRPr lang="ru-RU" sz="1400" dirty="0"/>
          </a:p>
          <a:p>
            <a:r>
              <a:rPr lang="ru-RU" sz="1400" dirty="0"/>
              <a:t>Шари: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1</a:t>
            </a:r>
            <a:r>
              <a:rPr lang="en-US" sz="1400" dirty="0"/>
              <a:t> </a:t>
            </a:r>
            <a:r>
              <a:rPr lang="uk-UA" sz="1400" dirty="0"/>
              <a:t>вхідний (784 нейрони)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/>
              <a:t>1 прихований (200 нейронів)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/>
              <a:t>1 вихідний (27 нейронів)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36FE0CC-7B70-4B57-92EC-0DEECF74E559}"/>
              </a:ext>
            </a:extLst>
          </p:cNvPr>
          <p:cNvSpPr txBox="1"/>
          <p:nvPr/>
        </p:nvSpPr>
        <p:spPr>
          <a:xfrm>
            <a:off x="125522" y="2454246"/>
            <a:ext cx="27879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NNOperators.json</a:t>
            </a:r>
            <a:endParaRPr lang="uk-UA" sz="1400" dirty="0"/>
          </a:p>
          <a:p>
            <a:r>
              <a:rPr lang="uk-UA" sz="1400" dirty="0"/>
              <a:t>Об’єкт розпізнавання: математичні символи і константи</a:t>
            </a:r>
          </a:p>
          <a:p>
            <a:r>
              <a:rPr lang="ru-RU" sz="1400" dirty="0" err="1"/>
              <a:t>Кількість</a:t>
            </a:r>
            <a:r>
              <a:rPr lang="ru-RU" sz="1400" dirty="0"/>
              <a:t> </a:t>
            </a:r>
            <a:r>
              <a:rPr lang="ru-RU" sz="1400" dirty="0" err="1"/>
              <a:t>прикладів</a:t>
            </a:r>
            <a:r>
              <a:rPr lang="en-US" sz="1400" dirty="0"/>
              <a:t>: &gt;</a:t>
            </a:r>
            <a:r>
              <a:rPr lang="uk-UA" sz="1400" dirty="0"/>
              <a:t> 100</a:t>
            </a:r>
            <a:endParaRPr lang="en-US" sz="1400" dirty="0">
              <a:highlight>
                <a:srgbClr val="FFFF00"/>
              </a:highlight>
            </a:endParaRPr>
          </a:p>
          <a:p>
            <a:r>
              <a:rPr lang="ru-RU" sz="1400" dirty="0"/>
              <a:t>Шари: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1</a:t>
            </a:r>
            <a:r>
              <a:rPr lang="en-US" sz="1400" dirty="0"/>
              <a:t> </a:t>
            </a:r>
            <a:r>
              <a:rPr lang="uk-UA" sz="1400" dirty="0"/>
              <a:t>вхідний (784 нейрони)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/>
              <a:t>1 прихований (300 нейронів)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/>
              <a:t>1 вихідний (17 нейронів)</a:t>
            </a:r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49EA8763-841E-4C16-A935-690789B9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44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061724-5385-49B8-8B03-210533F79FC9}"/>
              </a:ext>
            </a:extLst>
          </p:cNvPr>
          <p:cNvSpPr txBox="1"/>
          <p:nvPr/>
        </p:nvSpPr>
        <p:spPr>
          <a:xfrm>
            <a:off x="1187740" y="280180"/>
            <a:ext cx="6768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/>
              <a:t>Підрахунок розпізнаного виразу</a:t>
            </a:r>
          </a:p>
        </p:txBody>
      </p:sp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5832C6A6-CCDF-4831-95E9-CA8CC5FCB404}"/>
              </a:ext>
            </a:extLst>
          </p:cNvPr>
          <p:cNvGrpSpPr/>
          <p:nvPr/>
        </p:nvGrpSpPr>
        <p:grpSpPr>
          <a:xfrm>
            <a:off x="6787333" y="2655174"/>
            <a:ext cx="1846211" cy="1169551"/>
            <a:chOff x="4572000" y="1315616"/>
            <a:chExt cx="1846211" cy="11695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CEE6DA-0293-4AFB-BA10-D330C125A9E5}"/>
                </a:ext>
              </a:extLst>
            </p:cNvPr>
            <p:cNvSpPr txBox="1"/>
            <p:nvPr/>
          </p:nvSpPr>
          <p:spPr>
            <a:xfrm>
              <a:off x="4572000" y="1315616"/>
              <a:ext cx="1846211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uk-UA" sz="1400" dirty="0"/>
                <a:t>Оператори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uk-UA" sz="1400" dirty="0"/>
                <a:t>Числа і константи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uk-UA" sz="1400" dirty="0"/>
                <a:t>Функції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uk-UA" sz="1400" dirty="0" err="1"/>
                <a:t>Спец.символи</a:t>
              </a:r>
              <a:endParaRPr lang="uk-UA" sz="1400" dirty="0"/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uk-UA" sz="1400" dirty="0" err="1"/>
                <a:t>Спец.операції</a:t>
              </a:r>
              <a:endParaRPr lang="uk-UA" sz="1400" dirty="0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9916A7A6-6D44-46BD-A80C-B8BF7CE102D6}"/>
                </a:ext>
              </a:extLst>
            </p:cNvPr>
            <p:cNvSpPr/>
            <p:nvPr/>
          </p:nvSpPr>
          <p:spPr>
            <a:xfrm>
              <a:off x="4632928" y="1399592"/>
              <a:ext cx="102637" cy="1026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6E252A27-AE78-47F7-92B2-0202A0D0A149}"/>
                </a:ext>
              </a:extLst>
            </p:cNvPr>
            <p:cNvSpPr/>
            <p:nvPr/>
          </p:nvSpPr>
          <p:spPr>
            <a:xfrm>
              <a:off x="4632928" y="1623429"/>
              <a:ext cx="102637" cy="10263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BE3A3A03-431D-45CE-A5CA-43881A8E17A0}"/>
                </a:ext>
              </a:extLst>
            </p:cNvPr>
            <p:cNvSpPr/>
            <p:nvPr/>
          </p:nvSpPr>
          <p:spPr>
            <a:xfrm>
              <a:off x="4632928" y="1840015"/>
              <a:ext cx="102637" cy="1026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DD8CB437-4E15-41B7-A41C-D6A54431EB93}"/>
                </a:ext>
              </a:extLst>
            </p:cNvPr>
            <p:cNvSpPr/>
            <p:nvPr/>
          </p:nvSpPr>
          <p:spPr>
            <a:xfrm>
              <a:off x="4632928" y="2056601"/>
              <a:ext cx="102637" cy="102637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41971994-0034-4CCC-A3DD-54D084F409DD}"/>
                </a:ext>
              </a:extLst>
            </p:cNvPr>
            <p:cNvSpPr/>
            <p:nvPr/>
          </p:nvSpPr>
          <p:spPr>
            <a:xfrm>
              <a:off x="4632928" y="2270884"/>
              <a:ext cx="102637" cy="1026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185019-F10D-4213-A0F8-B9FF851277EE}"/>
              </a:ext>
            </a:extLst>
          </p:cNvPr>
          <p:cNvSpPr txBox="1"/>
          <p:nvPr/>
        </p:nvSpPr>
        <p:spPr>
          <a:xfrm>
            <a:off x="4040850" y="131196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Приклад для: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кутник 11">
                <a:extLst>
                  <a:ext uri="{FF2B5EF4-FFF2-40B4-BE49-F238E27FC236}">
                    <a16:creationId xmlns:a16="http://schemas.microsoft.com/office/drawing/2014/main" id="{1623C0CC-AE55-4B0A-9584-9AB4FA857426}"/>
                  </a:ext>
                </a:extLst>
              </p:cNvPr>
              <p:cNvSpPr/>
              <p:nvPr/>
            </p:nvSpPr>
            <p:spPr>
              <a:xfrm>
                <a:off x="3138985" y="1802497"/>
                <a:ext cx="6634212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+2∗(5−|−2|)</m:t>
                      </m:r>
                      <m:r>
                        <m:rPr>
                          <m:lit/>
                        </m:rPr>
                        <a:rPr lang="uk-UA" i="0"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2+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uk-UA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uk-UA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uk-UA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uk-UA" i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2" name="Прямокутник 11">
                <a:extLst>
                  <a:ext uri="{FF2B5EF4-FFF2-40B4-BE49-F238E27FC236}">
                    <a16:creationId xmlns:a16="http://schemas.microsoft.com/office/drawing/2014/main" id="{1623C0CC-AE55-4B0A-9584-9AB4FA8574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985" y="1802497"/>
                <a:ext cx="6634212" cy="404983"/>
              </a:xfrm>
              <a:prstGeom prst="rect">
                <a:avLst/>
              </a:prstGeom>
              <a:blipFill>
                <a:blip r:embed="rId2"/>
                <a:stretch>
                  <a:fillRect t="-101515" b="-16060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Схема 12">
            <a:extLst>
              <a:ext uri="{FF2B5EF4-FFF2-40B4-BE49-F238E27FC236}">
                <a16:creationId xmlns:a16="http://schemas.microsoft.com/office/drawing/2014/main" id="{4D825343-1C3D-4AE8-8426-1E601ADC15A1}"/>
              </a:ext>
            </a:extLst>
          </p:cNvPr>
          <p:cNvGraphicFramePr/>
          <p:nvPr/>
        </p:nvGraphicFramePr>
        <p:xfrm>
          <a:off x="552948" y="1681297"/>
          <a:ext cx="5172075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3A9029A4-80F5-4C04-858B-B4576AE7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345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7977D4A0-72C8-4779-9C77-376736074B32}"/>
              </a:ext>
            </a:extLst>
          </p:cNvPr>
          <p:cNvSpPr/>
          <p:nvPr/>
        </p:nvSpPr>
        <p:spPr>
          <a:xfrm>
            <a:off x="0" y="-2"/>
            <a:ext cx="3986294" cy="6858000"/>
          </a:xfrm>
          <a:prstGeom prst="rect">
            <a:avLst/>
          </a:prstGeom>
          <a:solidFill>
            <a:srgbClr val="4A5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342900" y="1546754"/>
            <a:ext cx="3386565" cy="144039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vert="horz" lIns="182880" tIns="182880" rIns="182880" bIns="18288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cap="all" spc="2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Практичне</a:t>
            </a:r>
            <a:r>
              <a:rPr lang="en-US" sz="3600" kern="1200" cap="all" spc="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cap="all" spc="2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значення</a:t>
            </a:r>
            <a:r>
              <a:rPr lang="en-US" sz="3600" kern="1200" cap="all" spc="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" name="Прямокутник 1"/>
          <p:cNvSpPr/>
          <p:nvPr/>
        </p:nvSpPr>
        <p:spPr>
          <a:xfrm>
            <a:off x="4536886" y="713738"/>
            <a:ext cx="4056522" cy="3337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rbel" panose="020B0503020204020204" pitchFamily="34" charset="0"/>
              </a:rPr>
              <a:t>Програма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NeuroMath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використовується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для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пояснення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сутності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нейронних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мереж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на</a:t>
            </a:r>
            <a:r>
              <a:rPr lang="en-US" sz="2000" dirty="0">
                <a:latin typeface="Corbel" panose="020B0503020204020204" pitchFamily="34" charset="0"/>
              </a:rPr>
              <a:t> уроках </a:t>
            </a:r>
            <a:r>
              <a:rPr lang="en-US" sz="2000" dirty="0" err="1">
                <a:latin typeface="Corbel" panose="020B0503020204020204" pitchFamily="34" charset="0"/>
              </a:rPr>
              <a:t>інформатики</a:t>
            </a:r>
            <a:r>
              <a:rPr lang="en-US" sz="2000" dirty="0">
                <a:latin typeface="Corbel" panose="020B0503020204020204" pitchFamily="34" charset="0"/>
              </a:rPr>
              <a:t> в </a:t>
            </a:r>
            <a:r>
              <a:rPr lang="en-US" sz="2000" dirty="0" err="1">
                <a:latin typeface="Corbel" panose="020B0503020204020204" pitchFamily="34" charset="0"/>
              </a:rPr>
              <a:t>класах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профілю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інформаційних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технологій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науков</a:t>
            </a:r>
            <a:r>
              <a:rPr lang="uk-UA" sz="2000" dirty="0">
                <a:latin typeface="Corbel" panose="020B0503020204020204" pitchFamily="34" charset="0"/>
              </a:rPr>
              <a:t>о</a:t>
            </a:r>
            <a:r>
              <a:rPr lang="en-US" sz="2000" dirty="0" err="1">
                <a:latin typeface="Corbel" panose="020B0503020204020204" pitchFamily="34" charset="0"/>
              </a:rPr>
              <a:t>го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ліцею</a:t>
            </a:r>
            <a:r>
              <a:rPr lang="en-US" sz="2000" dirty="0">
                <a:latin typeface="Corbel" panose="020B0503020204020204" pitchFamily="34" charset="0"/>
              </a:rPr>
              <a:t> «</a:t>
            </a:r>
            <a:r>
              <a:rPr lang="en-US" sz="2000" dirty="0" err="1">
                <a:latin typeface="Corbel" panose="020B0503020204020204" pitchFamily="34" charset="0"/>
              </a:rPr>
              <a:t>Політ</a:t>
            </a:r>
            <a:r>
              <a:rPr lang="en-US" sz="2000" dirty="0">
                <a:latin typeface="Corbel" panose="020B0503020204020204" pitchFamily="34" charset="0"/>
              </a:rPr>
              <a:t>» </a:t>
            </a:r>
            <a:r>
              <a:rPr lang="uk-UA" sz="2000" dirty="0">
                <a:latin typeface="Corbel" panose="020B0503020204020204" pitchFamily="34" charset="0"/>
              </a:rPr>
              <a:t>та </a:t>
            </a:r>
            <a:r>
              <a:rPr lang="en-US" sz="2000" dirty="0" err="1">
                <a:latin typeface="Corbel" panose="020B0503020204020204" pitchFamily="34" charset="0"/>
              </a:rPr>
              <a:t>для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обчислення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значень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математичних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 err="1">
                <a:latin typeface="Corbel" panose="020B0503020204020204" pitchFamily="34" charset="0"/>
              </a:rPr>
              <a:t>виразів</a:t>
            </a:r>
            <a:r>
              <a:rPr lang="en-US" sz="2000" dirty="0">
                <a:latin typeface="Corbel" panose="020B0503020204020204" pitchFamily="34" charset="0"/>
              </a:rPr>
              <a:t>.</a:t>
            </a:r>
            <a:endParaRPr lang="uk-UA" sz="2000" dirty="0">
              <a:latin typeface="Corbel" panose="020B0503020204020204" pitchFamily="34" charset="0"/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uk-UA" sz="2000" dirty="0">
              <a:latin typeface="Corbel" panose="020B0503020204020204" pitchFamily="34" charset="0"/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sz="2000" dirty="0">
              <a:highlight>
                <a:srgbClr val="FFFF00"/>
              </a:highlight>
              <a:latin typeface="Corbel" panose="020B0503020204020204" pitchFamily="34" charset="0"/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451C9206-A81D-41DE-B679-655F76DD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F408-9466-44B4-A19F-6558C198F85A}" type="slidenum">
              <a:rPr lang="uk-UA" smtClean="0"/>
              <a:t>9</a:t>
            </a:fld>
            <a:endParaRPr lang="uk-U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97" y="3428998"/>
            <a:ext cx="6511625" cy="2882018"/>
          </a:xfrm>
          <a:prstGeom prst="rect">
            <a:avLst/>
          </a:prstGeom>
          <a:noFill/>
          <a:ln>
            <a:noFill/>
          </a:ln>
          <a:effectLst>
            <a:outerShdw blurRad="127000" sx="102000" sy="102000" algn="ctr" rotWithShape="0">
              <a:srgbClr val="7030A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48724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илка">
  <a:themeElements>
    <a:clrScheme name="Поси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и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и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1392</Words>
  <Application>Microsoft Office PowerPoint</Application>
  <PresentationFormat>Екран (4:3)</PresentationFormat>
  <Paragraphs>243</Paragraphs>
  <Slides>10</Slides>
  <Notes>9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 Math</vt:lpstr>
      <vt:lpstr>Cooper Black</vt:lpstr>
      <vt:lpstr>Corbel</vt:lpstr>
      <vt:lpstr>Corbel (Основний текст)</vt:lpstr>
      <vt:lpstr>Gill Sans MT</vt:lpstr>
      <vt:lpstr>Times New Roman</vt:lpstr>
      <vt:lpstr>Посилка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Jeka Hamster</dc:creator>
  <cp:lastModifiedBy>Головко Євгеній Олегович</cp:lastModifiedBy>
  <cp:revision>30</cp:revision>
  <dcterms:created xsi:type="dcterms:W3CDTF">2020-02-09T20:09:16Z</dcterms:created>
  <dcterms:modified xsi:type="dcterms:W3CDTF">2021-08-01T12:56:00Z</dcterms:modified>
</cp:coreProperties>
</file>