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60" r:id="rId4"/>
    <p:sldId id="264" r:id="rId5"/>
    <p:sldId id="263" r:id="rId6"/>
    <p:sldId id="266" r:id="rId7"/>
  </p:sldIdLst>
  <p:sldSz cx="9144000" cy="6858000" type="screen4x3"/>
  <p:notesSz cx="6858000" cy="9144000"/>
  <p:embeddedFontLst>
    <p:embeddedFont>
      <p:font typeface="Bahnschrift SemiLight Condensed" panose="020B0502040204020203" pitchFamily="34" charset="0"/>
      <p:regular r:id="rId9"/>
    </p:embeddedFont>
    <p:embeddedFont>
      <p:font typeface="Yanone Kaffeesatz" panose="020B0604020202020204" charset="-52"/>
      <p:regular r:id="rId10"/>
      <p:bold r:id="rId11"/>
    </p:embeddedFont>
    <p:embeddedFont>
      <p:font typeface="Playfair Display" panose="020B0604020202020204" charset="-52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88E5A3-6FED-44E7-A81D-5E3BB7C7B1ED}">
  <a:tblStyle styleId="{0F88E5A3-6FED-44E7-A81D-5E3BB7C7B1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200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78437-5352-45C5-B76C-792EC5825C2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276BB91-B91C-4309-A8E0-1DEA07F64C17}">
      <dgm:prSet phldrT="[Текст]" custT="1"/>
      <dgm:spPr/>
      <dgm:t>
        <a:bodyPr/>
        <a:lstStyle/>
        <a:p>
          <a:r>
            <a:rPr lang="uk-UA" sz="1600" dirty="0" smtClean="0"/>
            <a:t>Замовник</a:t>
          </a:r>
          <a:endParaRPr lang="uk-UA" sz="1600" dirty="0"/>
        </a:p>
      </dgm:t>
    </dgm:pt>
    <dgm:pt modelId="{D60085F0-7DD6-405C-8832-480C38F8A338}" type="parTrans" cxnId="{7CB2EA15-B02C-4304-BECE-B3F27411C4AC}">
      <dgm:prSet/>
      <dgm:spPr/>
      <dgm:t>
        <a:bodyPr/>
        <a:lstStyle/>
        <a:p>
          <a:endParaRPr lang="uk-UA" sz="2000"/>
        </a:p>
      </dgm:t>
    </dgm:pt>
    <dgm:pt modelId="{8E7556C8-E0C8-4192-A2CC-A2EF87E0BE56}" type="sibTrans" cxnId="{7CB2EA15-B02C-4304-BECE-B3F27411C4AC}">
      <dgm:prSet/>
      <dgm:spPr/>
      <dgm:t>
        <a:bodyPr/>
        <a:lstStyle/>
        <a:p>
          <a:endParaRPr lang="uk-UA" sz="2000"/>
        </a:p>
      </dgm:t>
    </dgm:pt>
    <dgm:pt modelId="{B2E83FA9-2E73-4F3F-800E-7F7616679344}">
      <dgm:prSet phldrT="[Текст]" custT="1"/>
      <dgm:spPr/>
      <dgm:t>
        <a:bodyPr/>
        <a:lstStyle/>
        <a:p>
          <a:r>
            <a:rPr lang="uk-UA" sz="1600" dirty="0" smtClean="0"/>
            <a:t>Робить замовлення</a:t>
          </a:r>
          <a:endParaRPr lang="uk-UA" sz="1600" dirty="0"/>
        </a:p>
      </dgm:t>
    </dgm:pt>
    <dgm:pt modelId="{64706DF8-D9E8-4D2A-9188-36998095A5E9}" type="parTrans" cxnId="{AB05B14D-C819-4C96-932C-EDAC85D1417A}">
      <dgm:prSet/>
      <dgm:spPr/>
      <dgm:t>
        <a:bodyPr/>
        <a:lstStyle/>
        <a:p>
          <a:endParaRPr lang="uk-UA" sz="2000"/>
        </a:p>
      </dgm:t>
    </dgm:pt>
    <dgm:pt modelId="{BA0B7719-6242-47D6-8093-CE67421CF7B4}" type="sibTrans" cxnId="{AB05B14D-C819-4C96-932C-EDAC85D1417A}">
      <dgm:prSet/>
      <dgm:spPr/>
      <dgm:t>
        <a:bodyPr/>
        <a:lstStyle/>
        <a:p>
          <a:endParaRPr lang="uk-UA" sz="2000"/>
        </a:p>
      </dgm:t>
    </dgm:pt>
    <dgm:pt modelId="{0410EDA7-C496-4B95-A3C9-4AFF712C737F}">
      <dgm:prSet phldrT="[Текст]" custT="1"/>
      <dgm:spPr/>
      <dgm:t>
        <a:bodyPr/>
        <a:lstStyle/>
        <a:p>
          <a:r>
            <a:rPr lang="uk-UA" sz="1600" dirty="0" smtClean="0"/>
            <a:t>Оператор</a:t>
          </a:r>
          <a:endParaRPr lang="uk-UA" sz="1600" dirty="0"/>
        </a:p>
      </dgm:t>
    </dgm:pt>
    <dgm:pt modelId="{260C4594-8C4C-482D-93DC-CDD20B826415}" type="parTrans" cxnId="{24E26196-8613-4DF2-A3FC-EAE564DFFD8C}">
      <dgm:prSet/>
      <dgm:spPr/>
      <dgm:t>
        <a:bodyPr/>
        <a:lstStyle/>
        <a:p>
          <a:endParaRPr lang="uk-UA" sz="2000"/>
        </a:p>
      </dgm:t>
    </dgm:pt>
    <dgm:pt modelId="{95C0D7E2-20B5-479C-A9D4-096BBE76AFF6}" type="sibTrans" cxnId="{24E26196-8613-4DF2-A3FC-EAE564DFFD8C}">
      <dgm:prSet/>
      <dgm:spPr/>
      <dgm:t>
        <a:bodyPr/>
        <a:lstStyle/>
        <a:p>
          <a:endParaRPr lang="uk-UA" sz="2000"/>
        </a:p>
      </dgm:t>
    </dgm:pt>
    <dgm:pt modelId="{D7D32D4E-EE37-405D-AC2F-D2F946C7B1D7}">
      <dgm:prSet phldrT="[Текст]" custT="1"/>
      <dgm:spPr/>
      <dgm:t>
        <a:bodyPr/>
        <a:lstStyle/>
        <a:p>
          <a:r>
            <a:rPr lang="uk-UA" sz="1600" dirty="0" smtClean="0"/>
            <a:t>Отримує замовлення</a:t>
          </a:r>
          <a:endParaRPr lang="uk-UA" sz="1600" dirty="0"/>
        </a:p>
      </dgm:t>
    </dgm:pt>
    <dgm:pt modelId="{E5809BAB-3191-4A4E-97FF-54C25CB25B6A}" type="parTrans" cxnId="{2658B145-1D6A-49D9-977F-F0F981B95A95}">
      <dgm:prSet/>
      <dgm:spPr/>
      <dgm:t>
        <a:bodyPr/>
        <a:lstStyle/>
        <a:p>
          <a:endParaRPr lang="uk-UA" sz="2000"/>
        </a:p>
      </dgm:t>
    </dgm:pt>
    <dgm:pt modelId="{336D4DAD-20D3-41A9-B684-EEBD78188CD5}" type="sibTrans" cxnId="{2658B145-1D6A-49D9-977F-F0F981B95A95}">
      <dgm:prSet/>
      <dgm:spPr/>
      <dgm:t>
        <a:bodyPr/>
        <a:lstStyle/>
        <a:p>
          <a:endParaRPr lang="uk-UA" sz="2000"/>
        </a:p>
      </dgm:t>
    </dgm:pt>
    <dgm:pt modelId="{E684E132-01D6-493F-95CB-69B02DCA9711}">
      <dgm:prSet phldrT="[Текст]" custT="1"/>
      <dgm:spPr/>
      <dgm:t>
        <a:bodyPr/>
        <a:lstStyle/>
        <a:p>
          <a:r>
            <a:rPr lang="uk-UA" sz="1600" dirty="0" smtClean="0"/>
            <a:t>Водій</a:t>
          </a:r>
          <a:endParaRPr lang="uk-UA" sz="1600" dirty="0"/>
        </a:p>
      </dgm:t>
    </dgm:pt>
    <dgm:pt modelId="{865C9CCB-91ED-44E0-B211-0D4536A0F98E}" type="parTrans" cxnId="{60DAEF16-CA95-4966-8D54-0D93ED8B48EE}">
      <dgm:prSet/>
      <dgm:spPr/>
      <dgm:t>
        <a:bodyPr/>
        <a:lstStyle/>
        <a:p>
          <a:endParaRPr lang="uk-UA" sz="2000"/>
        </a:p>
      </dgm:t>
    </dgm:pt>
    <dgm:pt modelId="{9748FFDF-E931-45CB-8E45-055DF97C70B3}" type="sibTrans" cxnId="{60DAEF16-CA95-4966-8D54-0D93ED8B48EE}">
      <dgm:prSet/>
      <dgm:spPr/>
      <dgm:t>
        <a:bodyPr/>
        <a:lstStyle/>
        <a:p>
          <a:endParaRPr lang="uk-UA" sz="2000"/>
        </a:p>
      </dgm:t>
    </dgm:pt>
    <dgm:pt modelId="{B7D07007-6535-4244-A26F-39212EF0A386}">
      <dgm:prSet phldrT="[Текст]" custT="1"/>
      <dgm:spPr/>
      <dgm:t>
        <a:bodyPr/>
        <a:lstStyle/>
        <a:p>
          <a:r>
            <a:rPr lang="uk-UA" sz="1600" dirty="0" smtClean="0"/>
            <a:t>Отримує завдання на доставку</a:t>
          </a:r>
          <a:endParaRPr lang="uk-UA" sz="1600" dirty="0"/>
        </a:p>
      </dgm:t>
    </dgm:pt>
    <dgm:pt modelId="{0CCA73DA-9B09-4EFC-B318-D5406B643B20}" type="parTrans" cxnId="{68CF1077-3CD9-4EEF-93DD-6A7BE6EFB875}">
      <dgm:prSet/>
      <dgm:spPr/>
      <dgm:t>
        <a:bodyPr/>
        <a:lstStyle/>
        <a:p>
          <a:endParaRPr lang="uk-UA" sz="2000"/>
        </a:p>
      </dgm:t>
    </dgm:pt>
    <dgm:pt modelId="{0E2CA532-F9DA-41EF-9A56-1310974DFE68}" type="sibTrans" cxnId="{68CF1077-3CD9-4EEF-93DD-6A7BE6EFB875}">
      <dgm:prSet/>
      <dgm:spPr/>
      <dgm:t>
        <a:bodyPr/>
        <a:lstStyle/>
        <a:p>
          <a:endParaRPr lang="uk-UA" sz="2000"/>
        </a:p>
      </dgm:t>
    </dgm:pt>
    <dgm:pt modelId="{5DA8A30B-7597-4442-802D-1536CC0979AB}">
      <dgm:prSet phldrT="[Текст]" custT="1"/>
      <dgm:spPr/>
      <dgm:t>
        <a:bodyPr/>
        <a:lstStyle/>
        <a:p>
          <a:r>
            <a:rPr lang="uk-UA" sz="1600" dirty="0" smtClean="0"/>
            <a:t>Призначення водія</a:t>
          </a:r>
          <a:endParaRPr lang="uk-UA" sz="1600" dirty="0"/>
        </a:p>
      </dgm:t>
    </dgm:pt>
    <dgm:pt modelId="{1A8747DF-A3E0-429A-A64C-1A1E4B8D0B8F}" type="parTrans" cxnId="{640857EB-7EB5-4B4B-9446-B99A2199F500}">
      <dgm:prSet/>
      <dgm:spPr/>
      <dgm:t>
        <a:bodyPr/>
        <a:lstStyle/>
        <a:p>
          <a:endParaRPr lang="uk-UA" sz="2000"/>
        </a:p>
      </dgm:t>
    </dgm:pt>
    <dgm:pt modelId="{C9E1066F-8272-4924-9D8C-09E0ABCE4128}" type="sibTrans" cxnId="{640857EB-7EB5-4B4B-9446-B99A2199F500}">
      <dgm:prSet/>
      <dgm:spPr/>
      <dgm:t>
        <a:bodyPr/>
        <a:lstStyle/>
        <a:p>
          <a:endParaRPr lang="uk-UA" sz="2000"/>
        </a:p>
      </dgm:t>
    </dgm:pt>
    <dgm:pt modelId="{3808BFD7-CADC-44F3-BD69-BCE6D60E9184}">
      <dgm:prSet phldrT="[Текст]" custT="1"/>
      <dgm:spPr/>
      <dgm:t>
        <a:bodyPr/>
        <a:lstStyle/>
        <a:p>
          <a:r>
            <a:rPr lang="uk-UA" sz="1600" dirty="0" smtClean="0"/>
            <a:t>Повідомляє замовника </a:t>
          </a:r>
          <a:endParaRPr lang="uk-UA" sz="1600" dirty="0"/>
        </a:p>
      </dgm:t>
    </dgm:pt>
    <dgm:pt modelId="{DD5052AA-6D57-4DAD-8EC7-2DB83023F9A7}" type="parTrans" cxnId="{9FF5CBD6-0456-4708-BD26-169E5CE506BB}">
      <dgm:prSet/>
      <dgm:spPr/>
      <dgm:t>
        <a:bodyPr/>
        <a:lstStyle/>
        <a:p>
          <a:endParaRPr lang="uk-UA" sz="2000"/>
        </a:p>
      </dgm:t>
    </dgm:pt>
    <dgm:pt modelId="{623F78E1-DD79-4AB3-9AC7-697C481EB1C3}" type="sibTrans" cxnId="{9FF5CBD6-0456-4708-BD26-169E5CE506BB}">
      <dgm:prSet/>
      <dgm:spPr/>
      <dgm:t>
        <a:bodyPr/>
        <a:lstStyle/>
        <a:p>
          <a:endParaRPr lang="uk-UA" sz="2000"/>
        </a:p>
      </dgm:t>
    </dgm:pt>
    <dgm:pt modelId="{574BC955-F462-44CD-947D-BE8E956129EA}">
      <dgm:prSet phldrT="[Текст]" custT="1"/>
      <dgm:spPr/>
      <dgm:t>
        <a:bodyPr/>
        <a:lstStyle/>
        <a:p>
          <a:r>
            <a:rPr lang="uk-UA" sz="1600" dirty="0" smtClean="0"/>
            <a:t>Повідомляє місцезнаходження</a:t>
          </a:r>
          <a:endParaRPr lang="uk-UA" sz="1600" dirty="0"/>
        </a:p>
      </dgm:t>
    </dgm:pt>
    <dgm:pt modelId="{5781E37F-A830-425F-B0E4-16CF39D3A480}" type="parTrans" cxnId="{021A46B0-8582-4F69-9DEA-66274B759C7D}">
      <dgm:prSet/>
      <dgm:spPr/>
      <dgm:t>
        <a:bodyPr/>
        <a:lstStyle/>
        <a:p>
          <a:endParaRPr lang="uk-UA" sz="2000"/>
        </a:p>
      </dgm:t>
    </dgm:pt>
    <dgm:pt modelId="{03B075F3-ACC5-4690-BFEC-01861584F1D7}" type="sibTrans" cxnId="{021A46B0-8582-4F69-9DEA-66274B759C7D}">
      <dgm:prSet/>
      <dgm:spPr/>
      <dgm:t>
        <a:bodyPr/>
        <a:lstStyle/>
        <a:p>
          <a:endParaRPr lang="uk-UA" sz="2000"/>
        </a:p>
      </dgm:t>
    </dgm:pt>
    <dgm:pt modelId="{FFB7B378-6BFD-46E8-97E1-51F3C2A544E9}">
      <dgm:prSet phldrT="[Текст]" custT="1"/>
      <dgm:spPr/>
      <dgm:t>
        <a:bodyPr/>
        <a:lstStyle/>
        <a:p>
          <a:r>
            <a:rPr lang="uk-UA" sz="1600" dirty="0" smtClean="0"/>
            <a:t>Замовник</a:t>
          </a:r>
          <a:endParaRPr lang="uk-UA" sz="1600" dirty="0"/>
        </a:p>
      </dgm:t>
    </dgm:pt>
    <dgm:pt modelId="{00DFEF85-7FDA-4B0E-9C37-CC86D948E9F3}" type="parTrans" cxnId="{556DC068-3CCB-4C8E-BC01-0460CEC53978}">
      <dgm:prSet/>
      <dgm:spPr/>
      <dgm:t>
        <a:bodyPr/>
        <a:lstStyle/>
        <a:p>
          <a:endParaRPr lang="uk-UA" sz="2000"/>
        </a:p>
      </dgm:t>
    </dgm:pt>
    <dgm:pt modelId="{D5E1E9A7-76A0-4921-9085-91C83F06ABBB}" type="sibTrans" cxnId="{556DC068-3CCB-4C8E-BC01-0460CEC53978}">
      <dgm:prSet/>
      <dgm:spPr/>
      <dgm:t>
        <a:bodyPr/>
        <a:lstStyle/>
        <a:p>
          <a:endParaRPr lang="uk-UA" sz="2000"/>
        </a:p>
      </dgm:t>
    </dgm:pt>
    <dgm:pt modelId="{FEB483A0-4BC1-4C51-8303-3857F41D08C9}">
      <dgm:prSet phldrT="[Текст]" custT="1"/>
      <dgm:spPr/>
      <dgm:t>
        <a:bodyPr/>
        <a:lstStyle/>
        <a:p>
          <a:r>
            <a:rPr lang="uk-UA" sz="1600" dirty="0" smtClean="0"/>
            <a:t>Відслідковує замовлення</a:t>
          </a:r>
          <a:endParaRPr lang="uk-UA" sz="1600" dirty="0"/>
        </a:p>
      </dgm:t>
    </dgm:pt>
    <dgm:pt modelId="{BCD1D6F9-D59F-47E0-B2C3-CC43E583B9AE}" type="parTrans" cxnId="{76FBB756-9569-465F-AB79-90A9159B096B}">
      <dgm:prSet/>
      <dgm:spPr/>
      <dgm:t>
        <a:bodyPr/>
        <a:lstStyle/>
        <a:p>
          <a:endParaRPr lang="uk-UA" sz="2000"/>
        </a:p>
      </dgm:t>
    </dgm:pt>
    <dgm:pt modelId="{38BA9959-558D-4440-8E85-CC6883A43D5D}" type="sibTrans" cxnId="{76FBB756-9569-465F-AB79-90A9159B096B}">
      <dgm:prSet/>
      <dgm:spPr/>
      <dgm:t>
        <a:bodyPr/>
        <a:lstStyle/>
        <a:p>
          <a:endParaRPr lang="uk-UA" sz="2000"/>
        </a:p>
      </dgm:t>
    </dgm:pt>
    <dgm:pt modelId="{CD3A74D0-5CB6-4AE6-960B-85B1FC4CAA64}">
      <dgm:prSet phldrT="[Текст]" custT="1"/>
      <dgm:spPr/>
      <dgm:t>
        <a:bodyPr/>
        <a:lstStyle/>
        <a:p>
          <a:r>
            <a:rPr lang="uk-UA" sz="1600" dirty="0" smtClean="0"/>
            <a:t>Водій</a:t>
          </a:r>
          <a:endParaRPr lang="uk-UA" sz="1600" dirty="0"/>
        </a:p>
      </dgm:t>
    </dgm:pt>
    <dgm:pt modelId="{A76A5A86-081E-4F73-B998-9BBFA29692D3}" type="parTrans" cxnId="{E62B03E3-FF14-4DB4-8CF4-BA3B216349EB}">
      <dgm:prSet/>
      <dgm:spPr/>
      <dgm:t>
        <a:bodyPr/>
        <a:lstStyle/>
        <a:p>
          <a:endParaRPr lang="uk-UA" sz="2000"/>
        </a:p>
      </dgm:t>
    </dgm:pt>
    <dgm:pt modelId="{AA4C8D95-FB45-4FBB-8FFF-A1F3962053AF}" type="sibTrans" cxnId="{E62B03E3-FF14-4DB4-8CF4-BA3B216349EB}">
      <dgm:prSet/>
      <dgm:spPr/>
      <dgm:t>
        <a:bodyPr/>
        <a:lstStyle/>
        <a:p>
          <a:endParaRPr lang="uk-UA" sz="2000"/>
        </a:p>
      </dgm:t>
    </dgm:pt>
    <dgm:pt modelId="{CAF87143-7C28-4A7D-AC4A-9DC0EC26409B}">
      <dgm:prSet phldrT="[Текст]" custT="1"/>
      <dgm:spPr/>
      <dgm:t>
        <a:bodyPr/>
        <a:lstStyle/>
        <a:p>
          <a:r>
            <a:rPr lang="uk-UA" sz="1600" dirty="0" smtClean="0"/>
            <a:t>Повідомляє про доставку замовлення</a:t>
          </a:r>
          <a:endParaRPr lang="uk-UA" sz="1600" dirty="0"/>
        </a:p>
      </dgm:t>
    </dgm:pt>
    <dgm:pt modelId="{28035763-9660-44AD-B6DF-13F3A6F0AC74}" type="parTrans" cxnId="{C2CC3C9C-F310-4D69-BB43-456D52113243}">
      <dgm:prSet/>
      <dgm:spPr/>
      <dgm:t>
        <a:bodyPr/>
        <a:lstStyle/>
        <a:p>
          <a:endParaRPr lang="uk-UA" sz="2000"/>
        </a:p>
      </dgm:t>
    </dgm:pt>
    <dgm:pt modelId="{EBE5A016-C4D2-4B41-A185-19A70D56CE7E}" type="sibTrans" cxnId="{C2CC3C9C-F310-4D69-BB43-456D52113243}">
      <dgm:prSet/>
      <dgm:spPr/>
      <dgm:t>
        <a:bodyPr/>
        <a:lstStyle/>
        <a:p>
          <a:endParaRPr lang="uk-UA" sz="2000"/>
        </a:p>
      </dgm:t>
    </dgm:pt>
    <dgm:pt modelId="{281B5EFE-DE33-42DE-96D7-2CD266FBFECB}" type="pres">
      <dgm:prSet presAssocID="{70878437-5352-45C5-B76C-792EC5825C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F6A9F5F3-1CC2-42A4-857F-8688B6541ABB}" type="pres">
      <dgm:prSet presAssocID="{CD3A74D0-5CB6-4AE6-960B-85B1FC4CAA64}" presName="boxAndChildren" presStyleCnt="0"/>
      <dgm:spPr/>
    </dgm:pt>
    <dgm:pt modelId="{EC9915BE-5A1C-4D8B-ABF1-98BAAA7F301F}" type="pres">
      <dgm:prSet presAssocID="{CD3A74D0-5CB6-4AE6-960B-85B1FC4CAA64}" presName="parentTextBox" presStyleLbl="node1" presStyleIdx="0" presStyleCnt="5" custLinFactNeighborX="-238"/>
      <dgm:spPr/>
      <dgm:t>
        <a:bodyPr/>
        <a:lstStyle/>
        <a:p>
          <a:endParaRPr lang="uk-UA"/>
        </a:p>
      </dgm:t>
    </dgm:pt>
    <dgm:pt modelId="{ABBF69E0-9DB9-4575-9D62-82ECA9563B87}" type="pres">
      <dgm:prSet presAssocID="{CD3A74D0-5CB6-4AE6-960B-85B1FC4CAA64}" presName="entireBox" presStyleLbl="node1" presStyleIdx="0" presStyleCnt="5"/>
      <dgm:spPr/>
      <dgm:t>
        <a:bodyPr/>
        <a:lstStyle/>
        <a:p>
          <a:endParaRPr lang="uk-UA"/>
        </a:p>
      </dgm:t>
    </dgm:pt>
    <dgm:pt modelId="{BD410456-26FE-4FB4-8D44-F4296B7A04C8}" type="pres">
      <dgm:prSet presAssocID="{CD3A74D0-5CB6-4AE6-960B-85B1FC4CAA64}" presName="descendantBox" presStyleCnt="0"/>
      <dgm:spPr/>
    </dgm:pt>
    <dgm:pt modelId="{E2C12E86-9EDA-4382-86C0-67F7B91E6034}" type="pres">
      <dgm:prSet presAssocID="{CAF87143-7C28-4A7D-AC4A-9DC0EC26409B}" presName="childTextBox" presStyleLbl="fgAccFollowNode1" presStyleIdx="0" presStyleCnt="8" custLinFactNeighborX="-1516" custLinFactNeighborY="742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C49E852-DB91-4AB5-9776-C3FF609A66C8}" type="pres">
      <dgm:prSet presAssocID="{D5E1E9A7-76A0-4921-9085-91C83F06ABBB}" presName="sp" presStyleCnt="0"/>
      <dgm:spPr/>
    </dgm:pt>
    <dgm:pt modelId="{AF104051-43EA-48F2-9C95-BB6082CC796D}" type="pres">
      <dgm:prSet presAssocID="{FFB7B378-6BFD-46E8-97E1-51F3C2A544E9}" presName="arrowAndChildren" presStyleCnt="0"/>
      <dgm:spPr/>
    </dgm:pt>
    <dgm:pt modelId="{229E12B8-954C-407A-91D9-EA3089914FC7}" type="pres">
      <dgm:prSet presAssocID="{FFB7B378-6BFD-46E8-97E1-51F3C2A544E9}" presName="parentTextArrow" presStyleLbl="node1" presStyleIdx="0" presStyleCnt="5"/>
      <dgm:spPr/>
      <dgm:t>
        <a:bodyPr/>
        <a:lstStyle/>
        <a:p>
          <a:endParaRPr lang="uk-UA"/>
        </a:p>
      </dgm:t>
    </dgm:pt>
    <dgm:pt modelId="{70085B3E-E78D-4584-AEF3-64B325A6A956}" type="pres">
      <dgm:prSet presAssocID="{FFB7B378-6BFD-46E8-97E1-51F3C2A544E9}" presName="arrow" presStyleLbl="node1" presStyleIdx="1" presStyleCnt="5"/>
      <dgm:spPr/>
      <dgm:t>
        <a:bodyPr/>
        <a:lstStyle/>
        <a:p>
          <a:endParaRPr lang="uk-UA"/>
        </a:p>
      </dgm:t>
    </dgm:pt>
    <dgm:pt modelId="{DB286E85-D4B2-42CA-920C-FCCE7FAB7E72}" type="pres">
      <dgm:prSet presAssocID="{FFB7B378-6BFD-46E8-97E1-51F3C2A544E9}" presName="descendantArrow" presStyleCnt="0"/>
      <dgm:spPr/>
    </dgm:pt>
    <dgm:pt modelId="{B5C92CAE-71FA-4565-8894-C0838DA2C524}" type="pres">
      <dgm:prSet presAssocID="{FEB483A0-4BC1-4C51-8303-3857F41D08C9}" presName="childTextArrow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D5EA2BA-D7E5-41DA-A626-41A5D709E096}" type="pres">
      <dgm:prSet presAssocID="{9748FFDF-E931-45CB-8E45-055DF97C70B3}" presName="sp" presStyleCnt="0"/>
      <dgm:spPr/>
    </dgm:pt>
    <dgm:pt modelId="{7B36AB56-C756-4475-9C04-666DE4955F77}" type="pres">
      <dgm:prSet presAssocID="{E684E132-01D6-493F-95CB-69B02DCA9711}" presName="arrowAndChildren" presStyleCnt="0"/>
      <dgm:spPr/>
    </dgm:pt>
    <dgm:pt modelId="{8E55A121-9C03-4EA1-BEA5-7FF894CAE4B9}" type="pres">
      <dgm:prSet presAssocID="{E684E132-01D6-493F-95CB-69B02DCA9711}" presName="parentTextArrow" presStyleLbl="node1" presStyleIdx="1" presStyleCnt="5"/>
      <dgm:spPr/>
      <dgm:t>
        <a:bodyPr/>
        <a:lstStyle/>
        <a:p>
          <a:endParaRPr lang="uk-UA"/>
        </a:p>
      </dgm:t>
    </dgm:pt>
    <dgm:pt modelId="{E3363A7A-475B-4F4F-AEE6-EAF4BFA07491}" type="pres">
      <dgm:prSet presAssocID="{E684E132-01D6-493F-95CB-69B02DCA9711}" presName="arrow" presStyleLbl="node1" presStyleIdx="2" presStyleCnt="5"/>
      <dgm:spPr/>
      <dgm:t>
        <a:bodyPr/>
        <a:lstStyle/>
        <a:p>
          <a:endParaRPr lang="uk-UA"/>
        </a:p>
      </dgm:t>
    </dgm:pt>
    <dgm:pt modelId="{562D8633-D0D7-4DB8-B5E1-F0077A07FAA5}" type="pres">
      <dgm:prSet presAssocID="{E684E132-01D6-493F-95CB-69B02DCA9711}" presName="descendantArrow" presStyleCnt="0"/>
      <dgm:spPr/>
    </dgm:pt>
    <dgm:pt modelId="{9410211D-C2E0-4B47-A935-EA142C53A249}" type="pres">
      <dgm:prSet presAssocID="{B7D07007-6535-4244-A26F-39212EF0A386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FEBA46E-B28C-42CC-ABF5-600E5B085027}" type="pres">
      <dgm:prSet presAssocID="{574BC955-F462-44CD-947D-BE8E956129EA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8B845DB-836D-49C6-A32B-E3E234494A27}" type="pres">
      <dgm:prSet presAssocID="{95C0D7E2-20B5-479C-A9D4-096BBE76AFF6}" presName="sp" presStyleCnt="0"/>
      <dgm:spPr/>
    </dgm:pt>
    <dgm:pt modelId="{4D718D6C-AEA2-40F1-9933-E1B3F0AC13E9}" type="pres">
      <dgm:prSet presAssocID="{0410EDA7-C496-4B95-A3C9-4AFF712C737F}" presName="arrowAndChildren" presStyleCnt="0"/>
      <dgm:spPr/>
    </dgm:pt>
    <dgm:pt modelId="{2E5F881E-BE34-4AC9-A17A-CF04CBD2437C}" type="pres">
      <dgm:prSet presAssocID="{0410EDA7-C496-4B95-A3C9-4AFF712C737F}" presName="parentTextArrow" presStyleLbl="node1" presStyleIdx="2" presStyleCnt="5"/>
      <dgm:spPr/>
      <dgm:t>
        <a:bodyPr/>
        <a:lstStyle/>
        <a:p>
          <a:endParaRPr lang="uk-UA"/>
        </a:p>
      </dgm:t>
    </dgm:pt>
    <dgm:pt modelId="{6126F22F-ABE4-4EB8-AAE3-6E266F00A8CA}" type="pres">
      <dgm:prSet presAssocID="{0410EDA7-C496-4B95-A3C9-4AFF712C737F}" presName="arrow" presStyleLbl="node1" presStyleIdx="3" presStyleCnt="5"/>
      <dgm:spPr/>
      <dgm:t>
        <a:bodyPr/>
        <a:lstStyle/>
        <a:p>
          <a:endParaRPr lang="uk-UA"/>
        </a:p>
      </dgm:t>
    </dgm:pt>
    <dgm:pt modelId="{1656BEB1-3503-4EA2-8B48-BBAC7673EA15}" type="pres">
      <dgm:prSet presAssocID="{0410EDA7-C496-4B95-A3C9-4AFF712C737F}" presName="descendantArrow" presStyleCnt="0"/>
      <dgm:spPr/>
    </dgm:pt>
    <dgm:pt modelId="{139EFB44-7896-41CE-9416-01C8DBB39919}" type="pres">
      <dgm:prSet presAssocID="{D7D32D4E-EE37-405D-AC2F-D2F946C7B1D7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10CDA84-A93B-467A-B657-046E0B3C7E31}" type="pres">
      <dgm:prSet presAssocID="{5DA8A30B-7597-4442-802D-1536CC0979AB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A4877DC-E3A6-4A10-B313-1DBA225007D7}" type="pres">
      <dgm:prSet presAssocID="{3808BFD7-CADC-44F3-BD69-BCE6D60E9184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2F5D9F7-D1B4-44FC-AB93-14A3DFA54D02}" type="pres">
      <dgm:prSet presAssocID="{8E7556C8-E0C8-4192-A2CC-A2EF87E0BE56}" presName="sp" presStyleCnt="0"/>
      <dgm:spPr/>
    </dgm:pt>
    <dgm:pt modelId="{5D5B9ED1-C5F9-41EB-AC81-573A65D73A1F}" type="pres">
      <dgm:prSet presAssocID="{5276BB91-B91C-4309-A8E0-1DEA07F64C17}" presName="arrowAndChildren" presStyleCnt="0"/>
      <dgm:spPr/>
    </dgm:pt>
    <dgm:pt modelId="{E803BE8F-E3D9-4324-8CCE-C554FA1CEE62}" type="pres">
      <dgm:prSet presAssocID="{5276BB91-B91C-4309-A8E0-1DEA07F64C17}" presName="parentTextArrow" presStyleLbl="node1" presStyleIdx="3" presStyleCnt="5"/>
      <dgm:spPr/>
      <dgm:t>
        <a:bodyPr/>
        <a:lstStyle/>
        <a:p>
          <a:endParaRPr lang="uk-UA"/>
        </a:p>
      </dgm:t>
    </dgm:pt>
    <dgm:pt modelId="{36FFEACE-C19D-408A-874F-6653AEC0BCED}" type="pres">
      <dgm:prSet presAssocID="{5276BB91-B91C-4309-A8E0-1DEA07F64C17}" presName="arrow" presStyleLbl="node1" presStyleIdx="4" presStyleCnt="5"/>
      <dgm:spPr/>
      <dgm:t>
        <a:bodyPr/>
        <a:lstStyle/>
        <a:p>
          <a:endParaRPr lang="uk-UA"/>
        </a:p>
      </dgm:t>
    </dgm:pt>
    <dgm:pt modelId="{676F1106-5591-4FD3-A34E-A3BB80878162}" type="pres">
      <dgm:prSet presAssocID="{5276BB91-B91C-4309-A8E0-1DEA07F64C17}" presName="descendantArrow" presStyleCnt="0"/>
      <dgm:spPr/>
    </dgm:pt>
    <dgm:pt modelId="{FB9CE5B6-384D-4A54-906B-BCF66DFC8797}" type="pres">
      <dgm:prSet presAssocID="{B2E83FA9-2E73-4F3F-800E-7F7616679344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8C82874-C2F8-4C33-ADBA-896CEC8868B1}" type="presOf" srcId="{0410EDA7-C496-4B95-A3C9-4AFF712C737F}" destId="{6126F22F-ABE4-4EB8-AAE3-6E266F00A8CA}" srcOrd="1" destOrd="0" presId="urn:microsoft.com/office/officeart/2005/8/layout/process4"/>
    <dgm:cxn modelId="{8C356FE3-8EDD-4325-BD5E-D0BC098EB725}" type="presOf" srcId="{E684E132-01D6-493F-95CB-69B02DCA9711}" destId="{E3363A7A-475B-4F4F-AEE6-EAF4BFA07491}" srcOrd="1" destOrd="0" presId="urn:microsoft.com/office/officeart/2005/8/layout/process4"/>
    <dgm:cxn modelId="{24E26196-8613-4DF2-A3FC-EAE564DFFD8C}" srcId="{70878437-5352-45C5-B76C-792EC5825C2A}" destId="{0410EDA7-C496-4B95-A3C9-4AFF712C737F}" srcOrd="1" destOrd="0" parTransId="{260C4594-8C4C-482D-93DC-CDD20B826415}" sibTransId="{95C0D7E2-20B5-479C-A9D4-096BBE76AFF6}"/>
    <dgm:cxn modelId="{9FF5CBD6-0456-4708-BD26-169E5CE506BB}" srcId="{0410EDA7-C496-4B95-A3C9-4AFF712C737F}" destId="{3808BFD7-CADC-44F3-BD69-BCE6D60E9184}" srcOrd="2" destOrd="0" parTransId="{DD5052AA-6D57-4DAD-8EC7-2DB83023F9A7}" sibTransId="{623F78E1-DD79-4AB3-9AC7-697C481EB1C3}"/>
    <dgm:cxn modelId="{76FBB756-9569-465F-AB79-90A9159B096B}" srcId="{FFB7B378-6BFD-46E8-97E1-51F3C2A544E9}" destId="{FEB483A0-4BC1-4C51-8303-3857F41D08C9}" srcOrd="0" destOrd="0" parTransId="{BCD1D6F9-D59F-47E0-B2C3-CC43E583B9AE}" sibTransId="{38BA9959-558D-4440-8E85-CC6883A43D5D}"/>
    <dgm:cxn modelId="{CD3B1927-57DE-49E0-8CA8-894CCA9606CE}" type="presOf" srcId="{B2E83FA9-2E73-4F3F-800E-7F7616679344}" destId="{FB9CE5B6-384D-4A54-906B-BCF66DFC8797}" srcOrd="0" destOrd="0" presId="urn:microsoft.com/office/officeart/2005/8/layout/process4"/>
    <dgm:cxn modelId="{6B5BCA45-4BF5-4C2F-B6D8-CFEDE36D8F6D}" type="presOf" srcId="{5DA8A30B-7597-4442-802D-1536CC0979AB}" destId="{210CDA84-A93B-467A-B657-046E0B3C7E31}" srcOrd="0" destOrd="0" presId="urn:microsoft.com/office/officeart/2005/8/layout/process4"/>
    <dgm:cxn modelId="{42B3CA58-7D66-49AF-9626-7C26934A9853}" type="presOf" srcId="{D7D32D4E-EE37-405D-AC2F-D2F946C7B1D7}" destId="{139EFB44-7896-41CE-9416-01C8DBB39919}" srcOrd="0" destOrd="0" presId="urn:microsoft.com/office/officeart/2005/8/layout/process4"/>
    <dgm:cxn modelId="{556DC068-3CCB-4C8E-BC01-0460CEC53978}" srcId="{70878437-5352-45C5-B76C-792EC5825C2A}" destId="{FFB7B378-6BFD-46E8-97E1-51F3C2A544E9}" srcOrd="3" destOrd="0" parTransId="{00DFEF85-7FDA-4B0E-9C37-CC86D948E9F3}" sibTransId="{D5E1E9A7-76A0-4921-9085-91C83F06ABBB}"/>
    <dgm:cxn modelId="{620EA81D-5440-40B7-A382-6939C94B2F0F}" type="presOf" srcId="{CD3A74D0-5CB6-4AE6-960B-85B1FC4CAA64}" destId="{EC9915BE-5A1C-4D8B-ABF1-98BAAA7F301F}" srcOrd="0" destOrd="0" presId="urn:microsoft.com/office/officeart/2005/8/layout/process4"/>
    <dgm:cxn modelId="{640857EB-7EB5-4B4B-9446-B99A2199F500}" srcId="{0410EDA7-C496-4B95-A3C9-4AFF712C737F}" destId="{5DA8A30B-7597-4442-802D-1536CC0979AB}" srcOrd="1" destOrd="0" parTransId="{1A8747DF-A3E0-429A-A64C-1A1E4B8D0B8F}" sibTransId="{C9E1066F-8272-4924-9D8C-09E0ABCE4128}"/>
    <dgm:cxn modelId="{0660519C-5977-4CDD-99EF-E9D702315C5A}" type="presOf" srcId="{E684E132-01D6-493F-95CB-69B02DCA9711}" destId="{8E55A121-9C03-4EA1-BEA5-7FF894CAE4B9}" srcOrd="0" destOrd="0" presId="urn:microsoft.com/office/officeart/2005/8/layout/process4"/>
    <dgm:cxn modelId="{C91F2DD5-0CB2-4EF6-90D0-D14C87EE448D}" type="presOf" srcId="{FFB7B378-6BFD-46E8-97E1-51F3C2A544E9}" destId="{229E12B8-954C-407A-91D9-EA3089914FC7}" srcOrd="0" destOrd="0" presId="urn:microsoft.com/office/officeart/2005/8/layout/process4"/>
    <dgm:cxn modelId="{8D507615-E9BE-4638-AE65-C970BF842D6F}" type="presOf" srcId="{CD3A74D0-5CB6-4AE6-960B-85B1FC4CAA64}" destId="{ABBF69E0-9DB9-4575-9D62-82ECA9563B87}" srcOrd="1" destOrd="0" presId="urn:microsoft.com/office/officeart/2005/8/layout/process4"/>
    <dgm:cxn modelId="{60DAEF16-CA95-4966-8D54-0D93ED8B48EE}" srcId="{70878437-5352-45C5-B76C-792EC5825C2A}" destId="{E684E132-01D6-493F-95CB-69B02DCA9711}" srcOrd="2" destOrd="0" parTransId="{865C9CCB-91ED-44E0-B211-0D4536A0F98E}" sibTransId="{9748FFDF-E931-45CB-8E45-055DF97C70B3}"/>
    <dgm:cxn modelId="{9EE8091C-32DC-40B9-91F9-E48B17182951}" type="presOf" srcId="{B7D07007-6535-4244-A26F-39212EF0A386}" destId="{9410211D-C2E0-4B47-A935-EA142C53A249}" srcOrd="0" destOrd="0" presId="urn:microsoft.com/office/officeart/2005/8/layout/process4"/>
    <dgm:cxn modelId="{0F35FC48-CA10-4BBA-AD03-D05E6A8A4C15}" type="presOf" srcId="{FEB483A0-4BC1-4C51-8303-3857F41D08C9}" destId="{B5C92CAE-71FA-4565-8894-C0838DA2C524}" srcOrd="0" destOrd="0" presId="urn:microsoft.com/office/officeart/2005/8/layout/process4"/>
    <dgm:cxn modelId="{6C857ED7-3F3A-4DBD-9FF4-815BB6B6643B}" type="presOf" srcId="{FFB7B378-6BFD-46E8-97E1-51F3C2A544E9}" destId="{70085B3E-E78D-4584-AEF3-64B325A6A956}" srcOrd="1" destOrd="0" presId="urn:microsoft.com/office/officeart/2005/8/layout/process4"/>
    <dgm:cxn modelId="{2658B145-1D6A-49D9-977F-F0F981B95A95}" srcId="{0410EDA7-C496-4B95-A3C9-4AFF712C737F}" destId="{D7D32D4E-EE37-405D-AC2F-D2F946C7B1D7}" srcOrd="0" destOrd="0" parTransId="{E5809BAB-3191-4A4E-97FF-54C25CB25B6A}" sibTransId="{336D4DAD-20D3-41A9-B684-EEBD78188CD5}"/>
    <dgm:cxn modelId="{7CB2EA15-B02C-4304-BECE-B3F27411C4AC}" srcId="{70878437-5352-45C5-B76C-792EC5825C2A}" destId="{5276BB91-B91C-4309-A8E0-1DEA07F64C17}" srcOrd="0" destOrd="0" parTransId="{D60085F0-7DD6-405C-8832-480C38F8A338}" sibTransId="{8E7556C8-E0C8-4192-A2CC-A2EF87E0BE56}"/>
    <dgm:cxn modelId="{01022185-1220-4910-AC1C-4A85CEFDEF90}" type="presOf" srcId="{5276BB91-B91C-4309-A8E0-1DEA07F64C17}" destId="{E803BE8F-E3D9-4324-8CCE-C554FA1CEE62}" srcOrd="0" destOrd="0" presId="urn:microsoft.com/office/officeart/2005/8/layout/process4"/>
    <dgm:cxn modelId="{021A46B0-8582-4F69-9DEA-66274B759C7D}" srcId="{E684E132-01D6-493F-95CB-69B02DCA9711}" destId="{574BC955-F462-44CD-947D-BE8E956129EA}" srcOrd="1" destOrd="0" parTransId="{5781E37F-A830-425F-B0E4-16CF39D3A480}" sibTransId="{03B075F3-ACC5-4690-BFEC-01861584F1D7}"/>
    <dgm:cxn modelId="{5738A91E-8C2D-4679-9360-90DDB68E0C87}" type="presOf" srcId="{70878437-5352-45C5-B76C-792EC5825C2A}" destId="{281B5EFE-DE33-42DE-96D7-2CD266FBFECB}" srcOrd="0" destOrd="0" presId="urn:microsoft.com/office/officeart/2005/8/layout/process4"/>
    <dgm:cxn modelId="{AF4B06C5-EFE4-47CB-B227-665999BB46CD}" type="presOf" srcId="{574BC955-F462-44CD-947D-BE8E956129EA}" destId="{AFEBA46E-B28C-42CC-ABF5-600E5B085027}" srcOrd="0" destOrd="0" presId="urn:microsoft.com/office/officeart/2005/8/layout/process4"/>
    <dgm:cxn modelId="{3B08F0F4-B546-4368-A63B-6FD656E5211F}" type="presOf" srcId="{5276BB91-B91C-4309-A8E0-1DEA07F64C17}" destId="{36FFEACE-C19D-408A-874F-6653AEC0BCED}" srcOrd="1" destOrd="0" presId="urn:microsoft.com/office/officeart/2005/8/layout/process4"/>
    <dgm:cxn modelId="{D76BA324-90CC-432A-9CCB-BDD95E9DADFA}" type="presOf" srcId="{0410EDA7-C496-4B95-A3C9-4AFF712C737F}" destId="{2E5F881E-BE34-4AC9-A17A-CF04CBD2437C}" srcOrd="0" destOrd="0" presId="urn:microsoft.com/office/officeart/2005/8/layout/process4"/>
    <dgm:cxn modelId="{68CF1077-3CD9-4EEF-93DD-6A7BE6EFB875}" srcId="{E684E132-01D6-493F-95CB-69B02DCA9711}" destId="{B7D07007-6535-4244-A26F-39212EF0A386}" srcOrd="0" destOrd="0" parTransId="{0CCA73DA-9B09-4EFC-B318-D5406B643B20}" sibTransId="{0E2CA532-F9DA-41EF-9A56-1310974DFE68}"/>
    <dgm:cxn modelId="{E62B03E3-FF14-4DB4-8CF4-BA3B216349EB}" srcId="{70878437-5352-45C5-B76C-792EC5825C2A}" destId="{CD3A74D0-5CB6-4AE6-960B-85B1FC4CAA64}" srcOrd="4" destOrd="0" parTransId="{A76A5A86-081E-4F73-B998-9BBFA29692D3}" sibTransId="{AA4C8D95-FB45-4FBB-8FFF-A1F3962053AF}"/>
    <dgm:cxn modelId="{09DE7875-9762-4085-B979-5019D65566DA}" type="presOf" srcId="{CAF87143-7C28-4A7D-AC4A-9DC0EC26409B}" destId="{E2C12E86-9EDA-4382-86C0-67F7B91E6034}" srcOrd="0" destOrd="0" presId="urn:microsoft.com/office/officeart/2005/8/layout/process4"/>
    <dgm:cxn modelId="{C2CC3C9C-F310-4D69-BB43-456D52113243}" srcId="{CD3A74D0-5CB6-4AE6-960B-85B1FC4CAA64}" destId="{CAF87143-7C28-4A7D-AC4A-9DC0EC26409B}" srcOrd="0" destOrd="0" parTransId="{28035763-9660-44AD-B6DF-13F3A6F0AC74}" sibTransId="{EBE5A016-C4D2-4B41-A185-19A70D56CE7E}"/>
    <dgm:cxn modelId="{AB05B14D-C819-4C96-932C-EDAC85D1417A}" srcId="{5276BB91-B91C-4309-A8E0-1DEA07F64C17}" destId="{B2E83FA9-2E73-4F3F-800E-7F7616679344}" srcOrd="0" destOrd="0" parTransId="{64706DF8-D9E8-4D2A-9188-36998095A5E9}" sibTransId="{BA0B7719-6242-47D6-8093-CE67421CF7B4}"/>
    <dgm:cxn modelId="{0A82FB7C-D920-49B6-8005-2E50500DFDC8}" type="presOf" srcId="{3808BFD7-CADC-44F3-BD69-BCE6D60E9184}" destId="{FA4877DC-E3A6-4A10-B313-1DBA225007D7}" srcOrd="0" destOrd="0" presId="urn:microsoft.com/office/officeart/2005/8/layout/process4"/>
    <dgm:cxn modelId="{9A7E8EF3-B89A-494C-A622-BB75A4D04111}" type="presParOf" srcId="{281B5EFE-DE33-42DE-96D7-2CD266FBFECB}" destId="{F6A9F5F3-1CC2-42A4-857F-8688B6541ABB}" srcOrd="0" destOrd="0" presId="urn:microsoft.com/office/officeart/2005/8/layout/process4"/>
    <dgm:cxn modelId="{37F27862-B25E-4FEC-A92B-9C0816CE3BF7}" type="presParOf" srcId="{F6A9F5F3-1CC2-42A4-857F-8688B6541ABB}" destId="{EC9915BE-5A1C-4D8B-ABF1-98BAAA7F301F}" srcOrd="0" destOrd="0" presId="urn:microsoft.com/office/officeart/2005/8/layout/process4"/>
    <dgm:cxn modelId="{6A0FF54B-C0A9-4D6A-92E7-04D1A942030A}" type="presParOf" srcId="{F6A9F5F3-1CC2-42A4-857F-8688B6541ABB}" destId="{ABBF69E0-9DB9-4575-9D62-82ECA9563B87}" srcOrd="1" destOrd="0" presId="urn:microsoft.com/office/officeart/2005/8/layout/process4"/>
    <dgm:cxn modelId="{071C1987-01F9-45FF-A589-F228345D93E9}" type="presParOf" srcId="{F6A9F5F3-1CC2-42A4-857F-8688B6541ABB}" destId="{BD410456-26FE-4FB4-8D44-F4296B7A04C8}" srcOrd="2" destOrd="0" presId="urn:microsoft.com/office/officeart/2005/8/layout/process4"/>
    <dgm:cxn modelId="{AED1CCAE-83F9-4F65-8416-019B092EFA21}" type="presParOf" srcId="{BD410456-26FE-4FB4-8D44-F4296B7A04C8}" destId="{E2C12E86-9EDA-4382-86C0-67F7B91E6034}" srcOrd="0" destOrd="0" presId="urn:microsoft.com/office/officeart/2005/8/layout/process4"/>
    <dgm:cxn modelId="{A9EF9D32-15BE-4EC7-BA30-8122756C78DC}" type="presParOf" srcId="{281B5EFE-DE33-42DE-96D7-2CD266FBFECB}" destId="{3C49E852-DB91-4AB5-9776-C3FF609A66C8}" srcOrd="1" destOrd="0" presId="urn:microsoft.com/office/officeart/2005/8/layout/process4"/>
    <dgm:cxn modelId="{B629D4C1-9F1F-4F00-92E9-18532B5AF22E}" type="presParOf" srcId="{281B5EFE-DE33-42DE-96D7-2CD266FBFECB}" destId="{AF104051-43EA-48F2-9C95-BB6082CC796D}" srcOrd="2" destOrd="0" presId="urn:microsoft.com/office/officeart/2005/8/layout/process4"/>
    <dgm:cxn modelId="{23957657-AF70-4D7A-8C39-27EED61329AF}" type="presParOf" srcId="{AF104051-43EA-48F2-9C95-BB6082CC796D}" destId="{229E12B8-954C-407A-91D9-EA3089914FC7}" srcOrd="0" destOrd="0" presId="urn:microsoft.com/office/officeart/2005/8/layout/process4"/>
    <dgm:cxn modelId="{CE447890-47A0-404A-9026-6EE5D8E75A7C}" type="presParOf" srcId="{AF104051-43EA-48F2-9C95-BB6082CC796D}" destId="{70085B3E-E78D-4584-AEF3-64B325A6A956}" srcOrd="1" destOrd="0" presId="urn:microsoft.com/office/officeart/2005/8/layout/process4"/>
    <dgm:cxn modelId="{FF727791-BC7D-4C2E-B0C0-28581F77C622}" type="presParOf" srcId="{AF104051-43EA-48F2-9C95-BB6082CC796D}" destId="{DB286E85-D4B2-42CA-920C-FCCE7FAB7E72}" srcOrd="2" destOrd="0" presId="urn:microsoft.com/office/officeart/2005/8/layout/process4"/>
    <dgm:cxn modelId="{07DE2F4A-FD2C-47E9-A3FD-2754818DD7B8}" type="presParOf" srcId="{DB286E85-D4B2-42CA-920C-FCCE7FAB7E72}" destId="{B5C92CAE-71FA-4565-8894-C0838DA2C524}" srcOrd="0" destOrd="0" presId="urn:microsoft.com/office/officeart/2005/8/layout/process4"/>
    <dgm:cxn modelId="{BCA9A681-8EEB-4DEB-B1AD-7B5C9785121E}" type="presParOf" srcId="{281B5EFE-DE33-42DE-96D7-2CD266FBFECB}" destId="{1D5EA2BA-D7E5-41DA-A626-41A5D709E096}" srcOrd="3" destOrd="0" presId="urn:microsoft.com/office/officeart/2005/8/layout/process4"/>
    <dgm:cxn modelId="{A8C85D19-0557-438F-83AD-BEA2D85C97F8}" type="presParOf" srcId="{281B5EFE-DE33-42DE-96D7-2CD266FBFECB}" destId="{7B36AB56-C756-4475-9C04-666DE4955F77}" srcOrd="4" destOrd="0" presId="urn:microsoft.com/office/officeart/2005/8/layout/process4"/>
    <dgm:cxn modelId="{9073082F-E96E-423C-9B86-28E67DAA5113}" type="presParOf" srcId="{7B36AB56-C756-4475-9C04-666DE4955F77}" destId="{8E55A121-9C03-4EA1-BEA5-7FF894CAE4B9}" srcOrd="0" destOrd="0" presId="urn:microsoft.com/office/officeart/2005/8/layout/process4"/>
    <dgm:cxn modelId="{DC7C905D-0064-4D44-8EE7-C6868D0938DB}" type="presParOf" srcId="{7B36AB56-C756-4475-9C04-666DE4955F77}" destId="{E3363A7A-475B-4F4F-AEE6-EAF4BFA07491}" srcOrd="1" destOrd="0" presId="urn:microsoft.com/office/officeart/2005/8/layout/process4"/>
    <dgm:cxn modelId="{00FBF5D2-8FEB-4D1E-AB9C-C51664A77B13}" type="presParOf" srcId="{7B36AB56-C756-4475-9C04-666DE4955F77}" destId="{562D8633-D0D7-4DB8-B5E1-F0077A07FAA5}" srcOrd="2" destOrd="0" presId="urn:microsoft.com/office/officeart/2005/8/layout/process4"/>
    <dgm:cxn modelId="{C70D313D-EE76-4286-94E4-09B626540C7E}" type="presParOf" srcId="{562D8633-D0D7-4DB8-B5E1-F0077A07FAA5}" destId="{9410211D-C2E0-4B47-A935-EA142C53A249}" srcOrd="0" destOrd="0" presId="urn:microsoft.com/office/officeart/2005/8/layout/process4"/>
    <dgm:cxn modelId="{DD062857-B922-4EF0-8E5F-4834479FEFB1}" type="presParOf" srcId="{562D8633-D0D7-4DB8-B5E1-F0077A07FAA5}" destId="{AFEBA46E-B28C-42CC-ABF5-600E5B085027}" srcOrd="1" destOrd="0" presId="urn:microsoft.com/office/officeart/2005/8/layout/process4"/>
    <dgm:cxn modelId="{48DC56AD-8DAE-4FA7-8460-9EAF7060B3E0}" type="presParOf" srcId="{281B5EFE-DE33-42DE-96D7-2CD266FBFECB}" destId="{38B845DB-836D-49C6-A32B-E3E234494A27}" srcOrd="5" destOrd="0" presId="urn:microsoft.com/office/officeart/2005/8/layout/process4"/>
    <dgm:cxn modelId="{344A76B3-3A55-40B6-B8FE-C27237268B09}" type="presParOf" srcId="{281B5EFE-DE33-42DE-96D7-2CD266FBFECB}" destId="{4D718D6C-AEA2-40F1-9933-E1B3F0AC13E9}" srcOrd="6" destOrd="0" presId="urn:microsoft.com/office/officeart/2005/8/layout/process4"/>
    <dgm:cxn modelId="{2ECECEEF-BD55-4D83-ACF6-7FDED79C6BF7}" type="presParOf" srcId="{4D718D6C-AEA2-40F1-9933-E1B3F0AC13E9}" destId="{2E5F881E-BE34-4AC9-A17A-CF04CBD2437C}" srcOrd="0" destOrd="0" presId="urn:microsoft.com/office/officeart/2005/8/layout/process4"/>
    <dgm:cxn modelId="{0F79F3C9-9433-4271-A484-ED6EB42D8316}" type="presParOf" srcId="{4D718D6C-AEA2-40F1-9933-E1B3F0AC13E9}" destId="{6126F22F-ABE4-4EB8-AAE3-6E266F00A8CA}" srcOrd="1" destOrd="0" presId="urn:microsoft.com/office/officeart/2005/8/layout/process4"/>
    <dgm:cxn modelId="{1CDA64F1-F589-439E-BC12-009833F25FE2}" type="presParOf" srcId="{4D718D6C-AEA2-40F1-9933-E1B3F0AC13E9}" destId="{1656BEB1-3503-4EA2-8B48-BBAC7673EA15}" srcOrd="2" destOrd="0" presId="urn:microsoft.com/office/officeart/2005/8/layout/process4"/>
    <dgm:cxn modelId="{4251C7F8-1897-43B8-97B9-9E1C58F7993B}" type="presParOf" srcId="{1656BEB1-3503-4EA2-8B48-BBAC7673EA15}" destId="{139EFB44-7896-41CE-9416-01C8DBB39919}" srcOrd="0" destOrd="0" presId="urn:microsoft.com/office/officeart/2005/8/layout/process4"/>
    <dgm:cxn modelId="{DA161D1A-89A8-4A38-BDE9-1A50B39DB51D}" type="presParOf" srcId="{1656BEB1-3503-4EA2-8B48-BBAC7673EA15}" destId="{210CDA84-A93B-467A-B657-046E0B3C7E31}" srcOrd="1" destOrd="0" presId="urn:microsoft.com/office/officeart/2005/8/layout/process4"/>
    <dgm:cxn modelId="{38C13978-0B5B-4B45-8AEA-E40B8F4DF1DD}" type="presParOf" srcId="{1656BEB1-3503-4EA2-8B48-BBAC7673EA15}" destId="{FA4877DC-E3A6-4A10-B313-1DBA225007D7}" srcOrd="2" destOrd="0" presId="urn:microsoft.com/office/officeart/2005/8/layout/process4"/>
    <dgm:cxn modelId="{0B5C2DA0-A514-4643-AA6F-0252EA02ECD7}" type="presParOf" srcId="{281B5EFE-DE33-42DE-96D7-2CD266FBFECB}" destId="{D2F5D9F7-D1B4-44FC-AB93-14A3DFA54D02}" srcOrd="7" destOrd="0" presId="urn:microsoft.com/office/officeart/2005/8/layout/process4"/>
    <dgm:cxn modelId="{3BD32095-C1A9-4072-AB28-4CBC0CE9B566}" type="presParOf" srcId="{281B5EFE-DE33-42DE-96D7-2CD266FBFECB}" destId="{5D5B9ED1-C5F9-41EB-AC81-573A65D73A1F}" srcOrd="8" destOrd="0" presId="urn:microsoft.com/office/officeart/2005/8/layout/process4"/>
    <dgm:cxn modelId="{1895F9B4-5B0E-4FB5-ABC6-541597A06DC7}" type="presParOf" srcId="{5D5B9ED1-C5F9-41EB-AC81-573A65D73A1F}" destId="{E803BE8F-E3D9-4324-8CCE-C554FA1CEE62}" srcOrd="0" destOrd="0" presId="urn:microsoft.com/office/officeart/2005/8/layout/process4"/>
    <dgm:cxn modelId="{7F486C55-CC8F-4614-B986-805BF3D01189}" type="presParOf" srcId="{5D5B9ED1-C5F9-41EB-AC81-573A65D73A1F}" destId="{36FFEACE-C19D-408A-874F-6653AEC0BCED}" srcOrd="1" destOrd="0" presId="urn:microsoft.com/office/officeart/2005/8/layout/process4"/>
    <dgm:cxn modelId="{282FD457-7A75-4039-9C25-DB54CD53E8ED}" type="presParOf" srcId="{5D5B9ED1-C5F9-41EB-AC81-573A65D73A1F}" destId="{676F1106-5591-4FD3-A34E-A3BB80878162}" srcOrd="2" destOrd="0" presId="urn:microsoft.com/office/officeart/2005/8/layout/process4"/>
    <dgm:cxn modelId="{702D5B90-0372-4D26-84B6-BA915C62D311}" type="presParOf" srcId="{676F1106-5591-4FD3-A34E-A3BB80878162}" destId="{FB9CE5B6-384D-4A54-906B-BCF66DFC87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F69E0-9DB9-4575-9D62-82ECA9563B87}">
      <dsp:nvSpPr>
        <dsp:cNvPr id="0" name=""/>
        <dsp:cNvSpPr/>
      </dsp:nvSpPr>
      <dsp:spPr>
        <a:xfrm>
          <a:off x="0" y="4648599"/>
          <a:ext cx="6299200" cy="76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Водій</a:t>
          </a:r>
          <a:endParaRPr lang="uk-UA" sz="1600" kern="1200" dirty="0"/>
        </a:p>
      </dsp:txBody>
      <dsp:txXfrm>
        <a:off x="0" y="4648599"/>
        <a:ext cx="6299200" cy="411826"/>
      </dsp:txXfrm>
    </dsp:sp>
    <dsp:sp modelId="{E2C12E86-9EDA-4382-86C0-67F7B91E6034}">
      <dsp:nvSpPr>
        <dsp:cNvPr id="0" name=""/>
        <dsp:cNvSpPr/>
      </dsp:nvSpPr>
      <dsp:spPr>
        <a:xfrm>
          <a:off x="0" y="5063013"/>
          <a:ext cx="6299200" cy="350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Повідомляє про доставку замовлення</a:t>
          </a:r>
          <a:endParaRPr lang="uk-UA" sz="1600" kern="1200" dirty="0"/>
        </a:p>
      </dsp:txBody>
      <dsp:txXfrm>
        <a:off x="0" y="5063013"/>
        <a:ext cx="6299200" cy="350815"/>
      </dsp:txXfrm>
    </dsp:sp>
    <dsp:sp modelId="{70085B3E-E78D-4584-AEF3-64B325A6A956}">
      <dsp:nvSpPr>
        <dsp:cNvPr id="0" name=""/>
        <dsp:cNvSpPr/>
      </dsp:nvSpPr>
      <dsp:spPr>
        <a:xfrm rot="10800000">
          <a:off x="0" y="3487096"/>
          <a:ext cx="6299200" cy="11729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Замовник</a:t>
          </a:r>
          <a:endParaRPr lang="uk-UA" sz="1600" kern="1200" dirty="0"/>
        </a:p>
      </dsp:txBody>
      <dsp:txXfrm rot="-10800000">
        <a:off x="0" y="3487096"/>
        <a:ext cx="6299200" cy="411702"/>
      </dsp:txXfrm>
    </dsp:sp>
    <dsp:sp modelId="{B5C92CAE-71FA-4565-8894-C0838DA2C524}">
      <dsp:nvSpPr>
        <dsp:cNvPr id="0" name=""/>
        <dsp:cNvSpPr/>
      </dsp:nvSpPr>
      <dsp:spPr>
        <a:xfrm>
          <a:off x="0" y="3898799"/>
          <a:ext cx="6299200" cy="350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Відслідковує замовлення</a:t>
          </a:r>
          <a:endParaRPr lang="uk-UA" sz="1600" kern="1200" dirty="0"/>
        </a:p>
      </dsp:txBody>
      <dsp:txXfrm>
        <a:off x="0" y="3898799"/>
        <a:ext cx="6299200" cy="350709"/>
      </dsp:txXfrm>
    </dsp:sp>
    <dsp:sp modelId="{E3363A7A-475B-4F4F-AEE6-EAF4BFA07491}">
      <dsp:nvSpPr>
        <dsp:cNvPr id="0" name=""/>
        <dsp:cNvSpPr/>
      </dsp:nvSpPr>
      <dsp:spPr>
        <a:xfrm rot="10800000">
          <a:off x="0" y="2325593"/>
          <a:ext cx="6299200" cy="11729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Водій</a:t>
          </a:r>
          <a:endParaRPr lang="uk-UA" sz="1600" kern="1200" dirty="0"/>
        </a:p>
      </dsp:txBody>
      <dsp:txXfrm rot="-10800000">
        <a:off x="0" y="2325593"/>
        <a:ext cx="6299200" cy="411702"/>
      </dsp:txXfrm>
    </dsp:sp>
    <dsp:sp modelId="{9410211D-C2E0-4B47-A935-EA142C53A249}">
      <dsp:nvSpPr>
        <dsp:cNvPr id="0" name=""/>
        <dsp:cNvSpPr/>
      </dsp:nvSpPr>
      <dsp:spPr>
        <a:xfrm>
          <a:off x="0" y="2737296"/>
          <a:ext cx="3149600" cy="350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Отримує завдання на доставку</a:t>
          </a:r>
          <a:endParaRPr lang="uk-UA" sz="1600" kern="1200" dirty="0"/>
        </a:p>
      </dsp:txBody>
      <dsp:txXfrm>
        <a:off x="0" y="2737296"/>
        <a:ext cx="3149600" cy="350709"/>
      </dsp:txXfrm>
    </dsp:sp>
    <dsp:sp modelId="{AFEBA46E-B28C-42CC-ABF5-600E5B085027}">
      <dsp:nvSpPr>
        <dsp:cNvPr id="0" name=""/>
        <dsp:cNvSpPr/>
      </dsp:nvSpPr>
      <dsp:spPr>
        <a:xfrm>
          <a:off x="3149600" y="2737296"/>
          <a:ext cx="3149600" cy="350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Повідомляє місцезнаходження</a:t>
          </a:r>
          <a:endParaRPr lang="uk-UA" sz="1600" kern="1200" dirty="0"/>
        </a:p>
      </dsp:txBody>
      <dsp:txXfrm>
        <a:off x="3149600" y="2737296"/>
        <a:ext cx="3149600" cy="350709"/>
      </dsp:txXfrm>
    </dsp:sp>
    <dsp:sp modelId="{6126F22F-ABE4-4EB8-AAE3-6E266F00A8CA}">
      <dsp:nvSpPr>
        <dsp:cNvPr id="0" name=""/>
        <dsp:cNvSpPr/>
      </dsp:nvSpPr>
      <dsp:spPr>
        <a:xfrm rot="10800000">
          <a:off x="0" y="1164090"/>
          <a:ext cx="6299200" cy="11729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Оператор</a:t>
          </a:r>
          <a:endParaRPr lang="uk-UA" sz="1600" kern="1200" dirty="0"/>
        </a:p>
      </dsp:txBody>
      <dsp:txXfrm rot="-10800000">
        <a:off x="0" y="1164090"/>
        <a:ext cx="6299200" cy="411702"/>
      </dsp:txXfrm>
    </dsp:sp>
    <dsp:sp modelId="{139EFB44-7896-41CE-9416-01C8DBB39919}">
      <dsp:nvSpPr>
        <dsp:cNvPr id="0" name=""/>
        <dsp:cNvSpPr/>
      </dsp:nvSpPr>
      <dsp:spPr>
        <a:xfrm>
          <a:off x="3075" y="1575793"/>
          <a:ext cx="2097682" cy="350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Отримує замовлення</a:t>
          </a:r>
          <a:endParaRPr lang="uk-UA" sz="1600" kern="1200" dirty="0"/>
        </a:p>
      </dsp:txBody>
      <dsp:txXfrm>
        <a:off x="3075" y="1575793"/>
        <a:ext cx="2097682" cy="350709"/>
      </dsp:txXfrm>
    </dsp:sp>
    <dsp:sp modelId="{210CDA84-A93B-467A-B657-046E0B3C7E31}">
      <dsp:nvSpPr>
        <dsp:cNvPr id="0" name=""/>
        <dsp:cNvSpPr/>
      </dsp:nvSpPr>
      <dsp:spPr>
        <a:xfrm>
          <a:off x="2100758" y="1575793"/>
          <a:ext cx="2097682" cy="350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Призначення водія</a:t>
          </a:r>
          <a:endParaRPr lang="uk-UA" sz="1600" kern="1200" dirty="0"/>
        </a:p>
      </dsp:txBody>
      <dsp:txXfrm>
        <a:off x="2100758" y="1575793"/>
        <a:ext cx="2097682" cy="350709"/>
      </dsp:txXfrm>
    </dsp:sp>
    <dsp:sp modelId="{FA4877DC-E3A6-4A10-B313-1DBA225007D7}">
      <dsp:nvSpPr>
        <dsp:cNvPr id="0" name=""/>
        <dsp:cNvSpPr/>
      </dsp:nvSpPr>
      <dsp:spPr>
        <a:xfrm>
          <a:off x="4198441" y="1575793"/>
          <a:ext cx="2097682" cy="350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Повідомляє замовника </a:t>
          </a:r>
          <a:endParaRPr lang="uk-UA" sz="1600" kern="1200" dirty="0"/>
        </a:p>
      </dsp:txBody>
      <dsp:txXfrm>
        <a:off x="4198441" y="1575793"/>
        <a:ext cx="2097682" cy="350709"/>
      </dsp:txXfrm>
    </dsp:sp>
    <dsp:sp modelId="{36FFEACE-C19D-408A-874F-6653AEC0BCED}">
      <dsp:nvSpPr>
        <dsp:cNvPr id="0" name=""/>
        <dsp:cNvSpPr/>
      </dsp:nvSpPr>
      <dsp:spPr>
        <a:xfrm rot="10800000">
          <a:off x="0" y="2587"/>
          <a:ext cx="6299200" cy="11729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Замовник</a:t>
          </a:r>
          <a:endParaRPr lang="uk-UA" sz="1600" kern="1200" dirty="0"/>
        </a:p>
      </dsp:txBody>
      <dsp:txXfrm rot="-10800000">
        <a:off x="0" y="2587"/>
        <a:ext cx="6299200" cy="411702"/>
      </dsp:txXfrm>
    </dsp:sp>
    <dsp:sp modelId="{FB9CE5B6-384D-4A54-906B-BCF66DFC8797}">
      <dsp:nvSpPr>
        <dsp:cNvPr id="0" name=""/>
        <dsp:cNvSpPr/>
      </dsp:nvSpPr>
      <dsp:spPr>
        <a:xfrm>
          <a:off x="0" y="414290"/>
          <a:ext cx="6299200" cy="350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Робить замовлення</a:t>
          </a:r>
          <a:endParaRPr lang="uk-UA" sz="1600" kern="1200" dirty="0"/>
        </a:p>
      </dsp:txBody>
      <dsp:txXfrm>
        <a:off x="0" y="414290"/>
        <a:ext cx="6299200" cy="350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3635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pro.u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atforyou.t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475181" y="1222935"/>
            <a:ext cx="548192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Yanone Kaffeesatz"/>
              <a:buNone/>
            </a:pPr>
            <a:r>
              <a:rPr lang="uk-UA" sz="5400" dirty="0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  <a:t>Інформаційна </a:t>
            </a:r>
            <a:r>
              <a:rPr lang="en-US" sz="5400" dirty="0" smtClean="0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  <a:t/>
            </a:r>
            <a:br>
              <a:rPr lang="en-US" sz="5400" dirty="0" smtClean="0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</a:br>
            <a:r>
              <a:rPr lang="uk-UA" sz="5400" dirty="0" smtClean="0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  <a:t>система</a:t>
            </a:r>
            <a:r>
              <a:rPr lang="uk-UA" sz="5400" dirty="0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  <a:t/>
            </a:r>
            <a:br>
              <a:rPr lang="uk-UA" sz="5400" dirty="0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</a:br>
            <a:r>
              <a:rPr lang="uk-UA" sz="5400" dirty="0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  <a:t>«</a:t>
            </a:r>
            <a:r>
              <a:rPr lang="uk-UA" sz="5400" dirty="0" err="1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  <a:t>EatForYou</a:t>
            </a:r>
            <a:r>
              <a:rPr lang="uk-UA" sz="5400" dirty="0">
                <a:solidFill>
                  <a:srgbClr val="7F7F7F"/>
                </a:solidFill>
                <a:latin typeface="Bahnschrift SemiLight Condensed" panose="020B0502040204020203" pitchFamily="34" charset="0"/>
                <a:ea typeface="Yanone Kaffeesatz"/>
                <a:cs typeface="Yanone Kaffeesatz"/>
                <a:sym typeface="Yanone Kaffeesatz"/>
              </a:rPr>
              <a:t>»</a:t>
            </a:r>
            <a:endParaRPr sz="6600" dirty="0">
              <a:latin typeface="Bahnschrift SemiLight Condensed" panose="020B0502040204020203" pitchFamily="34" charset="0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79512" y="5589240"/>
            <a:ext cx="20457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0" i="0" u="none" strike="noStrike" cap="none" dirty="0" smtClean="0">
                <a:solidFill>
                  <a:srgbClr val="C4BD9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Головко Євгеній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C4BD9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м. Кременчук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C4BD9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Полтавська обл.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41728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b="1" dirty="0"/>
              <a:t>Використані технології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uk-UA" sz="2000" b="1" dirty="0"/>
              <a:t>Основні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dirty="0"/>
              <a:t>HTML5, CSS3, </a:t>
            </a:r>
            <a:r>
              <a:rPr lang="uk-UA" sz="2000" dirty="0" err="1"/>
              <a:t>JavaScript</a:t>
            </a:r>
            <a:r>
              <a:rPr lang="uk-UA" sz="2000" dirty="0"/>
              <a:t> (</a:t>
            </a:r>
            <a:r>
              <a:rPr lang="uk-UA" sz="2000" dirty="0" err="1"/>
              <a:t>ECMAScript</a:t>
            </a:r>
            <a:r>
              <a:rPr lang="uk-UA" sz="2000" dirty="0"/>
              <a:t> 2018) – оформлення </a:t>
            </a:r>
            <a:r>
              <a:rPr lang="uk-UA" sz="2000" dirty="0" err="1"/>
              <a:t>інтерфейсної</a:t>
            </a:r>
            <a:r>
              <a:rPr lang="uk-UA" sz="2000" dirty="0"/>
              <a:t> частини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dirty="0"/>
              <a:t>PHP 7.2, </a:t>
            </a:r>
            <a:r>
              <a:rPr lang="uk-UA" sz="2000" dirty="0" err="1"/>
              <a:t>MySQL</a:t>
            </a:r>
            <a:r>
              <a:rPr lang="uk-UA" sz="2000" dirty="0"/>
              <a:t> 5.6 – управління базою даних, формування веб-інтерфейсу з використанням даних з бази</a:t>
            </a:r>
            <a:endParaRPr sz="2000" dirty="0"/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uk-UA" sz="2000" b="1" dirty="0"/>
              <a:t>Додаткові бібліотеки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dirty="0" err="1"/>
              <a:t>jQuery</a:t>
            </a:r>
            <a:r>
              <a:rPr lang="uk-UA" sz="2000" dirty="0"/>
              <a:t> 3.3.1 – опрацювання даних на боці клієнта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dirty="0"/>
              <a:t>Animate.css – забезпечення анімаційних ефектів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dirty="0"/>
              <a:t>WOW.js – анімація прокрутки сторінки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dirty="0" err="1"/>
              <a:t>Material</a:t>
            </a:r>
            <a:r>
              <a:rPr lang="uk-UA" sz="2000" dirty="0"/>
              <a:t> </a:t>
            </a:r>
            <a:r>
              <a:rPr lang="uk-UA" sz="2000" dirty="0" err="1"/>
              <a:t>Design</a:t>
            </a:r>
            <a:r>
              <a:rPr lang="uk-UA" sz="2000" dirty="0"/>
              <a:t> </a:t>
            </a:r>
            <a:r>
              <a:rPr lang="uk-UA" sz="2000" dirty="0" err="1"/>
              <a:t>Lite</a:t>
            </a:r>
            <a:r>
              <a:rPr lang="uk-UA" sz="2000" dirty="0"/>
              <a:t> – розробка сайту в стилі </a:t>
            </a:r>
            <a:r>
              <a:rPr lang="uk-UA" sz="2000" dirty="0" err="1"/>
              <a:t>Material</a:t>
            </a:r>
            <a:r>
              <a:rPr lang="uk-UA" sz="2000" dirty="0"/>
              <a:t> </a:t>
            </a:r>
            <a:r>
              <a:rPr lang="uk-UA" sz="2000" dirty="0" err="1"/>
              <a:t>Design</a:t>
            </a:r>
            <a:endParaRPr sz="2000" dirty="0"/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uk-UA" sz="2000" b="1" dirty="0"/>
              <a:t>Зовнішні ресурси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dirty="0" err="1"/>
              <a:t>Hostpro</a:t>
            </a:r>
            <a:r>
              <a:rPr lang="uk-UA" sz="2000" dirty="0"/>
              <a:t> (</a:t>
            </a:r>
            <a:r>
              <a:rPr lang="uk-UA" sz="2000" u="sng" dirty="0">
                <a:solidFill>
                  <a:schemeClr val="hlink"/>
                </a:solidFill>
                <a:hlinkClick r:id="rId3"/>
              </a:rPr>
              <a:t>https://hostpro.ua</a:t>
            </a:r>
            <a:r>
              <a:rPr lang="uk-UA" sz="2000" dirty="0"/>
              <a:t>) – </a:t>
            </a:r>
            <a:r>
              <a:rPr lang="uk-UA" sz="2000" dirty="0" err="1"/>
              <a:t>хостинг</a:t>
            </a:r>
            <a:r>
              <a:rPr lang="uk-UA" sz="2000" dirty="0"/>
              <a:t> для розміщення сайту 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dirty="0" err="1"/>
              <a:t>OpenStreetMaps</a:t>
            </a:r>
            <a:r>
              <a:rPr lang="uk-UA" sz="2000" dirty="0"/>
              <a:t> (</a:t>
            </a:r>
            <a:r>
              <a:rPr lang="uk-UA" sz="2000" u="sng" dirty="0"/>
              <a:t>http://openstreetmap.org.ua</a:t>
            </a:r>
            <a:r>
              <a:rPr lang="uk-UA" sz="2000" dirty="0"/>
              <a:t>) – позначення на карті місцезнаходження водіїв</a:t>
            </a:r>
            <a:endParaRPr sz="2000" dirty="0"/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b="1" dirty="0"/>
              <a:t>Складові системи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uk-UA" sz="2000" b="1" dirty="0"/>
              <a:t>Веб-інтерфейс</a:t>
            </a:r>
            <a:r>
              <a:rPr lang="uk-UA" sz="2000" dirty="0"/>
              <a:t> - забезпечує виконання основних функцій користувачами системи: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b="1" dirty="0"/>
              <a:t>Клієнт</a:t>
            </a:r>
            <a:r>
              <a:rPr lang="uk-UA" sz="2000" dirty="0"/>
              <a:t>: створення замовлення та відстеження стану його виконання. 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b="1" dirty="0"/>
              <a:t>Оператор</a:t>
            </a:r>
            <a:r>
              <a:rPr lang="uk-UA" sz="2000" dirty="0"/>
              <a:t>: отримання замовлення, розрахунок часу виконання, контроль за наявністю продуктів на складі, розподіл водіїв на замовлення, контроль за доставкою замовлень.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b="1" dirty="0"/>
              <a:t>Водій</a:t>
            </a:r>
            <a:r>
              <a:rPr lang="uk-UA" sz="2000" dirty="0"/>
              <a:t>: отримання замовлення на доставку, повідомлення про доставку, повідомлення про режим відпочинку.</a:t>
            </a:r>
            <a:endParaRPr sz="2000" dirty="0"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uk-UA" sz="2000" b="1" dirty="0"/>
              <a:t>Адміністратор</a:t>
            </a:r>
            <a:r>
              <a:rPr lang="uk-UA" sz="2000" dirty="0"/>
              <a:t>: контроль за роботою системи, управління персоналом, отримання статистичних звітів.   </a:t>
            </a:r>
            <a:endParaRPr sz="2000" dirty="0"/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uk-UA" sz="2000" b="1" dirty="0"/>
              <a:t>База даних </a:t>
            </a:r>
            <a:r>
              <a:rPr lang="uk-UA" sz="2000" dirty="0"/>
              <a:t>- взаємодіє з веб-інтерфейсом, містить відомості про список страв (меню) ресторану, наявність та стан продуктів на складі, отримані та виконані замовлення, зареєстрованих користувачів інформаційної системи тощо.</a:t>
            </a:r>
            <a:endParaRPr sz="2000" dirty="0"/>
          </a:p>
          <a:p>
            <a:pPr marL="342900" lvl="0" indent="-20066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39034152"/>
              </p:ext>
            </p:extLst>
          </p:nvPr>
        </p:nvGraphicFramePr>
        <p:xfrm>
          <a:off x="159657" y="1291771"/>
          <a:ext cx="6299200" cy="541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75266"/>
              </p:ext>
            </p:extLst>
          </p:nvPr>
        </p:nvGraphicFramePr>
        <p:xfrm>
          <a:off x="6574971" y="2772226"/>
          <a:ext cx="2394857" cy="2409375"/>
        </p:xfrm>
        <a:graphic>
          <a:graphicData uri="http://schemas.openxmlformats.org/drawingml/2006/table">
            <a:tbl>
              <a:tblPr firstRow="1" bandRow="1">
                <a:tableStyleId>{0F88E5A3-6FED-44E7-A81D-5E3BB7C7B1ED}</a:tableStyleId>
              </a:tblPr>
              <a:tblGrid>
                <a:gridCol w="2394857"/>
              </a:tblGrid>
              <a:tr h="620365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+mn-lt"/>
                        </a:rPr>
                        <a:t>Адміністратор</a:t>
                      </a:r>
                      <a:endParaRPr lang="uk-UA" sz="1100" dirty="0">
                        <a:latin typeface="+mn-lt"/>
                      </a:endParaRPr>
                    </a:p>
                  </a:txBody>
                  <a:tcPr/>
                </a:tc>
              </a:tr>
              <a:tr h="57015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>
                          <a:latin typeface="+mn-lt"/>
                        </a:rPr>
                        <a:t>Керує</a:t>
                      </a:r>
                      <a:r>
                        <a:rPr lang="uk-UA" sz="1800" baseline="0" dirty="0" smtClean="0">
                          <a:latin typeface="+mn-lt"/>
                        </a:rPr>
                        <a:t> персоналом</a:t>
                      </a:r>
                      <a:endParaRPr lang="uk-UA" sz="1800" dirty="0">
                        <a:latin typeface="+mn-lt"/>
                      </a:endParaRPr>
                    </a:p>
                  </a:txBody>
                  <a:tcPr/>
                </a:tc>
              </a:tr>
              <a:tr h="57015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>
                          <a:latin typeface="+mn-lt"/>
                        </a:rPr>
                        <a:t>Керує базою даних</a:t>
                      </a:r>
                      <a:endParaRPr lang="uk-UA" sz="1800" dirty="0">
                        <a:latin typeface="+mn-lt"/>
                      </a:endParaRPr>
                    </a:p>
                  </a:txBody>
                  <a:tcPr/>
                </a:tc>
              </a:tr>
              <a:tr h="648700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>
                          <a:latin typeface="+mn-lt"/>
                        </a:rPr>
                        <a:t>Переглядає статистику</a:t>
                      </a:r>
                      <a:endParaRPr lang="uk-UA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Google Shape;107;p17"/>
          <p:cNvSpPr txBox="1">
            <a:spLocks/>
          </p:cNvSpPr>
          <p:nvPr/>
        </p:nvSpPr>
        <p:spPr>
          <a:xfrm>
            <a:off x="609600" y="2673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0" indent="0" algn="ctr" defTabSz="914400" eaLnBrk="1" latinLnBrk="0" hangingPunct="1">
              <a:buClr>
                <a:schemeClr val="dk1"/>
              </a:buClr>
              <a:buSzPts val="4400"/>
              <a:buFont typeface="Calibri"/>
              <a:buNone/>
              <a:defRPr sz="40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Алгоритм </a:t>
            </a:r>
            <a:r>
              <a:rPr lang="uk-UA" dirty="0" smtClean="0"/>
              <a:t>роботи системи</a:t>
            </a:r>
            <a:endParaRPr lang="uk-U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idx="1"/>
          </p:nvPr>
        </p:nvSpPr>
        <p:spPr>
          <a:xfrm>
            <a:off x="457200" y="138249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uk-UA" dirty="0" err="1"/>
              <a:t>Хостинг</a:t>
            </a:r>
            <a:r>
              <a:rPr lang="uk-UA" dirty="0"/>
              <a:t> </a:t>
            </a:r>
            <a:r>
              <a:rPr lang="uk-UA" dirty="0" err="1"/>
              <a:t>Hostpro</a:t>
            </a:r>
            <a:r>
              <a:rPr lang="uk-UA" dirty="0"/>
              <a:t> дає можливість отримати сертифікат SSL</a:t>
            </a:r>
            <a:endParaRPr dirty="0"/>
          </a:p>
          <a:p>
            <a:pPr marL="342900" lvl="0" indent="-342900" algn="just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uk-UA" dirty="0"/>
              <a:t>Передавання даних забезпечує безпечний протокол </a:t>
            </a:r>
            <a:r>
              <a:rPr lang="uk-UA" dirty="0" err="1"/>
              <a:t>https</a:t>
            </a:r>
            <a:endParaRPr dirty="0"/>
          </a:p>
          <a:p>
            <a:pPr marL="342900" lvl="0" indent="-342900" algn="just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uk-UA" dirty="0"/>
              <a:t>У кореневій директорії  налаштовано файл .</a:t>
            </a:r>
            <a:r>
              <a:rPr lang="uk-UA" dirty="0" err="1"/>
              <a:t>htaccess</a:t>
            </a:r>
            <a:r>
              <a:rPr lang="uk-UA" dirty="0"/>
              <a:t> для заборони доступу сторонніх осіб до директорій інформаційної системи</a:t>
            </a:r>
            <a:endParaRPr dirty="0"/>
          </a:p>
          <a:p>
            <a:pPr marL="342900" lvl="0" indent="-342900" algn="just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uk-UA" dirty="0"/>
              <a:t>Уведення та виведення даних в полях форм екранується для захисту від шкідливого коду</a:t>
            </a:r>
            <a:endParaRPr dirty="0"/>
          </a:p>
          <a:p>
            <a:pPr marL="342900" lvl="0" indent="-342900" algn="just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uk-UA" dirty="0"/>
              <a:t>Захист сторінок зареєстрованих працівників забезпечено перевіркою авторизації користувача.</a:t>
            </a:r>
            <a:endParaRPr dirty="0"/>
          </a:p>
          <a:p>
            <a:pPr marL="342900" lvl="0" indent="-342900" algn="just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uk-UA" dirty="0"/>
              <a:t>До паролів додається випадково </a:t>
            </a:r>
            <a:r>
              <a:rPr lang="uk-UA" dirty="0" err="1"/>
              <a:t>сгенерована</a:t>
            </a:r>
            <a:r>
              <a:rPr lang="uk-UA" dirty="0"/>
              <a:t> сіль та застосовується алгоритм хешування SHA512.</a:t>
            </a:r>
            <a:endParaRPr dirty="0"/>
          </a:p>
        </p:txBody>
      </p:sp>
      <p:sp>
        <p:nvSpPr>
          <p:cNvPr id="8" name="Google Shape;107;p17"/>
          <p:cNvSpPr txBox="1">
            <a:spLocks/>
          </p:cNvSpPr>
          <p:nvPr/>
        </p:nvSpPr>
        <p:spPr>
          <a:xfrm>
            <a:off x="609600" y="2673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uk-UA" sz="40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Захист</a:t>
            </a:r>
            <a:r>
              <a:rPr lang="uk-UA" b="1" dirty="0" smtClean="0"/>
              <a:t> </a:t>
            </a:r>
            <a:r>
              <a:rPr lang="uk-UA" sz="40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системи</a:t>
            </a:r>
            <a:endParaRPr lang="uk-UA" sz="4000" b="1" kern="1200" spc="-100" dirty="0">
              <a:solidFill>
                <a:schemeClr val="tx2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0"/>
          <p:cNvSpPr txBox="1">
            <a:spLocks/>
          </p:cNvSpPr>
          <p:nvPr/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dirty="0" smtClean="0">
                <a:hlinkClick r:id="rId2" action="ppaction://hlinkfile"/>
              </a:rPr>
              <a:t>eatforyou.tk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5" name="Google Shape;107;p17"/>
          <p:cNvSpPr txBox="1">
            <a:spLocks/>
          </p:cNvSpPr>
          <p:nvPr/>
        </p:nvSpPr>
        <p:spPr>
          <a:xfrm>
            <a:off x="609600" y="4415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4400"/>
              <a:buFont typeface="Calibri"/>
              <a:buNone/>
              <a:defRPr sz="4000" b="1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uk-UA" dirty="0"/>
              <a:t>Демонстрація роботи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2237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озорість">
  <a:themeElements>
    <a:clrScheme name="Прозорі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ична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розорі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розорі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314</Words>
  <Application>Microsoft Office PowerPoint</Application>
  <PresentationFormat>Екран (4:3)</PresentationFormat>
  <Paragraphs>50</Paragraphs>
  <Slides>6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2" baseType="lpstr">
      <vt:lpstr>Arial</vt:lpstr>
      <vt:lpstr>Bahnschrift SemiLight Condensed</vt:lpstr>
      <vt:lpstr>Yanone Kaffeesatz</vt:lpstr>
      <vt:lpstr>Playfair Display</vt:lpstr>
      <vt:lpstr>Calibri</vt:lpstr>
      <vt:lpstr>Прозорість</vt:lpstr>
      <vt:lpstr>Інформаційна  система «EatForYou»</vt:lpstr>
      <vt:lpstr>Використані технології</vt:lpstr>
      <vt:lpstr>Складові системи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система «EatForYou»</dc:title>
  <dc:creator>teacher</dc:creator>
  <cp:lastModifiedBy>201-09</cp:lastModifiedBy>
  <cp:revision>11</cp:revision>
  <dcterms:modified xsi:type="dcterms:W3CDTF">2018-12-19T14:54:10Z</dcterms:modified>
</cp:coreProperties>
</file>