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0" r:id="rId4"/>
    <p:sldId id="287" r:id="rId5"/>
    <p:sldId id="288" r:id="rId6"/>
    <p:sldId id="286" r:id="rId7"/>
    <p:sldId id="284" r:id="rId8"/>
    <p:sldId id="285" r:id="rId9"/>
    <p:sldId id="291" r:id="rId10"/>
    <p:sldId id="289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03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93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93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01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01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48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73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1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4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4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E03A8-6593-4510-8B84-316BDC98E3D1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10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kambaram1989/code-test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api.org/v2/top-headlin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9024" y="2154992"/>
            <a:ext cx="6723020" cy="84473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LLOYDS Bank Code Test</a:t>
            </a:r>
            <a:endParaRPr lang="en-IN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76797" y="3153177"/>
            <a:ext cx="210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Android Application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779914-B314-4B04-5554-211BE2ADCA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65" y="267946"/>
            <a:ext cx="1637165" cy="79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8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06125-A447-C5CD-D704-2D0509BBF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223D59D-8681-84CC-FA16-EA1FA1DDCE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65" y="267946"/>
            <a:ext cx="1637165" cy="7981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728260-F624-1D66-4C05-C3FD7DA98A64}"/>
              </a:ext>
            </a:extLst>
          </p:cNvPr>
          <p:cNvSpPr txBox="1"/>
          <p:nvPr/>
        </p:nvSpPr>
        <p:spPr>
          <a:xfrm>
            <a:off x="1041808" y="1066064"/>
            <a:ext cx="199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Git Repository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A8009-C77D-10DE-EB8B-734186360FEA}"/>
              </a:ext>
            </a:extLst>
          </p:cNvPr>
          <p:cNvSpPr txBox="1"/>
          <p:nvPr/>
        </p:nvSpPr>
        <p:spPr>
          <a:xfrm>
            <a:off x="1041808" y="1716832"/>
            <a:ext cx="4957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/>
              </a:rPr>
              <a:t>https://github.com/jekambaram1989/code-test.git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88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ED78C-E90B-AEE7-F783-509A695C5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D5CE53-990D-FE5C-A2D7-C02DF93B59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65" y="267946"/>
            <a:ext cx="1637165" cy="7981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6518B8-1269-C2B7-2D42-A22461B0C0CB}"/>
              </a:ext>
            </a:extLst>
          </p:cNvPr>
          <p:cNvSpPr txBox="1"/>
          <p:nvPr/>
        </p:nvSpPr>
        <p:spPr>
          <a:xfrm>
            <a:off x="4572212" y="2642937"/>
            <a:ext cx="2621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128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BC429-DBD4-BE76-8908-78C8FF841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593E92-973C-ACCA-0A3F-8E7D0642A6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65" y="267946"/>
            <a:ext cx="1637165" cy="7981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31AE2F-DB82-0816-2D7A-01DE242FB1F5}"/>
              </a:ext>
            </a:extLst>
          </p:cNvPr>
          <p:cNvSpPr txBox="1"/>
          <p:nvPr/>
        </p:nvSpPr>
        <p:spPr>
          <a:xfrm>
            <a:off x="1603690" y="1066064"/>
            <a:ext cx="8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/>
              <a:t>Index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B4A9C-29FE-4108-31B9-9F9A0F1856D6}"/>
              </a:ext>
            </a:extLst>
          </p:cNvPr>
          <p:cNvSpPr txBox="1"/>
          <p:nvPr/>
        </p:nvSpPr>
        <p:spPr>
          <a:xfrm>
            <a:off x="1603690" y="1875454"/>
            <a:ext cx="28843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/>
              <a:t>Coding Test Requirements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/>
              <a:t>Technical Specification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/>
              <a:t>Application Functionality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/>
              <a:t>Application Screens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/>
              <a:t>Unit test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/>
              <a:t>Git Repository Link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61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EF610-E247-4C86-3D34-3BB5B46A8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23FF11-C37E-126E-1574-42DDE46866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65" y="267946"/>
            <a:ext cx="1637165" cy="7981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79FC1E-03ED-BCE6-0609-48447B3CD99E}"/>
              </a:ext>
            </a:extLst>
          </p:cNvPr>
          <p:cNvSpPr txBox="1"/>
          <p:nvPr/>
        </p:nvSpPr>
        <p:spPr>
          <a:xfrm>
            <a:off x="1168466" y="1087099"/>
            <a:ext cx="271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Coding Test Requirements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DD9B4-8963-D28F-53F6-5A8972D4FA70}"/>
              </a:ext>
            </a:extLst>
          </p:cNvPr>
          <p:cNvSpPr txBox="1"/>
          <p:nvPr/>
        </p:nvSpPr>
        <p:spPr>
          <a:xfrm>
            <a:off x="1186933" y="1754155"/>
            <a:ext cx="69120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Create an application using public API</a:t>
            </a:r>
            <a:r>
              <a:rPr lang="en-IN" sz="1600" dirty="0"/>
              <a:t>, demonstrate the following values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performance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readability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maintainability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testability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Scalability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simplicity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0970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554A8-E1A3-7A20-6612-5F00099B5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FA395E-6054-4100-7FE0-75798361F0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65" y="267946"/>
            <a:ext cx="1637165" cy="7981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94B786-DC7D-58AB-7005-455162919E9A}"/>
              </a:ext>
            </a:extLst>
          </p:cNvPr>
          <p:cNvSpPr txBox="1"/>
          <p:nvPr/>
        </p:nvSpPr>
        <p:spPr>
          <a:xfrm>
            <a:off x="962999" y="641387"/>
            <a:ext cx="238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Technical Specification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F1B3A-BE08-49A4-E4CF-3BBD12091D38}"/>
              </a:ext>
            </a:extLst>
          </p:cNvPr>
          <p:cNvSpPr txBox="1"/>
          <p:nvPr/>
        </p:nvSpPr>
        <p:spPr>
          <a:xfrm>
            <a:off x="1038156" y="1450185"/>
            <a:ext cx="1011568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This mobile application was developed natively for Android using the Kotlin programming language. It was built using Android Studio (IDE) and is compatible with Android API level 24 and above.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The application leverages Android Jetpack architecture components, including: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Compose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Coroutines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HiltViewModel</a:t>
            </a:r>
            <a:endParaRPr lang="en-US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Navigation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Dagger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Retrofit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Coil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Splash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Mockito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These components enhance the app's performance, readability, maintainability, testability, scalability, and simplicity.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7790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2C577-AAB8-3D8E-84B5-AB15EF487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D7B65FE-1A2D-C48C-CCC7-528DB8D60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65" y="267946"/>
            <a:ext cx="1637165" cy="7981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D851D1-EDEB-5BE5-BE56-814C06A35DEB}"/>
              </a:ext>
            </a:extLst>
          </p:cNvPr>
          <p:cNvSpPr txBox="1"/>
          <p:nvPr/>
        </p:nvSpPr>
        <p:spPr>
          <a:xfrm>
            <a:off x="1186933" y="1066064"/>
            <a:ext cx="25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Application Functionality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1EB97-CE13-EB79-5DEF-8B6D1482234C}"/>
              </a:ext>
            </a:extLst>
          </p:cNvPr>
          <p:cNvSpPr txBox="1"/>
          <p:nvPr/>
        </p:nvSpPr>
        <p:spPr>
          <a:xfrm>
            <a:off x="1186933" y="1754155"/>
            <a:ext cx="1011568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The application utilizes the following public API:</a:t>
            </a:r>
          </a:p>
          <a:p>
            <a:endParaRPr lang="en-US" sz="1600" dirty="0"/>
          </a:p>
          <a:p>
            <a:r>
              <a:rPr lang="en-US" sz="1600" b="1" dirty="0">
                <a:hlinkClick r:id="rId3"/>
              </a:rPr>
              <a:t>https://newsapi.org/v2/top-headlines</a:t>
            </a:r>
            <a:endParaRPr lang="en-US" sz="1600" b="1" dirty="0"/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The screens and functionalities developed using this API include:</a:t>
            </a:r>
          </a:p>
          <a:p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Splash Screen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Home Screen (News &amp; World News)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Details Screen</a:t>
            </a:r>
          </a:p>
          <a:p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39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D8A5C-F4DC-F6A8-3A7B-102F66942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ABD741-2F79-2564-8254-BEA3D75369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65" y="267946"/>
            <a:ext cx="1637165" cy="7981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229EE9-D39F-2017-3DB3-5FB677DFD8FD}"/>
              </a:ext>
            </a:extLst>
          </p:cNvPr>
          <p:cNvSpPr txBox="1"/>
          <p:nvPr/>
        </p:nvSpPr>
        <p:spPr>
          <a:xfrm>
            <a:off x="395114" y="227574"/>
            <a:ext cx="14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Splash Screen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D0261-289D-BE78-7840-38A85381D7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63" y="913450"/>
            <a:ext cx="3004942" cy="534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3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9DFEF-A76C-94A2-74C0-3A3C5F212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065C2B5-321C-D946-A834-3E700B4C32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65" y="267946"/>
            <a:ext cx="1637165" cy="7981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1EBE53-257F-4535-F216-D08852F5D72B}"/>
              </a:ext>
            </a:extLst>
          </p:cNvPr>
          <p:cNvSpPr txBox="1"/>
          <p:nvPr/>
        </p:nvSpPr>
        <p:spPr>
          <a:xfrm>
            <a:off x="423393" y="227574"/>
            <a:ext cx="156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Home Screen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9A5E0-3ED2-C6D3-1873-6C1E625ED4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909" y="1203280"/>
            <a:ext cx="2918569" cy="51885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1DDE59-05AC-214B-371F-97CCE34DC0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334" y="1203280"/>
            <a:ext cx="2815931" cy="51885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7E1461-B91D-90C3-3639-14FE06796B15}"/>
              </a:ext>
            </a:extLst>
          </p:cNvPr>
          <p:cNvSpPr txBox="1"/>
          <p:nvPr/>
        </p:nvSpPr>
        <p:spPr>
          <a:xfrm>
            <a:off x="494521" y="667005"/>
            <a:ext cx="3974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Home screen shown latest news and world News</a:t>
            </a:r>
          </a:p>
        </p:txBody>
      </p:sp>
    </p:spTree>
    <p:extLst>
      <p:ext uri="{BB962C8B-B14F-4D97-AF65-F5344CB8AC3E}">
        <p14:creationId xmlns:p14="http://schemas.microsoft.com/office/powerpoint/2010/main" val="105816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DF12B-46CE-B2C4-6170-26EF27D6F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6589ED-5517-CC7D-0CAB-BA5B340EA0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65" y="267946"/>
            <a:ext cx="1637165" cy="7981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78C88F-5F15-6745-C90D-804730D2D107}"/>
              </a:ext>
            </a:extLst>
          </p:cNvPr>
          <p:cNvSpPr txBox="1"/>
          <p:nvPr/>
        </p:nvSpPr>
        <p:spPr>
          <a:xfrm>
            <a:off x="376198" y="227574"/>
            <a:ext cx="153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Details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01B201-2314-2CA1-CD42-EEB008412B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20" y="1066064"/>
            <a:ext cx="2985407" cy="53073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3B6C9-95DE-454F-EFDB-45854FEBAACE}"/>
              </a:ext>
            </a:extLst>
          </p:cNvPr>
          <p:cNvSpPr txBox="1"/>
          <p:nvPr/>
        </p:nvSpPr>
        <p:spPr>
          <a:xfrm>
            <a:off x="376198" y="667005"/>
            <a:ext cx="288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Details screen contains news content</a:t>
            </a:r>
          </a:p>
        </p:txBody>
      </p:sp>
    </p:spTree>
    <p:extLst>
      <p:ext uri="{BB962C8B-B14F-4D97-AF65-F5344CB8AC3E}">
        <p14:creationId xmlns:p14="http://schemas.microsoft.com/office/powerpoint/2010/main" val="180533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0351A-7489-8CC2-9E62-9935A62B7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76D0CF-3DC2-C2A3-854A-E88C34939D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65" y="267946"/>
            <a:ext cx="1637165" cy="7981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696D16-9DE2-4522-848C-1F1FCA32346B}"/>
              </a:ext>
            </a:extLst>
          </p:cNvPr>
          <p:cNvSpPr txBox="1"/>
          <p:nvPr/>
        </p:nvSpPr>
        <p:spPr>
          <a:xfrm>
            <a:off x="531845" y="452612"/>
            <a:ext cx="888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Unit Tests </a:t>
            </a:r>
            <a:r>
              <a:rPr lang="en-US" dirty="0"/>
              <a:t>– For verifying a minimal unit of source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1CF52-09AF-749C-7BBC-273D2913D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4" y="1363002"/>
            <a:ext cx="9075576" cy="458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204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LLOYDS Bank Code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LLoydsBankTest</dc:title>
  <dc:creator>Kshama</dc:creator>
  <cp:lastModifiedBy>Ekambaram Jayachandiran</cp:lastModifiedBy>
  <cp:revision>58</cp:revision>
  <dcterms:created xsi:type="dcterms:W3CDTF">2024-05-21T08:04:13Z</dcterms:created>
  <dcterms:modified xsi:type="dcterms:W3CDTF">2024-12-06T07:15:37Z</dcterms:modified>
</cp:coreProperties>
</file>