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黑体" pitchFamily="49" charset="-122"/>
                <a:ea typeface="黑体" pitchFamily="49" charset="-122"/>
              </a:rPr>
              <a:t>信用卡卡号的输入</a:t>
            </a:r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一个有意思又贴心的小交互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2804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任务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200796"/>
            <a:ext cx="6417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位的信用卡卡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号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输入信用卡到期时间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3. CVV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码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输入邮编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38195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50619" y="2492896"/>
            <a:ext cx="42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输入框当中的最左端是一个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信用卡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的图标，主要内容部分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卡号，蒙板规则是典型的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位分隔。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386" y="1418000"/>
            <a:ext cx="6076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218200"/>
            <a:ext cx="8186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随着用户的输入，系统会根据卡号判断卡片的类别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VISA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MasterCard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，并相应的改变左侧的信用卡图标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这种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方式帮用户省掉了一个选择卡片类型的步骤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而且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是一种很积极的信息回馈方式，让用户能够感受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到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系统对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他们的操作产生了响应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112" y="260648"/>
            <a:ext cx="6172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8102" y="2132856"/>
            <a:ext cx="88024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当用户正确的完成了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位卡号的填写，文本框会自动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改变显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示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模式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，之前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输入的卡号只会显示出最后的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，节省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出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个字段就分配给了有效期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CVV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码和邮编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。用户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键入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这些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内容的时候同样会得到输入蒙板的辅助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，例如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格式限定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日期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有效性的判定、自动添加斜杠、自动聚焦到下一个字段等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这里有一个很棒的细节，当用户在输入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CVV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码时，左侧的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图标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发生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变化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如上图所示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，提示用户所谓的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CVV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码就是卡片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背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位数字；非常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贴心。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3488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总结：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348880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帮助用户少犯错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在适当的时候给予适当的提示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简化设计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299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信用卡卡号的输入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信用卡卡号的输入</dc:title>
  <dc:creator>Administrator</dc:creator>
  <cp:lastModifiedBy>Microsoft</cp:lastModifiedBy>
  <cp:revision>15</cp:revision>
  <dcterms:created xsi:type="dcterms:W3CDTF">2014-08-14T06:52:01Z</dcterms:created>
  <dcterms:modified xsi:type="dcterms:W3CDTF">2014-08-14T07:22:01Z</dcterms:modified>
</cp:coreProperties>
</file>