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2DFB-1209-ED4C-8C53-E65F27BE245C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A001-BC5C-1641-BC08-A5A30E63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Company>Interactions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Justin Karimi</dc:creator>
  <cp:lastModifiedBy>Justin Karimi</cp:lastModifiedBy>
  <cp:revision>1</cp:revision>
  <dcterms:created xsi:type="dcterms:W3CDTF">2013-11-14T13:14:20Z</dcterms:created>
  <dcterms:modified xsi:type="dcterms:W3CDTF">2013-11-14T13:14:34Z</dcterms:modified>
</cp:coreProperties>
</file>