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5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7465-DB8D-8B4C-9ABE-0EDB1A459AE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71EF-9C24-474A-B00D-3AE2F8D50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7465-DB8D-8B4C-9ABE-0EDB1A459AE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71EF-9C24-474A-B00D-3AE2F8D50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8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7465-DB8D-8B4C-9ABE-0EDB1A459AE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71EF-9C24-474A-B00D-3AE2F8D50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8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7465-DB8D-8B4C-9ABE-0EDB1A459AE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71EF-9C24-474A-B00D-3AE2F8D50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4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7465-DB8D-8B4C-9ABE-0EDB1A459AE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71EF-9C24-474A-B00D-3AE2F8D50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5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7465-DB8D-8B4C-9ABE-0EDB1A459AE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71EF-9C24-474A-B00D-3AE2F8D50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7465-DB8D-8B4C-9ABE-0EDB1A459AE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71EF-9C24-474A-B00D-3AE2F8D50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7465-DB8D-8B4C-9ABE-0EDB1A459AE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71EF-9C24-474A-B00D-3AE2F8D50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7465-DB8D-8B4C-9ABE-0EDB1A459AE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71EF-9C24-474A-B00D-3AE2F8D50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8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7465-DB8D-8B4C-9ABE-0EDB1A459AE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71EF-9C24-474A-B00D-3AE2F8D50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9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7465-DB8D-8B4C-9ABE-0EDB1A459AE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71EF-9C24-474A-B00D-3AE2F8D50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5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7465-DB8D-8B4C-9ABE-0EDB1A459AE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71EF-9C24-474A-B00D-3AE2F8D50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6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16519" y="1688361"/>
            <a:ext cx="6799434" cy="4290603"/>
            <a:chOff x="1316519" y="1688361"/>
            <a:chExt cx="6799434" cy="4290603"/>
          </a:xfrm>
        </p:grpSpPr>
        <p:sp>
          <p:nvSpPr>
            <p:cNvPr id="4" name="Rectangle 3"/>
            <p:cNvSpPr/>
            <p:nvPr/>
          </p:nvSpPr>
          <p:spPr>
            <a:xfrm>
              <a:off x="4925331" y="1688361"/>
              <a:ext cx="2214849" cy="3593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16519" y="5281938"/>
              <a:ext cx="6799434" cy="61973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9258640">
              <a:off x="3431206" y="2434125"/>
              <a:ext cx="1833259" cy="2555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20960" y="4724314"/>
              <a:ext cx="30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θ</a:t>
              </a:r>
              <a:endParaRPr lang="en-US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250587" y="4724314"/>
              <a:ext cx="170373" cy="433707"/>
            </a:xfrm>
            <a:custGeom>
              <a:avLst/>
              <a:gdLst>
                <a:gd name="connsiteX0" fmla="*/ 615798 w 615798"/>
                <a:gd name="connsiteY0" fmla="*/ 764841 h 764841"/>
                <a:gd name="connsiteX1" fmla="*/ 445425 w 615798"/>
                <a:gd name="connsiteY1" fmla="*/ 346624 h 764841"/>
                <a:gd name="connsiteX2" fmla="*/ 42725 w 615798"/>
                <a:gd name="connsiteY2" fmla="*/ 36832 h 764841"/>
                <a:gd name="connsiteX3" fmla="*/ 11748 w 615798"/>
                <a:gd name="connsiteY3" fmla="*/ 5853 h 76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798" h="764841">
                  <a:moveTo>
                    <a:pt x="615798" y="764841"/>
                  </a:moveTo>
                  <a:cubicBezTo>
                    <a:pt x="578367" y="616400"/>
                    <a:pt x="540937" y="467959"/>
                    <a:pt x="445425" y="346624"/>
                  </a:cubicBezTo>
                  <a:cubicBezTo>
                    <a:pt x="349913" y="225289"/>
                    <a:pt x="115005" y="93627"/>
                    <a:pt x="42725" y="36832"/>
                  </a:cubicBezTo>
                  <a:cubicBezTo>
                    <a:pt x="-29555" y="-19963"/>
                    <a:pt x="11748" y="5853"/>
                    <a:pt x="11748" y="585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16200000">
              <a:off x="4600045" y="5266445"/>
              <a:ext cx="216839" cy="43373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88412" y="560963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3066715" y="1796788"/>
            <a:ext cx="975773" cy="1037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840330" y="2468088"/>
            <a:ext cx="702550" cy="908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10554" y="3407702"/>
            <a:ext cx="1337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Neighboring</a:t>
            </a:r>
          </a:p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97808" y="13651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Pivoting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7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316519" y="1688361"/>
            <a:ext cx="6799434" cy="4958008"/>
            <a:chOff x="1316519" y="1688361"/>
            <a:chExt cx="6799434" cy="4958008"/>
          </a:xfrm>
        </p:grpSpPr>
        <p:sp>
          <p:nvSpPr>
            <p:cNvPr id="44" name="Rectangle 43"/>
            <p:cNvSpPr/>
            <p:nvPr/>
          </p:nvSpPr>
          <p:spPr>
            <a:xfrm rot="18900000">
              <a:off x="5180153" y="3959881"/>
              <a:ext cx="217419" cy="2483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316519" y="1688361"/>
              <a:ext cx="6799434" cy="4290603"/>
              <a:chOff x="1316519" y="1688361"/>
              <a:chExt cx="6799434" cy="429060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925331" y="1688361"/>
                <a:ext cx="2214849" cy="35935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16519" y="5281938"/>
                <a:ext cx="6799434" cy="61973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9258640">
                <a:off x="3431206" y="2434125"/>
                <a:ext cx="1833259" cy="2555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20960" y="4724314"/>
                <a:ext cx="30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θ</a:t>
                </a:r>
                <a:endParaRPr lang="en-US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5250587" y="4724314"/>
                <a:ext cx="170373" cy="433707"/>
              </a:xfrm>
              <a:custGeom>
                <a:avLst/>
                <a:gdLst>
                  <a:gd name="connsiteX0" fmla="*/ 615798 w 615798"/>
                  <a:gd name="connsiteY0" fmla="*/ 764841 h 764841"/>
                  <a:gd name="connsiteX1" fmla="*/ 445425 w 615798"/>
                  <a:gd name="connsiteY1" fmla="*/ 346624 h 764841"/>
                  <a:gd name="connsiteX2" fmla="*/ 42725 w 615798"/>
                  <a:gd name="connsiteY2" fmla="*/ 36832 h 764841"/>
                  <a:gd name="connsiteX3" fmla="*/ 11748 w 615798"/>
                  <a:gd name="connsiteY3" fmla="*/ 5853 h 764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798" h="764841">
                    <a:moveTo>
                      <a:pt x="615798" y="764841"/>
                    </a:moveTo>
                    <a:cubicBezTo>
                      <a:pt x="578367" y="616400"/>
                      <a:pt x="540937" y="467959"/>
                      <a:pt x="445425" y="346624"/>
                    </a:cubicBezTo>
                    <a:cubicBezTo>
                      <a:pt x="349913" y="225289"/>
                      <a:pt x="115005" y="93627"/>
                      <a:pt x="42725" y="36832"/>
                    </a:cubicBezTo>
                    <a:cubicBezTo>
                      <a:pt x="-29555" y="-19963"/>
                      <a:pt x="11748" y="5853"/>
                      <a:pt x="11748" y="5853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Left Brace 14"/>
              <p:cNvSpPr/>
              <p:nvPr/>
            </p:nvSpPr>
            <p:spPr>
              <a:xfrm rot="16200000">
                <a:off x="4600045" y="5266445"/>
                <a:ext cx="216839" cy="43373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88412" y="560963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sp>
          <p:nvSpPr>
            <p:cNvPr id="2" name="Oval 1"/>
            <p:cNvSpPr/>
            <p:nvPr/>
          </p:nvSpPr>
          <p:spPr>
            <a:xfrm>
              <a:off x="3918580" y="3415447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000619" y="3532520"/>
              <a:ext cx="0" cy="9129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84856" y="3810429"/>
              <a:ext cx="47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21" idx="4"/>
              <a:endCxn id="2" idx="5"/>
            </p:cNvCxnSpPr>
            <p:nvPr/>
          </p:nvCxnSpPr>
          <p:spPr>
            <a:xfrm flipH="1" flipV="1">
              <a:off x="4035653" y="3532520"/>
              <a:ext cx="413667" cy="17989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380740" y="5194297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05580" y="3227563"/>
              <a:ext cx="824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p_com</a:t>
              </a:r>
              <a:endParaRPr lang="en-US" dirty="0" smtClean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4477817" y="4084057"/>
              <a:ext cx="786014" cy="11519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288862" y="3744147"/>
              <a:ext cx="439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08640" y="4132209"/>
              <a:ext cx="31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r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677070" y="5518068"/>
              <a:ext cx="911342" cy="882889"/>
              <a:chOff x="3066715" y="5374891"/>
              <a:chExt cx="911342" cy="882889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V="1">
                <a:off x="3376484" y="5374891"/>
                <a:ext cx="15489" cy="60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 flipV="1">
                <a:off x="3668276" y="5666701"/>
                <a:ext cx="15489" cy="60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3066715" y="5959513"/>
                <a:ext cx="307270" cy="2982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3491928" y="6277037"/>
              <a:ext cx="289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04520" y="6060105"/>
              <a:ext cx="23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10227" y="5424966"/>
              <a:ext cx="23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51651" y="26022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5263831" y="2971578"/>
              <a:ext cx="287820" cy="6325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263831" y="4084057"/>
              <a:ext cx="600726" cy="4174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864557" y="42608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-k x 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065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24402</TotalTime>
  <Words>21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</dc:creator>
  <cp:lastModifiedBy>Jennifer</cp:lastModifiedBy>
  <cp:revision>7</cp:revision>
  <dcterms:created xsi:type="dcterms:W3CDTF">2013-05-16T20:17:29Z</dcterms:created>
  <dcterms:modified xsi:type="dcterms:W3CDTF">2013-06-02T19:00:00Z</dcterms:modified>
</cp:coreProperties>
</file>