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208CD-19F6-4136-B04A-91073E1A6A8C}" type="datetimeFigureOut">
              <a:rPr lang="id-ID" smtClean="0"/>
              <a:t>27/04/2019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4B03-2B7E-4E04-BFC2-A13E96EC1D2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53543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208CD-19F6-4136-B04A-91073E1A6A8C}" type="datetimeFigureOut">
              <a:rPr lang="id-ID" smtClean="0"/>
              <a:t>27/04/2019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4B03-2B7E-4E04-BFC2-A13E96EC1D2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5464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208CD-19F6-4136-B04A-91073E1A6A8C}" type="datetimeFigureOut">
              <a:rPr lang="id-ID" smtClean="0"/>
              <a:t>27/04/2019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4B03-2B7E-4E04-BFC2-A13E96EC1D2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12509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208CD-19F6-4136-B04A-91073E1A6A8C}" type="datetimeFigureOut">
              <a:rPr lang="id-ID" smtClean="0"/>
              <a:t>27/04/2019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4B03-2B7E-4E04-BFC2-A13E96EC1D2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5589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208CD-19F6-4136-B04A-91073E1A6A8C}" type="datetimeFigureOut">
              <a:rPr lang="id-ID" smtClean="0"/>
              <a:t>27/04/2019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4B03-2B7E-4E04-BFC2-A13E96EC1D2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02718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208CD-19F6-4136-B04A-91073E1A6A8C}" type="datetimeFigureOut">
              <a:rPr lang="id-ID" smtClean="0"/>
              <a:t>27/04/2019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4B03-2B7E-4E04-BFC2-A13E96EC1D2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26914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208CD-19F6-4136-B04A-91073E1A6A8C}" type="datetimeFigureOut">
              <a:rPr lang="id-ID" smtClean="0"/>
              <a:t>27/04/2019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4B03-2B7E-4E04-BFC2-A13E96EC1D2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0579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208CD-19F6-4136-B04A-91073E1A6A8C}" type="datetimeFigureOut">
              <a:rPr lang="id-ID" smtClean="0"/>
              <a:t>27/04/2019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4B03-2B7E-4E04-BFC2-A13E96EC1D2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67498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208CD-19F6-4136-B04A-91073E1A6A8C}" type="datetimeFigureOut">
              <a:rPr lang="id-ID" smtClean="0"/>
              <a:t>27/04/2019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4B03-2B7E-4E04-BFC2-A13E96EC1D2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54519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208CD-19F6-4136-B04A-91073E1A6A8C}" type="datetimeFigureOut">
              <a:rPr lang="id-ID" smtClean="0"/>
              <a:t>27/04/2019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4B03-2B7E-4E04-BFC2-A13E96EC1D2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17684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208CD-19F6-4136-B04A-91073E1A6A8C}" type="datetimeFigureOut">
              <a:rPr lang="id-ID" smtClean="0"/>
              <a:t>27/04/2019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4B03-2B7E-4E04-BFC2-A13E96EC1D2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24165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208CD-19F6-4136-B04A-91073E1A6A8C}" type="datetimeFigureOut">
              <a:rPr lang="id-ID" smtClean="0"/>
              <a:t>27/04/2019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E4B03-2B7E-4E04-BFC2-A13E96EC1D2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56161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Pengantar E-Business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id-ID" dirty="0" smtClean="0"/>
          </a:p>
          <a:p>
            <a:r>
              <a:rPr lang="id-ID" sz="4000" dirty="0" smtClean="0">
                <a:solidFill>
                  <a:schemeClr val="accent3">
                    <a:lumMod val="75000"/>
                  </a:schemeClr>
                </a:solidFill>
              </a:rPr>
              <a:t>Pelatihan Operator Komputer</a:t>
            </a:r>
          </a:p>
          <a:p>
            <a:r>
              <a:rPr lang="id-ID" sz="4000" dirty="0" smtClean="0">
                <a:solidFill>
                  <a:schemeClr val="accent3">
                    <a:lumMod val="75000"/>
                  </a:schemeClr>
                </a:solidFill>
              </a:rPr>
              <a:t>UPTPK Pasuruan</a:t>
            </a:r>
            <a:endParaRPr lang="id-ID" sz="40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5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Pengantar E-Business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E-Business</dc:title>
  <dc:creator>TIK_APBD</dc:creator>
  <cp:lastModifiedBy>TIK_APBD</cp:lastModifiedBy>
  <cp:revision>3</cp:revision>
  <dcterms:created xsi:type="dcterms:W3CDTF">2019-04-27T00:26:03Z</dcterms:created>
  <dcterms:modified xsi:type="dcterms:W3CDTF">2019-04-27T00:31:51Z</dcterms:modified>
</cp:coreProperties>
</file>