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5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6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25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58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27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91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7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749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5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1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1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E-Business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id-ID" dirty="0" smtClean="0"/>
          </a:p>
          <a:p>
            <a:r>
              <a:rPr lang="id-ID" sz="4000" dirty="0" smtClean="0">
                <a:solidFill>
                  <a:schemeClr val="accent3">
                    <a:lumMod val="75000"/>
                  </a:schemeClr>
                </a:solidFill>
              </a:rPr>
              <a:t>Pelatihan Operator Komputer</a:t>
            </a:r>
          </a:p>
          <a:p>
            <a:r>
              <a:rPr lang="id-ID" sz="4000" dirty="0" smtClean="0">
                <a:solidFill>
                  <a:schemeClr val="accent3">
                    <a:lumMod val="75000"/>
                  </a:schemeClr>
                </a:solidFill>
              </a:rPr>
              <a:t>UPTPK Pasuruan</a:t>
            </a:r>
            <a:endParaRPr lang="id-ID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87325"/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</a:rPr>
              <a:t>Pengertian E-Business dan E-Commerce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i="1" dirty="0" smtClean="0">
                <a:solidFill>
                  <a:srgbClr val="FF0000"/>
                </a:solidFill>
              </a:rPr>
              <a:t>e-commerce</a:t>
            </a:r>
            <a:r>
              <a:rPr lang="id-ID" sz="3200" dirty="0" smtClean="0"/>
              <a:t> berarti perdagangan elektronik</a:t>
            </a:r>
            <a:r>
              <a:rPr lang="id-ID" sz="3200" dirty="0"/>
              <a:t> </a:t>
            </a:r>
            <a:r>
              <a:rPr lang="id-ID" sz="3200" dirty="0" smtClean="0"/>
              <a:t>yang mencakup proses pembelian, penjualan, transfer, atau pertukaran produk, layanan, atau informasi melalui jaringan computer, termasuk Internet</a:t>
            </a:r>
          </a:p>
          <a:p>
            <a:pPr algn="just"/>
            <a:r>
              <a:rPr lang="id-ID" sz="3200" i="1" dirty="0" smtClean="0">
                <a:solidFill>
                  <a:srgbClr val="FF0000"/>
                </a:solidFill>
              </a:rPr>
              <a:t>e-business</a:t>
            </a:r>
            <a:r>
              <a:rPr lang="id-ID" sz="3200" dirty="0" smtClean="0"/>
              <a:t> atau bisnis elektronik merujuk pada definisi </a:t>
            </a:r>
            <a:r>
              <a:rPr lang="id-ID" sz="3200" i="1" dirty="0" smtClean="0"/>
              <a:t>e-commerce</a:t>
            </a:r>
            <a:r>
              <a:rPr lang="id-ID" sz="3200" dirty="0" smtClean="0"/>
              <a:t> yang lebih luas, tidak hanya pembelian dan penjualan barang serta jasa, tetapi juga pelayanan pelanggan, kolaborasi dengan mitra bisnis, </a:t>
            </a:r>
            <a:r>
              <a:rPr lang="id-ID" sz="3200" i="1" dirty="0" smtClean="0"/>
              <a:t>e-learning</a:t>
            </a:r>
            <a:r>
              <a:rPr lang="id-ID" sz="3200" dirty="0" smtClean="0"/>
              <a:t>, dan transaksi elektronik dalam perusahaan</a:t>
            </a:r>
          </a:p>
        </p:txBody>
      </p:sp>
    </p:spTree>
    <p:extLst>
      <p:ext uri="{BB962C8B-B14F-4D97-AF65-F5344CB8AC3E}">
        <p14:creationId xmlns:p14="http://schemas.microsoft.com/office/powerpoint/2010/main" val="7472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Pengantar E-Business</vt:lpstr>
      <vt:lpstr>Pengertian E-Business dan E-Commerce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E-Business</dc:title>
  <dc:creator>TIK_APBD</dc:creator>
  <cp:lastModifiedBy>TIK_APBD</cp:lastModifiedBy>
  <cp:revision>7</cp:revision>
  <dcterms:created xsi:type="dcterms:W3CDTF">2019-04-27T00:26:03Z</dcterms:created>
  <dcterms:modified xsi:type="dcterms:W3CDTF">2019-04-27T00:47:54Z</dcterms:modified>
</cp:coreProperties>
</file>