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5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6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25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8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9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4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51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6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08CD-19F6-4136-B04A-91073E1A6A8C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4B03-2B7E-4E04-BFC2-A13E96EC1D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E-Business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id-ID" dirty="0" smtClean="0"/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Pelatihan Operator Komputer</a:t>
            </a:r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UPTPK Pasuruan</a:t>
            </a:r>
            <a:endParaRPr lang="id-ID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187325"/>
            <a:r>
              <a:rPr lang="id-ID" b="1" dirty="0" smtClean="0">
                <a:solidFill>
                  <a:schemeClr val="accent6">
                    <a:lumMod val="50000"/>
                  </a:schemeClr>
                </a:solidFill>
              </a:rPr>
              <a:t>Pengertian E-Business dan E-Commerce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i="1" dirty="0" smtClean="0">
                <a:solidFill>
                  <a:srgbClr val="FF0000"/>
                </a:solidFill>
              </a:rPr>
              <a:t>e-commerce</a:t>
            </a:r>
            <a:r>
              <a:rPr lang="id-ID" sz="3200" dirty="0" smtClean="0"/>
              <a:t> berarti perdagangan elektronik</a:t>
            </a:r>
            <a:r>
              <a:rPr lang="id-ID" sz="3200" dirty="0"/>
              <a:t> </a:t>
            </a:r>
            <a:r>
              <a:rPr lang="id-ID" sz="3200" dirty="0" smtClean="0"/>
              <a:t>yang mencakup proses pembelian, penjualan, transfer, atau pertukaran produk, layanan, atau informasi melalui jaringan computer, termasuk Internet</a:t>
            </a:r>
          </a:p>
          <a:p>
            <a:pPr algn="just"/>
            <a:r>
              <a:rPr lang="id-ID" sz="3200" i="1" dirty="0" smtClean="0">
                <a:solidFill>
                  <a:srgbClr val="FF0000"/>
                </a:solidFill>
              </a:rPr>
              <a:t>e-business</a:t>
            </a:r>
            <a:r>
              <a:rPr lang="id-ID" sz="3200" dirty="0" smtClean="0"/>
              <a:t> atau bisnis elektronik merujuk pada definisi </a:t>
            </a:r>
            <a:r>
              <a:rPr lang="id-ID" sz="3200" i="1" dirty="0" smtClean="0"/>
              <a:t>e-commerce</a:t>
            </a:r>
            <a:r>
              <a:rPr lang="id-ID" sz="3200" dirty="0" smtClean="0"/>
              <a:t> yang lebih luas, tidak hanya pembelian dan penjualan barang serta jasa, tetapi juga pelayanan pelanggan, kolaborasi dengan mitra bisnis, </a:t>
            </a:r>
            <a:r>
              <a:rPr lang="id-ID" sz="3200" i="1" dirty="0" smtClean="0"/>
              <a:t>e-learning</a:t>
            </a:r>
            <a:r>
              <a:rPr lang="id-ID" sz="3200" dirty="0" smtClean="0"/>
              <a:t>, dan transaksi elektronik dalam perusahaan</a:t>
            </a:r>
          </a:p>
        </p:txBody>
      </p:sp>
    </p:spTree>
    <p:extLst>
      <p:ext uri="{BB962C8B-B14F-4D97-AF65-F5344CB8AC3E}">
        <p14:creationId xmlns:p14="http://schemas.microsoft.com/office/powerpoint/2010/main" val="7472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Keuntungan E-Business</a:t>
            </a:r>
            <a:endParaRPr lang="id-ID" sz="40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Revenue Stream (aliran pendapatan) baru yang mungkin lebih menjanjikan dan tidak bisa ditemui si sistem transaksi tradisional.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Dapat meningkatkan market exposure (pangsa pasar).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Menurunkan biaya operasional (operasional cost).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Melebarkan jangkauan (global reach).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Meningkatkan customer loyality.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Memperpendek waktu produksi.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d-ID" sz="3000" dirty="0" smtClean="0">
                <a:latin typeface="Calibri" panose="020F0502020204030204" pitchFamily="34" charset="0"/>
              </a:rPr>
              <a:t>Meningkatkan value chain (mata rantai pendapatan)</a:t>
            </a:r>
            <a:endParaRPr lang="id-ID" sz="3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chemeClr val="accent4">
                    <a:lumMod val="75000"/>
                  </a:schemeClr>
                </a:solidFill>
              </a:rPr>
              <a:t>Persamaan E-Business dan E-Commerce</a:t>
            </a:r>
            <a:endParaRPr lang="id-ID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i="1" dirty="0" smtClean="0">
                <a:solidFill>
                  <a:srgbClr val="FF0000"/>
                </a:solidFill>
              </a:rPr>
              <a:t>e-commerce</a:t>
            </a:r>
            <a:r>
              <a:rPr lang="id-ID" dirty="0" smtClean="0">
                <a:solidFill>
                  <a:srgbClr val="FF0000"/>
                </a:solidFill>
              </a:rPr>
              <a:t> dan </a:t>
            </a:r>
            <a:r>
              <a:rPr lang="id-ID" i="1" dirty="0" smtClean="0">
                <a:solidFill>
                  <a:srgbClr val="FF0000"/>
                </a:solidFill>
              </a:rPr>
              <a:t>e-business</a:t>
            </a:r>
            <a:r>
              <a:rPr lang="id-ID" dirty="0" smtClean="0"/>
              <a:t> juga memiliki kesamaan tujuan utama yaitu memajukan perusahaan menjadi perusahaan yang lebih besar dari sebelumnya.</a:t>
            </a:r>
          </a:p>
          <a:p>
            <a:pPr algn="just"/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43936"/>
            <a:ext cx="3504113" cy="313302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5" name="Left-Right Arrow 4"/>
          <p:cNvSpPr/>
          <p:nvPr/>
        </p:nvSpPr>
        <p:spPr>
          <a:xfrm>
            <a:off x="4492325" y="3902190"/>
            <a:ext cx="3207350" cy="1416518"/>
          </a:xfrm>
          <a:prstGeom prst="leftRightArrow">
            <a:avLst/>
          </a:prstGeom>
          <a:solidFill>
            <a:srgbClr val="00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45" y="3043936"/>
            <a:ext cx="3084455" cy="313302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38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Pengantar E-Business</vt:lpstr>
      <vt:lpstr>Pengertian E-Business dan E-Commerce</vt:lpstr>
      <vt:lpstr>Keuntungan E-Business</vt:lpstr>
      <vt:lpstr>Persamaan E-Business dan E-Commerce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E-Business</dc:title>
  <dc:creator>TIK_APBD</dc:creator>
  <cp:lastModifiedBy>TIK_APBD</cp:lastModifiedBy>
  <cp:revision>16</cp:revision>
  <dcterms:created xsi:type="dcterms:W3CDTF">2019-04-27T00:26:03Z</dcterms:created>
  <dcterms:modified xsi:type="dcterms:W3CDTF">2019-04-27T01:46:38Z</dcterms:modified>
</cp:coreProperties>
</file>