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0AE3-FEBF-4B38-B247-404F9F8C987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D6F0B0-37EF-40E7-A13B-9EDF9871900D}">
      <dgm:prSet phldrT="[Text]"/>
      <dgm:spPr>
        <a:solidFill>
          <a:srgbClr val="7030A0"/>
        </a:solidFill>
        <a:ln>
          <a:noFill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gm:spPr>
      <dgm:t>
        <a:bodyPr/>
        <a:lstStyle/>
        <a:p>
          <a:r>
            <a:rPr lang="id-ID" dirty="0" smtClean="0"/>
            <a:t>Project</a:t>
          </a:r>
        </a:p>
        <a:p>
          <a:r>
            <a:rPr lang="id-ID" dirty="0" smtClean="0"/>
            <a:t>Manager</a:t>
          </a:r>
          <a:endParaRPr lang="en-US" dirty="0"/>
        </a:p>
      </dgm:t>
    </dgm:pt>
    <dgm:pt modelId="{2DBEEA95-8EE4-476E-8C91-8507A548BC2E}" type="parTrans" cxnId="{5865EB8A-29AB-4B50-9ECE-E0F1268A4C24}">
      <dgm:prSet/>
      <dgm:spPr/>
      <dgm:t>
        <a:bodyPr/>
        <a:lstStyle/>
        <a:p>
          <a:endParaRPr lang="en-US"/>
        </a:p>
      </dgm:t>
    </dgm:pt>
    <dgm:pt modelId="{9DF64B0D-95C9-4573-AA29-F16752D63183}" type="sibTrans" cxnId="{5865EB8A-29AB-4B50-9ECE-E0F1268A4C24}">
      <dgm:prSet/>
      <dgm:spPr/>
      <dgm:t>
        <a:bodyPr/>
        <a:lstStyle/>
        <a:p>
          <a:endParaRPr lang="en-US"/>
        </a:p>
      </dgm:t>
    </dgm:pt>
    <dgm:pt modelId="{DDC4926D-94D7-4909-A1C7-C97B8686F4F3}" type="asst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gm:spPr>
      <dgm:t>
        <a:bodyPr/>
        <a:lstStyle/>
        <a:p>
          <a:r>
            <a:rPr lang="id-ID" dirty="0" smtClean="0"/>
            <a:t>Wakil Project</a:t>
          </a:r>
        </a:p>
        <a:p>
          <a:r>
            <a:rPr lang="id-ID" dirty="0" smtClean="0"/>
            <a:t>Manajer</a:t>
          </a:r>
          <a:endParaRPr lang="en-US" dirty="0"/>
        </a:p>
      </dgm:t>
    </dgm:pt>
    <dgm:pt modelId="{9944E313-B3DD-4F59-A2D4-F1762613CE41}" type="parTrans" cxnId="{176F4007-619E-4547-BB87-393A9293D73D}">
      <dgm:prSet/>
      <dgm:spPr/>
      <dgm:t>
        <a:bodyPr/>
        <a:lstStyle/>
        <a:p>
          <a:endParaRPr lang="en-US"/>
        </a:p>
      </dgm:t>
    </dgm:pt>
    <dgm:pt modelId="{E23C200F-D544-470D-8B18-C94B1F0431E5}" type="sibTrans" cxnId="{176F4007-619E-4547-BB87-393A9293D73D}">
      <dgm:prSet/>
      <dgm:spPr/>
      <dgm:t>
        <a:bodyPr/>
        <a:lstStyle/>
        <a:p>
          <a:endParaRPr lang="en-US"/>
        </a:p>
      </dgm:t>
    </dgm:pt>
    <dgm:pt modelId="{5F781819-A8B4-444F-84D8-24E5B2689C38}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gm:spPr>
      <dgm:t>
        <a:bodyPr/>
        <a:lstStyle/>
        <a:p>
          <a:r>
            <a:rPr lang="id-ID" dirty="0" smtClean="0"/>
            <a:t>System</a:t>
          </a:r>
        </a:p>
        <a:p>
          <a:r>
            <a:rPr lang="id-ID" dirty="0" smtClean="0"/>
            <a:t>Analys</a:t>
          </a:r>
          <a:endParaRPr lang="en-US" dirty="0"/>
        </a:p>
      </dgm:t>
    </dgm:pt>
    <dgm:pt modelId="{82C53E13-0E0D-40B0-81F8-E22EEB8DAAC1}" type="parTrans" cxnId="{24ECBD7A-2FD3-4EE1-B07D-3490683B7EAD}">
      <dgm:prSet/>
      <dgm:spPr/>
      <dgm:t>
        <a:bodyPr/>
        <a:lstStyle/>
        <a:p>
          <a:endParaRPr lang="en-US"/>
        </a:p>
      </dgm:t>
    </dgm:pt>
    <dgm:pt modelId="{D9DD47F1-DEF3-4F0A-8C31-C8792F1CB8B5}" type="sibTrans" cxnId="{24ECBD7A-2FD3-4EE1-B07D-3490683B7EAD}">
      <dgm:prSet/>
      <dgm:spPr/>
      <dgm:t>
        <a:bodyPr/>
        <a:lstStyle/>
        <a:p>
          <a:endParaRPr lang="en-US"/>
        </a:p>
      </dgm:t>
    </dgm:pt>
    <dgm:pt modelId="{DA8A0281-EB8C-494E-874C-FCE1B39C8D2E}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gm:spPr>
      <dgm:t>
        <a:bodyPr/>
        <a:lstStyle/>
        <a:p>
          <a:r>
            <a:rPr lang="id-ID" dirty="0" smtClean="0"/>
            <a:t>Software</a:t>
          </a:r>
        </a:p>
        <a:p>
          <a:r>
            <a:rPr lang="id-ID" dirty="0" smtClean="0"/>
            <a:t>Development</a:t>
          </a:r>
          <a:endParaRPr lang="en-US" dirty="0"/>
        </a:p>
      </dgm:t>
    </dgm:pt>
    <dgm:pt modelId="{1DC26F56-DEE4-461A-AB3D-5339DC35910E}" type="parTrans" cxnId="{99361DA4-C60B-40D3-BDAA-E11150429D4F}">
      <dgm:prSet/>
      <dgm:spPr/>
      <dgm:t>
        <a:bodyPr/>
        <a:lstStyle/>
        <a:p>
          <a:endParaRPr lang="en-US"/>
        </a:p>
      </dgm:t>
    </dgm:pt>
    <dgm:pt modelId="{5E5FE4E5-08C7-4E7C-B0F2-DFAC5E496016}" type="sibTrans" cxnId="{99361DA4-C60B-40D3-BDAA-E11150429D4F}">
      <dgm:prSet/>
      <dgm:spPr/>
      <dgm:t>
        <a:bodyPr/>
        <a:lstStyle/>
        <a:p>
          <a:endParaRPr lang="en-US"/>
        </a:p>
      </dgm:t>
    </dgm:pt>
    <dgm:pt modelId="{74AADA90-2D34-4ED2-8FC7-E6FCA00AE22B}">
      <dgm:prSet phldrT="[Text]"/>
      <dgm:spPr>
        <a:solidFill>
          <a:schemeClr val="accent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gm:spPr>
      <dgm:t>
        <a:bodyPr/>
        <a:lstStyle/>
        <a:p>
          <a:r>
            <a:rPr lang="id-ID" dirty="0" smtClean="0"/>
            <a:t>Marketing</a:t>
          </a:r>
          <a:endParaRPr lang="en-US" dirty="0"/>
        </a:p>
      </dgm:t>
    </dgm:pt>
    <dgm:pt modelId="{86115C63-D83D-4A0E-B026-E36BBF380518}" type="parTrans" cxnId="{1D9BB050-37D1-46E6-976D-82918D9D2470}">
      <dgm:prSet/>
      <dgm:spPr/>
      <dgm:t>
        <a:bodyPr/>
        <a:lstStyle/>
        <a:p>
          <a:endParaRPr lang="en-US"/>
        </a:p>
      </dgm:t>
    </dgm:pt>
    <dgm:pt modelId="{5AF748F5-3ADF-4EF2-831C-3F71B198AB04}" type="sibTrans" cxnId="{1D9BB050-37D1-46E6-976D-82918D9D2470}">
      <dgm:prSet/>
      <dgm:spPr/>
      <dgm:t>
        <a:bodyPr/>
        <a:lstStyle/>
        <a:p>
          <a:endParaRPr lang="en-US"/>
        </a:p>
      </dgm:t>
    </dgm:pt>
    <dgm:pt modelId="{9DD3BC21-A023-474F-B242-D802AE118BFE}" type="pres">
      <dgm:prSet presAssocID="{BAE40AE3-FEBF-4B38-B247-404F9F8C98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7BE17-8C7D-4C7C-8B33-BC448CD11C2E}" type="pres">
      <dgm:prSet presAssocID="{EAD6F0B0-37EF-40E7-A13B-9EDF9871900D}" presName="hierRoot1" presStyleCnt="0">
        <dgm:presLayoutVars>
          <dgm:hierBranch val="init"/>
        </dgm:presLayoutVars>
      </dgm:prSet>
      <dgm:spPr/>
    </dgm:pt>
    <dgm:pt modelId="{EE27BA22-8AB2-4ECF-8896-72F7352303F7}" type="pres">
      <dgm:prSet presAssocID="{EAD6F0B0-37EF-40E7-A13B-9EDF9871900D}" presName="rootComposite1" presStyleCnt="0"/>
      <dgm:spPr/>
    </dgm:pt>
    <dgm:pt modelId="{CF453060-85F3-477B-AD1D-CB14DA331757}" type="pres">
      <dgm:prSet presAssocID="{EAD6F0B0-37EF-40E7-A13B-9EDF987190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6C412-2DFA-48A8-BFC9-38A05E51A019}" type="pres">
      <dgm:prSet presAssocID="{EAD6F0B0-37EF-40E7-A13B-9EDF9871900D}" presName="rootConnector1" presStyleLbl="node1" presStyleIdx="0" presStyleCnt="0"/>
      <dgm:spPr/>
    </dgm:pt>
    <dgm:pt modelId="{D3E13112-2D71-4DF2-88EF-76F1603FB736}" type="pres">
      <dgm:prSet presAssocID="{EAD6F0B0-37EF-40E7-A13B-9EDF9871900D}" presName="hierChild2" presStyleCnt="0"/>
      <dgm:spPr/>
    </dgm:pt>
    <dgm:pt modelId="{801F2F39-707D-44C0-91D9-75DEC493675E}" type="pres">
      <dgm:prSet presAssocID="{82C53E13-0E0D-40B0-81F8-E22EEB8DAAC1}" presName="Name37" presStyleLbl="parChTrans1D2" presStyleIdx="0" presStyleCnt="4"/>
      <dgm:spPr/>
    </dgm:pt>
    <dgm:pt modelId="{4ABFEE34-818F-4655-BDC1-0358531B678F}" type="pres">
      <dgm:prSet presAssocID="{5F781819-A8B4-444F-84D8-24E5B2689C38}" presName="hierRoot2" presStyleCnt="0">
        <dgm:presLayoutVars>
          <dgm:hierBranch val="init"/>
        </dgm:presLayoutVars>
      </dgm:prSet>
      <dgm:spPr/>
    </dgm:pt>
    <dgm:pt modelId="{F827A56B-F905-4702-AE32-BC08430D41E5}" type="pres">
      <dgm:prSet presAssocID="{5F781819-A8B4-444F-84D8-24E5B2689C38}" presName="rootComposite" presStyleCnt="0"/>
      <dgm:spPr/>
    </dgm:pt>
    <dgm:pt modelId="{3719DC07-557E-4C14-A53D-B13AE1928E0A}" type="pres">
      <dgm:prSet presAssocID="{5F781819-A8B4-444F-84D8-24E5B2689C3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A95837-346A-4CAB-A380-EFF84A0281B7}" type="pres">
      <dgm:prSet presAssocID="{5F781819-A8B4-444F-84D8-24E5B2689C38}" presName="rootConnector" presStyleLbl="node2" presStyleIdx="0" presStyleCnt="3"/>
      <dgm:spPr/>
    </dgm:pt>
    <dgm:pt modelId="{FD3E705E-67A4-4F4A-94E5-52C71BD48200}" type="pres">
      <dgm:prSet presAssocID="{5F781819-A8B4-444F-84D8-24E5B2689C38}" presName="hierChild4" presStyleCnt="0"/>
      <dgm:spPr/>
    </dgm:pt>
    <dgm:pt modelId="{DEFD8A99-4E38-470D-B9FD-B98CC04BBB1A}" type="pres">
      <dgm:prSet presAssocID="{5F781819-A8B4-444F-84D8-24E5B2689C38}" presName="hierChild5" presStyleCnt="0"/>
      <dgm:spPr/>
    </dgm:pt>
    <dgm:pt modelId="{7C3CA137-7860-4A6C-AF41-E056BC019226}" type="pres">
      <dgm:prSet presAssocID="{1DC26F56-DEE4-461A-AB3D-5339DC35910E}" presName="Name37" presStyleLbl="parChTrans1D2" presStyleIdx="1" presStyleCnt="4"/>
      <dgm:spPr/>
    </dgm:pt>
    <dgm:pt modelId="{DFB2F2FC-6DC7-48A7-8BC1-54A0D9E00841}" type="pres">
      <dgm:prSet presAssocID="{DA8A0281-EB8C-494E-874C-FCE1B39C8D2E}" presName="hierRoot2" presStyleCnt="0">
        <dgm:presLayoutVars>
          <dgm:hierBranch val="init"/>
        </dgm:presLayoutVars>
      </dgm:prSet>
      <dgm:spPr/>
    </dgm:pt>
    <dgm:pt modelId="{E4C5E659-F935-4F17-B4CC-DC88DD87181A}" type="pres">
      <dgm:prSet presAssocID="{DA8A0281-EB8C-494E-874C-FCE1B39C8D2E}" presName="rootComposite" presStyleCnt="0"/>
      <dgm:spPr/>
    </dgm:pt>
    <dgm:pt modelId="{A69F377C-E201-4322-BFBD-D9EFDDAD0B04}" type="pres">
      <dgm:prSet presAssocID="{DA8A0281-EB8C-494E-874C-FCE1B39C8D2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CD583-7E80-459A-848D-5312CAC789B2}" type="pres">
      <dgm:prSet presAssocID="{DA8A0281-EB8C-494E-874C-FCE1B39C8D2E}" presName="rootConnector" presStyleLbl="node2" presStyleIdx="1" presStyleCnt="3"/>
      <dgm:spPr/>
    </dgm:pt>
    <dgm:pt modelId="{C3AA5ED1-D8AD-454D-BFFB-C7DA2C3408C8}" type="pres">
      <dgm:prSet presAssocID="{DA8A0281-EB8C-494E-874C-FCE1B39C8D2E}" presName="hierChild4" presStyleCnt="0"/>
      <dgm:spPr/>
    </dgm:pt>
    <dgm:pt modelId="{38160EE3-2C77-40BD-B7D5-5EC79B7D0A2F}" type="pres">
      <dgm:prSet presAssocID="{DA8A0281-EB8C-494E-874C-FCE1B39C8D2E}" presName="hierChild5" presStyleCnt="0"/>
      <dgm:spPr/>
    </dgm:pt>
    <dgm:pt modelId="{225B9CC8-ED47-4F5C-899F-9D34F573C29D}" type="pres">
      <dgm:prSet presAssocID="{86115C63-D83D-4A0E-B026-E36BBF380518}" presName="Name37" presStyleLbl="parChTrans1D2" presStyleIdx="2" presStyleCnt="4"/>
      <dgm:spPr/>
    </dgm:pt>
    <dgm:pt modelId="{143C4FBD-2A69-40F8-A3A3-6C65CE0AB6B0}" type="pres">
      <dgm:prSet presAssocID="{74AADA90-2D34-4ED2-8FC7-E6FCA00AE22B}" presName="hierRoot2" presStyleCnt="0">
        <dgm:presLayoutVars>
          <dgm:hierBranch val="init"/>
        </dgm:presLayoutVars>
      </dgm:prSet>
      <dgm:spPr/>
    </dgm:pt>
    <dgm:pt modelId="{4F813899-F04F-4E0C-A4F0-5C47187BB35C}" type="pres">
      <dgm:prSet presAssocID="{74AADA90-2D34-4ED2-8FC7-E6FCA00AE22B}" presName="rootComposite" presStyleCnt="0"/>
      <dgm:spPr/>
    </dgm:pt>
    <dgm:pt modelId="{EB39D745-F2C8-4038-AD72-AC313D91C6F1}" type="pres">
      <dgm:prSet presAssocID="{74AADA90-2D34-4ED2-8FC7-E6FCA00AE22B}" presName="rootText" presStyleLbl="node2" presStyleIdx="2" presStyleCnt="3">
        <dgm:presLayoutVars>
          <dgm:chPref val="3"/>
        </dgm:presLayoutVars>
      </dgm:prSet>
      <dgm:spPr/>
    </dgm:pt>
    <dgm:pt modelId="{11F225F2-D383-4A71-A5D5-60B8C45121ED}" type="pres">
      <dgm:prSet presAssocID="{74AADA90-2D34-4ED2-8FC7-E6FCA00AE22B}" presName="rootConnector" presStyleLbl="node2" presStyleIdx="2" presStyleCnt="3"/>
      <dgm:spPr/>
    </dgm:pt>
    <dgm:pt modelId="{6ED68173-E541-4C80-B935-B0186A6D6081}" type="pres">
      <dgm:prSet presAssocID="{74AADA90-2D34-4ED2-8FC7-E6FCA00AE22B}" presName="hierChild4" presStyleCnt="0"/>
      <dgm:spPr/>
    </dgm:pt>
    <dgm:pt modelId="{F81033BA-8732-4CF0-8F8C-6112CDC96C62}" type="pres">
      <dgm:prSet presAssocID="{74AADA90-2D34-4ED2-8FC7-E6FCA00AE22B}" presName="hierChild5" presStyleCnt="0"/>
      <dgm:spPr/>
    </dgm:pt>
    <dgm:pt modelId="{C89BC30B-B798-4CC7-A5A3-11F428D0036C}" type="pres">
      <dgm:prSet presAssocID="{EAD6F0B0-37EF-40E7-A13B-9EDF9871900D}" presName="hierChild3" presStyleCnt="0"/>
      <dgm:spPr/>
    </dgm:pt>
    <dgm:pt modelId="{8D54AC35-49AF-4067-9D19-78FB1C1FDF0E}" type="pres">
      <dgm:prSet presAssocID="{9944E313-B3DD-4F59-A2D4-F1762613CE41}" presName="Name111" presStyleLbl="parChTrans1D2" presStyleIdx="3" presStyleCnt="4"/>
      <dgm:spPr/>
    </dgm:pt>
    <dgm:pt modelId="{1BDC0600-B437-41C5-96E3-43B7AD6E3A81}" type="pres">
      <dgm:prSet presAssocID="{DDC4926D-94D7-4909-A1C7-C97B8686F4F3}" presName="hierRoot3" presStyleCnt="0">
        <dgm:presLayoutVars>
          <dgm:hierBranch val="init"/>
        </dgm:presLayoutVars>
      </dgm:prSet>
      <dgm:spPr/>
    </dgm:pt>
    <dgm:pt modelId="{B6D2FEE4-A686-47DE-AE14-C72AE05BF9C0}" type="pres">
      <dgm:prSet presAssocID="{DDC4926D-94D7-4909-A1C7-C97B8686F4F3}" presName="rootComposite3" presStyleCnt="0"/>
      <dgm:spPr/>
    </dgm:pt>
    <dgm:pt modelId="{01B5531C-C28E-41FF-B007-729C7AF40362}" type="pres">
      <dgm:prSet presAssocID="{DDC4926D-94D7-4909-A1C7-C97B8686F4F3}" presName="rootText3" presStyleLbl="asst1" presStyleIdx="0" presStyleCnt="1">
        <dgm:presLayoutVars>
          <dgm:chPref val="3"/>
        </dgm:presLayoutVars>
      </dgm:prSet>
      <dgm:spPr/>
    </dgm:pt>
    <dgm:pt modelId="{D11628A9-D513-4949-ABD4-2F73CE6E81D7}" type="pres">
      <dgm:prSet presAssocID="{DDC4926D-94D7-4909-A1C7-C97B8686F4F3}" presName="rootConnector3" presStyleLbl="asst1" presStyleIdx="0" presStyleCnt="1"/>
      <dgm:spPr/>
    </dgm:pt>
    <dgm:pt modelId="{12B6ED19-B32E-45E5-8272-953F775EA10B}" type="pres">
      <dgm:prSet presAssocID="{DDC4926D-94D7-4909-A1C7-C97B8686F4F3}" presName="hierChild6" presStyleCnt="0"/>
      <dgm:spPr/>
    </dgm:pt>
    <dgm:pt modelId="{74FECF71-5D13-4CAA-8F62-7AC5F585E7B4}" type="pres">
      <dgm:prSet presAssocID="{DDC4926D-94D7-4909-A1C7-C97B8686F4F3}" presName="hierChild7" presStyleCnt="0"/>
      <dgm:spPr/>
    </dgm:pt>
  </dgm:ptLst>
  <dgm:cxnLst>
    <dgm:cxn modelId="{0EB8B382-37B6-4C03-ACA8-2A9121357A43}" type="presOf" srcId="{1DC26F56-DEE4-461A-AB3D-5339DC35910E}" destId="{7C3CA137-7860-4A6C-AF41-E056BC019226}" srcOrd="0" destOrd="0" presId="urn:microsoft.com/office/officeart/2005/8/layout/orgChart1"/>
    <dgm:cxn modelId="{021E444C-9352-45BB-B949-25E1792B527C}" type="presOf" srcId="{DA8A0281-EB8C-494E-874C-FCE1B39C8D2E}" destId="{4BDCD583-7E80-459A-848D-5312CAC789B2}" srcOrd="1" destOrd="0" presId="urn:microsoft.com/office/officeart/2005/8/layout/orgChart1"/>
    <dgm:cxn modelId="{24ECBD7A-2FD3-4EE1-B07D-3490683B7EAD}" srcId="{EAD6F0B0-37EF-40E7-A13B-9EDF9871900D}" destId="{5F781819-A8B4-444F-84D8-24E5B2689C38}" srcOrd="1" destOrd="0" parTransId="{82C53E13-0E0D-40B0-81F8-E22EEB8DAAC1}" sibTransId="{D9DD47F1-DEF3-4F0A-8C31-C8792F1CB8B5}"/>
    <dgm:cxn modelId="{A9E09357-F5F7-4FFD-9895-F8C0DB046FFD}" type="presOf" srcId="{DDC4926D-94D7-4909-A1C7-C97B8686F4F3}" destId="{D11628A9-D513-4949-ABD4-2F73CE6E81D7}" srcOrd="1" destOrd="0" presId="urn:microsoft.com/office/officeart/2005/8/layout/orgChart1"/>
    <dgm:cxn modelId="{9F9214B8-9B5E-43E8-A877-A1BB9E956D62}" type="presOf" srcId="{EAD6F0B0-37EF-40E7-A13B-9EDF9871900D}" destId="{F296C412-2DFA-48A8-BFC9-38A05E51A019}" srcOrd="1" destOrd="0" presId="urn:microsoft.com/office/officeart/2005/8/layout/orgChart1"/>
    <dgm:cxn modelId="{D29CFABD-66F7-4D4C-AFC5-5BC89B85EBD0}" type="presOf" srcId="{82C53E13-0E0D-40B0-81F8-E22EEB8DAAC1}" destId="{801F2F39-707D-44C0-91D9-75DEC493675E}" srcOrd="0" destOrd="0" presId="urn:microsoft.com/office/officeart/2005/8/layout/orgChart1"/>
    <dgm:cxn modelId="{5865EB8A-29AB-4B50-9ECE-E0F1268A4C24}" srcId="{BAE40AE3-FEBF-4B38-B247-404F9F8C9879}" destId="{EAD6F0B0-37EF-40E7-A13B-9EDF9871900D}" srcOrd="0" destOrd="0" parTransId="{2DBEEA95-8EE4-476E-8C91-8507A548BC2E}" sibTransId="{9DF64B0D-95C9-4573-AA29-F16752D63183}"/>
    <dgm:cxn modelId="{A676ED27-F7EC-4EEB-8041-BDF4DF03F15F}" type="presOf" srcId="{5F781819-A8B4-444F-84D8-24E5B2689C38}" destId="{D5A95837-346A-4CAB-A380-EFF84A0281B7}" srcOrd="1" destOrd="0" presId="urn:microsoft.com/office/officeart/2005/8/layout/orgChart1"/>
    <dgm:cxn modelId="{44E5487E-9DFD-45DF-9991-7AA3648E2974}" type="presOf" srcId="{86115C63-D83D-4A0E-B026-E36BBF380518}" destId="{225B9CC8-ED47-4F5C-899F-9D34F573C29D}" srcOrd="0" destOrd="0" presId="urn:microsoft.com/office/officeart/2005/8/layout/orgChart1"/>
    <dgm:cxn modelId="{2E138584-EC99-40E2-A695-D2B7A2635BE5}" type="presOf" srcId="{DDC4926D-94D7-4909-A1C7-C97B8686F4F3}" destId="{01B5531C-C28E-41FF-B007-729C7AF40362}" srcOrd="0" destOrd="0" presId="urn:microsoft.com/office/officeart/2005/8/layout/orgChart1"/>
    <dgm:cxn modelId="{1DCBE401-1AF5-4E58-B6FE-78F36356771D}" type="presOf" srcId="{74AADA90-2D34-4ED2-8FC7-E6FCA00AE22B}" destId="{11F225F2-D383-4A71-A5D5-60B8C45121ED}" srcOrd="1" destOrd="0" presId="urn:microsoft.com/office/officeart/2005/8/layout/orgChart1"/>
    <dgm:cxn modelId="{678B0E5A-58BD-4FFF-9F04-65E3BD88811E}" type="presOf" srcId="{74AADA90-2D34-4ED2-8FC7-E6FCA00AE22B}" destId="{EB39D745-F2C8-4038-AD72-AC313D91C6F1}" srcOrd="0" destOrd="0" presId="urn:microsoft.com/office/officeart/2005/8/layout/orgChart1"/>
    <dgm:cxn modelId="{1D9BB050-37D1-46E6-976D-82918D9D2470}" srcId="{EAD6F0B0-37EF-40E7-A13B-9EDF9871900D}" destId="{74AADA90-2D34-4ED2-8FC7-E6FCA00AE22B}" srcOrd="3" destOrd="0" parTransId="{86115C63-D83D-4A0E-B026-E36BBF380518}" sibTransId="{5AF748F5-3ADF-4EF2-831C-3F71B198AB04}"/>
    <dgm:cxn modelId="{F37F9032-5470-4476-82E3-81A71F710F59}" type="presOf" srcId="{5F781819-A8B4-444F-84D8-24E5B2689C38}" destId="{3719DC07-557E-4C14-A53D-B13AE1928E0A}" srcOrd="0" destOrd="0" presId="urn:microsoft.com/office/officeart/2005/8/layout/orgChart1"/>
    <dgm:cxn modelId="{176F4007-619E-4547-BB87-393A9293D73D}" srcId="{EAD6F0B0-37EF-40E7-A13B-9EDF9871900D}" destId="{DDC4926D-94D7-4909-A1C7-C97B8686F4F3}" srcOrd="0" destOrd="0" parTransId="{9944E313-B3DD-4F59-A2D4-F1762613CE41}" sibTransId="{E23C200F-D544-470D-8B18-C94B1F0431E5}"/>
    <dgm:cxn modelId="{99361DA4-C60B-40D3-BDAA-E11150429D4F}" srcId="{EAD6F0B0-37EF-40E7-A13B-9EDF9871900D}" destId="{DA8A0281-EB8C-494E-874C-FCE1B39C8D2E}" srcOrd="2" destOrd="0" parTransId="{1DC26F56-DEE4-461A-AB3D-5339DC35910E}" sibTransId="{5E5FE4E5-08C7-4E7C-B0F2-DFAC5E496016}"/>
    <dgm:cxn modelId="{FF4564CA-4E9A-4BB8-9C33-D42915417679}" type="presOf" srcId="{EAD6F0B0-37EF-40E7-A13B-9EDF9871900D}" destId="{CF453060-85F3-477B-AD1D-CB14DA331757}" srcOrd="0" destOrd="0" presId="urn:microsoft.com/office/officeart/2005/8/layout/orgChart1"/>
    <dgm:cxn modelId="{60290650-AF97-4D91-909B-DF4A7D5964A4}" type="presOf" srcId="{BAE40AE3-FEBF-4B38-B247-404F9F8C9879}" destId="{9DD3BC21-A023-474F-B242-D802AE118BFE}" srcOrd="0" destOrd="0" presId="urn:microsoft.com/office/officeart/2005/8/layout/orgChart1"/>
    <dgm:cxn modelId="{A82D02CF-A05C-4060-9135-006F2CF75619}" type="presOf" srcId="{DA8A0281-EB8C-494E-874C-FCE1B39C8D2E}" destId="{A69F377C-E201-4322-BFBD-D9EFDDAD0B04}" srcOrd="0" destOrd="0" presId="urn:microsoft.com/office/officeart/2005/8/layout/orgChart1"/>
    <dgm:cxn modelId="{64CA0CD9-416A-44A9-96D1-22906B3D7DCC}" type="presOf" srcId="{9944E313-B3DD-4F59-A2D4-F1762613CE41}" destId="{8D54AC35-49AF-4067-9D19-78FB1C1FDF0E}" srcOrd="0" destOrd="0" presId="urn:microsoft.com/office/officeart/2005/8/layout/orgChart1"/>
    <dgm:cxn modelId="{67912241-14CD-4A32-90E0-1851CF1EF723}" type="presParOf" srcId="{9DD3BC21-A023-474F-B242-D802AE118BFE}" destId="{10F7BE17-8C7D-4C7C-8B33-BC448CD11C2E}" srcOrd="0" destOrd="0" presId="urn:microsoft.com/office/officeart/2005/8/layout/orgChart1"/>
    <dgm:cxn modelId="{7D685AF3-BCBB-4D6E-B9E4-4012451970AA}" type="presParOf" srcId="{10F7BE17-8C7D-4C7C-8B33-BC448CD11C2E}" destId="{EE27BA22-8AB2-4ECF-8896-72F7352303F7}" srcOrd="0" destOrd="0" presId="urn:microsoft.com/office/officeart/2005/8/layout/orgChart1"/>
    <dgm:cxn modelId="{8BA48ADF-95A2-4F13-863C-CC47A1133CF9}" type="presParOf" srcId="{EE27BA22-8AB2-4ECF-8896-72F7352303F7}" destId="{CF453060-85F3-477B-AD1D-CB14DA331757}" srcOrd="0" destOrd="0" presId="urn:microsoft.com/office/officeart/2005/8/layout/orgChart1"/>
    <dgm:cxn modelId="{73F97B9A-8BEE-4F51-BA2D-7AE3EC2B01B3}" type="presParOf" srcId="{EE27BA22-8AB2-4ECF-8896-72F7352303F7}" destId="{F296C412-2DFA-48A8-BFC9-38A05E51A019}" srcOrd="1" destOrd="0" presId="urn:microsoft.com/office/officeart/2005/8/layout/orgChart1"/>
    <dgm:cxn modelId="{5441C3DC-8308-4EFE-9232-E713154DBFE0}" type="presParOf" srcId="{10F7BE17-8C7D-4C7C-8B33-BC448CD11C2E}" destId="{D3E13112-2D71-4DF2-88EF-76F1603FB736}" srcOrd="1" destOrd="0" presId="urn:microsoft.com/office/officeart/2005/8/layout/orgChart1"/>
    <dgm:cxn modelId="{235A4774-F2FC-4503-9A43-A2ED197437E0}" type="presParOf" srcId="{D3E13112-2D71-4DF2-88EF-76F1603FB736}" destId="{801F2F39-707D-44C0-91D9-75DEC493675E}" srcOrd="0" destOrd="0" presId="urn:microsoft.com/office/officeart/2005/8/layout/orgChart1"/>
    <dgm:cxn modelId="{33803361-CABA-4FDE-B958-0293219C9CAE}" type="presParOf" srcId="{D3E13112-2D71-4DF2-88EF-76F1603FB736}" destId="{4ABFEE34-818F-4655-BDC1-0358531B678F}" srcOrd="1" destOrd="0" presId="urn:microsoft.com/office/officeart/2005/8/layout/orgChart1"/>
    <dgm:cxn modelId="{AB8E7824-A6C5-4600-904F-2E2887350B1F}" type="presParOf" srcId="{4ABFEE34-818F-4655-BDC1-0358531B678F}" destId="{F827A56B-F905-4702-AE32-BC08430D41E5}" srcOrd="0" destOrd="0" presId="urn:microsoft.com/office/officeart/2005/8/layout/orgChart1"/>
    <dgm:cxn modelId="{CC197BAB-39FC-4C55-BF5E-740EE1CF4857}" type="presParOf" srcId="{F827A56B-F905-4702-AE32-BC08430D41E5}" destId="{3719DC07-557E-4C14-A53D-B13AE1928E0A}" srcOrd="0" destOrd="0" presId="urn:microsoft.com/office/officeart/2005/8/layout/orgChart1"/>
    <dgm:cxn modelId="{434A4D8B-6BAC-4D36-91DD-5DFE57DE0585}" type="presParOf" srcId="{F827A56B-F905-4702-AE32-BC08430D41E5}" destId="{D5A95837-346A-4CAB-A380-EFF84A0281B7}" srcOrd="1" destOrd="0" presId="urn:microsoft.com/office/officeart/2005/8/layout/orgChart1"/>
    <dgm:cxn modelId="{F7AAFEA8-D00C-4D41-92F8-1CE0EBAD2D84}" type="presParOf" srcId="{4ABFEE34-818F-4655-BDC1-0358531B678F}" destId="{FD3E705E-67A4-4F4A-94E5-52C71BD48200}" srcOrd="1" destOrd="0" presId="urn:microsoft.com/office/officeart/2005/8/layout/orgChart1"/>
    <dgm:cxn modelId="{5EF2736A-6A1F-4E95-9A12-1BE6326CBFAA}" type="presParOf" srcId="{4ABFEE34-818F-4655-BDC1-0358531B678F}" destId="{DEFD8A99-4E38-470D-B9FD-B98CC04BBB1A}" srcOrd="2" destOrd="0" presId="urn:microsoft.com/office/officeart/2005/8/layout/orgChart1"/>
    <dgm:cxn modelId="{E79AA3FC-E1CB-4AB9-AF73-A336E70EDDFF}" type="presParOf" srcId="{D3E13112-2D71-4DF2-88EF-76F1603FB736}" destId="{7C3CA137-7860-4A6C-AF41-E056BC019226}" srcOrd="2" destOrd="0" presId="urn:microsoft.com/office/officeart/2005/8/layout/orgChart1"/>
    <dgm:cxn modelId="{39992DBE-2141-42C6-8146-876FBE7B9B19}" type="presParOf" srcId="{D3E13112-2D71-4DF2-88EF-76F1603FB736}" destId="{DFB2F2FC-6DC7-48A7-8BC1-54A0D9E00841}" srcOrd="3" destOrd="0" presId="urn:microsoft.com/office/officeart/2005/8/layout/orgChart1"/>
    <dgm:cxn modelId="{865C3760-32B6-415E-98A4-0C5FB5434786}" type="presParOf" srcId="{DFB2F2FC-6DC7-48A7-8BC1-54A0D9E00841}" destId="{E4C5E659-F935-4F17-B4CC-DC88DD87181A}" srcOrd="0" destOrd="0" presId="urn:microsoft.com/office/officeart/2005/8/layout/orgChart1"/>
    <dgm:cxn modelId="{F4266484-3AF1-43C4-9D0C-C7660B9F530D}" type="presParOf" srcId="{E4C5E659-F935-4F17-B4CC-DC88DD87181A}" destId="{A69F377C-E201-4322-BFBD-D9EFDDAD0B04}" srcOrd="0" destOrd="0" presId="urn:microsoft.com/office/officeart/2005/8/layout/orgChart1"/>
    <dgm:cxn modelId="{9E135725-FF68-4921-A3F7-316CD86F6686}" type="presParOf" srcId="{E4C5E659-F935-4F17-B4CC-DC88DD87181A}" destId="{4BDCD583-7E80-459A-848D-5312CAC789B2}" srcOrd="1" destOrd="0" presId="urn:microsoft.com/office/officeart/2005/8/layout/orgChart1"/>
    <dgm:cxn modelId="{07190033-648D-4D7F-8956-2B3033A6D552}" type="presParOf" srcId="{DFB2F2FC-6DC7-48A7-8BC1-54A0D9E00841}" destId="{C3AA5ED1-D8AD-454D-BFFB-C7DA2C3408C8}" srcOrd="1" destOrd="0" presId="urn:microsoft.com/office/officeart/2005/8/layout/orgChart1"/>
    <dgm:cxn modelId="{73B59B4E-7929-4A27-B2A1-C81D93072B78}" type="presParOf" srcId="{DFB2F2FC-6DC7-48A7-8BC1-54A0D9E00841}" destId="{38160EE3-2C77-40BD-B7D5-5EC79B7D0A2F}" srcOrd="2" destOrd="0" presId="urn:microsoft.com/office/officeart/2005/8/layout/orgChart1"/>
    <dgm:cxn modelId="{B4A79BAC-36FF-4671-B8C9-F75A11E19A0F}" type="presParOf" srcId="{D3E13112-2D71-4DF2-88EF-76F1603FB736}" destId="{225B9CC8-ED47-4F5C-899F-9D34F573C29D}" srcOrd="4" destOrd="0" presId="urn:microsoft.com/office/officeart/2005/8/layout/orgChart1"/>
    <dgm:cxn modelId="{4D1E92A3-1773-4B16-994A-37A518C6C750}" type="presParOf" srcId="{D3E13112-2D71-4DF2-88EF-76F1603FB736}" destId="{143C4FBD-2A69-40F8-A3A3-6C65CE0AB6B0}" srcOrd="5" destOrd="0" presId="urn:microsoft.com/office/officeart/2005/8/layout/orgChart1"/>
    <dgm:cxn modelId="{45FBCCB8-1703-4ADD-B973-3920F2FDC35C}" type="presParOf" srcId="{143C4FBD-2A69-40F8-A3A3-6C65CE0AB6B0}" destId="{4F813899-F04F-4E0C-A4F0-5C47187BB35C}" srcOrd="0" destOrd="0" presId="urn:microsoft.com/office/officeart/2005/8/layout/orgChart1"/>
    <dgm:cxn modelId="{606F2DBD-1D0D-40ED-82FA-BC4A9689A282}" type="presParOf" srcId="{4F813899-F04F-4E0C-A4F0-5C47187BB35C}" destId="{EB39D745-F2C8-4038-AD72-AC313D91C6F1}" srcOrd="0" destOrd="0" presId="urn:microsoft.com/office/officeart/2005/8/layout/orgChart1"/>
    <dgm:cxn modelId="{BB5B5657-C260-4006-A7FF-848860ADF608}" type="presParOf" srcId="{4F813899-F04F-4E0C-A4F0-5C47187BB35C}" destId="{11F225F2-D383-4A71-A5D5-60B8C45121ED}" srcOrd="1" destOrd="0" presId="urn:microsoft.com/office/officeart/2005/8/layout/orgChart1"/>
    <dgm:cxn modelId="{B8140108-7E17-4179-BEB3-3909B14C6EE0}" type="presParOf" srcId="{143C4FBD-2A69-40F8-A3A3-6C65CE0AB6B0}" destId="{6ED68173-E541-4C80-B935-B0186A6D6081}" srcOrd="1" destOrd="0" presId="urn:microsoft.com/office/officeart/2005/8/layout/orgChart1"/>
    <dgm:cxn modelId="{20CF5A23-5DAC-4D61-B114-76C2EC04DEF8}" type="presParOf" srcId="{143C4FBD-2A69-40F8-A3A3-6C65CE0AB6B0}" destId="{F81033BA-8732-4CF0-8F8C-6112CDC96C62}" srcOrd="2" destOrd="0" presId="urn:microsoft.com/office/officeart/2005/8/layout/orgChart1"/>
    <dgm:cxn modelId="{D1EED46E-39EC-48F7-8222-FA28C94FC957}" type="presParOf" srcId="{10F7BE17-8C7D-4C7C-8B33-BC448CD11C2E}" destId="{C89BC30B-B798-4CC7-A5A3-11F428D0036C}" srcOrd="2" destOrd="0" presId="urn:microsoft.com/office/officeart/2005/8/layout/orgChart1"/>
    <dgm:cxn modelId="{2EDCFF94-1117-484D-B191-C2CB0508AE7A}" type="presParOf" srcId="{C89BC30B-B798-4CC7-A5A3-11F428D0036C}" destId="{8D54AC35-49AF-4067-9D19-78FB1C1FDF0E}" srcOrd="0" destOrd="0" presId="urn:microsoft.com/office/officeart/2005/8/layout/orgChart1"/>
    <dgm:cxn modelId="{CB3D9D46-A997-4D0E-9E23-BF08453D3D21}" type="presParOf" srcId="{C89BC30B-B798-4CC7-A5A3-11F428D0036C}" destId="{1BDC0600-B437-41C5-96E3-43B7AD6E3A81}" srcOrd="1" destOrd="0" presId="urn:microsoft.com/office/officeart/2005/8/layout/orgChart1"/>
    <dgm:cxn modelId="{89F290FD-F97D-4C3B-9F59-D6E4DC629324}" type="presParOf" srcId="{1BDC0600-B437-41C5-96E3-43B7AD6E3A81}" destId="{B6D2FEE4-A686-47DE-AE14-C72AE05BF9C0}" srcOrd="0" destOrd="0" presId="urn:microsoft.com/office/officeart/2005/8/layout/orgChart1"/>
    <dgm:cxn modelId="{B14F12F7-A9BB-494C-8F25-784617B22F2D}" type="presParOf" srcId="{B6D2FEE4-A686-47DE-AE14-C72AE05BF9C0}" destId="{01B5531C-C28E-41FF-B007-729C7AF40362}" srcOrd="0" destOrd="0" presId="urn:microsoft.com/office/officeart/2005/8/layout/orgChart1"/>
    <dgm:cxn modelId="{493CACC0-E8FD-4CC0-88AF-11E2D830891C}" type="presParOf" srcId="{B6D2FEE4-A686-47DE-AE14-C72AE05BF9C0}" destId="{D11628A9-D513-4949-ABD4-2F73CE6E81D7}" srcOrd="1" destOrd="0" presId="urn:microsoft.com/office/officeart/2005/8/layout/orgChart1"/>
    <dgm:cxn modelId="{ACAAFA61-5300-4892-9817-A9450612FAD7}" type="presParOf" srcId="{1BDC0600-B437-41C5-96E3-43B7AD6E3A81}" destId="{12B6ED19-B32E-45E5-8272-953F775EA10B}" srcOrd="1" destOrd="0" presId="urn:microsoft.com/office/officeart/2005/8/layout/orgChart1"/>
    <dgm:cxn modelId="{4D47656B-3554-4E25-9BF0-112F0F21AC9E}" type="presParOf" srcId="{1BDC0600-B437-41C5-96E3-43B7AD6E3A81}" destId="{74FECF71-5D13-4CAA-8F62-7AC5F585E7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4AC35-49AF-4067-9D19-78FB1C1FDF0E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B9CC8-ED47-4F5C-899F-9D34F573C29D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CA137-7860-4A6C-AF41-E056BC019226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F2F39-707D-44C0-91D9-75DEC493675E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53060-85F3-477B-AD1D-CB14DA331757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Project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Manager</a:t>
          </a:r>
          <a:endParaRPr lang="en-US" sz="3100" kern="1200" dirty="0"/>
        </a:p>
      </dsp:txBody>
      <dsp:txXfrm>
        <a:off x="4124985" y="665"/>
        <a:ext cx="2265629" cy="1132814"/>
      </dsp:txXfrm>
    </dsp:sp>
    <dsp:sp modelId="{3719DC07-557E-4C14-A53D-B13AE1928E0A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System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Analys</a:t>
          </a:r>
          <a:endParaRPr lang="en-US" sz="3100" kern="1200" dirty="0"/>
        </a:p>
      </dsp:txBody>
      <dsp:txXfrm>
        <a:off x="1383574" y="3217858"/>
        <a:ext cx="2265629" cy="1132814"/>
      </dsp:txXfrm>
    </dsp:sp>
    <dsp:sp modelId="{A69F377C-E201-4322-BFBD-D9EFDDAD0B04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Software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Development</a:t>
          </a:r>
          <a:endParaRPr lang="en-US" sz="3100" kern="1200" dirty="0"/>
        </a:p>
      </dsp:txBody>
      <dsp:txXfrm>
        <a:off x="4124985" y="3217858"/>
        <a:ext cx="2265629" cy="1132814"/>
      </dsp:txXfrm>
    </dsp:sp>
    <dsp:sp modelId="{EB39D745-F2C8-4038-AD72-AC313D91C6F1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Marketing</a:t>
          </a:r>
          <a:endParaRPr lang="en-US" sz="3100" kern="1200" dirty="0"/>
        </a:p>
      </dsp:txBody>
      <dsp:txXfrm>
        <a:off x="6866396" y="3217858"/>
        <a:ext cx="2265629" cy="1132814"/>
      </dsp:txXfrm>
    </dsp:sp>
    <dsp:sp modelId="{01B5531C-C28E-41FF-B007-729C7AF40362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Wakil Project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100" kern="1200" dirty="0" smtClean="0"/>
            <a:t>Manajer</a:t>
          </a:r>
          <a:endParaRPr lang="en-US" sz="3100" kern="1200" dirty="0"/>
        </a:p>
      </dsp:txBody>
      <dsp:txXfrm>
        <a:off x="2754279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269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52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9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92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49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8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27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95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6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30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798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8AE9-D273-409D-B023-EB0CFE066047}" type="datetimeFigureOut">
              <a:rPr lang="id-ID" smtClean="0"/>
              <a:t>27/04/2019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51D9-7F7D-4990-9CBE-53C3F4BE80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87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410092" cy="2387600"/>
          </a:xfrm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Struktur Organisasi Perusahaan</a:t>
            </a:r>
            <a:b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id-ID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Pelatihan Operator Komputer</a:t>
            </a:r>
          </a:p>
          <a:p>
            <a:r>
              <a:rPr lang="id-ID" sz="4000" dirty="0" smtClean="0">
                <a:solidFill>
                  <a:schemeClr val="accent3">
                    <a:lumMod val="75000"/>
                  </a:schemeClr>
                </a:solidFill>
              </a:rPr>
              <a:t>UPTPK Pasuruan</a:t>
            </a:r>
            <a:endParaRPr lang="id-ID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Struktur Organisasi Software House</a:t>
            </a:r>
            <a:endParaRPr lang="id-ID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5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3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Struktur Organisasi Perusahaan </vt:lpstr>
      <vt:lpstr>Struktur Organisasi Software 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Organisasi Perusahaan </dc:title>
  <dc:creator>TIK_APBD</dc:creator>
  <cp:lastModifiedBy>TIK_APBD</cp:lastModifiedBy>
  <cp:revision>3</cp:revision>
  <dcterms:created xsi:type="dcterms:W3CDTF">2019-04-27T01:53:19Z</dcterms:created>
  <dcterms:modified xsi:type="dcterms:W3CDTF">2019-04-27T02:06:14Z</dcterms:modified>
</cp:coreProperties>
</file>