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4BFF-2952-41E9-8DBF-EEDCB898D1DA}" type="datetimeFigureOut">
              <a:rPr lang="pl-PL" smtClean="0"/>
              <a:t>2015-05-22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3D9-0616-4460-BB7C-99E30A149A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48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4BFF-2952-41E9-8DBF-EEDCB898D1DA}" type="datetimeFigureOut">
              <a:rPr lang="pl-PL" smtClean="0"/>
              <a:t>2015-05-22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3D9-0616-4460-BB7C-99E30A149A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356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4BFF-2952-41E9-8DBF-EEDCB898D1DA}" type="datetimeFigureOut">
              <a:rPr lang="pl-PL" smtClean="0"/>
              <a:t>2015-05-22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3D9-0616-4460-BB7C-99E30A149A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222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4BFF-2952-41E9-8DBF-EEDCB898D1DA}" type="datetimeFigureOut">
              <a:rPr lang="pl-PL" smtClean="0"/>
              <a:t>2015-05-22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3D9-0616-4460-BB7C-99E30A149A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4BFF-2952-41E9-8DBF-EEDCB898D1DA}" type="datetimeFigureOut">
              <a:rPr lang="pl-PL" smtClean="0"/>
              <a:t>2015-05-22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3D9-0616-4460-BB7C-99E30A149A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232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4BFF-2952-41E9-8DBF-EEDCB898D1DA}" type="datetimeFigureOut">
              <a:rPr lang="pl-PL" smtClean="0"/>
              <a:t>2015-05-22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3D9-0616-4460-BB7C-99E30A149A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253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4BFF-2952-41E9-8DBF-EEDCB898D1DA}" type="datetimeFigureOut">
              <a:rPr lang="pl-PL" smtClean="0"/>
              <a:t>2015-05-22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3D9-0616-4460-BB7C-99E30A149A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06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4BFF-2952-41E9-8DBF-EEDCB898D1DA}" type="datetimeFigureOut">
              <a:rPr lang="pl-PL" smtClean="0"/>
              <a:t>2015-05-22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3D9-0616-4460-BB7C-99E30A149A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10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4BFF-2952-41E9-8DBF-EEDCB898D1DA}" type="datetimeFigureOut">
              <a:rPr lang="pl-PL" smtClean="0"/>
              <a:t>2015-05-22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3D9-0616-4460-BB7C-99E30A149A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881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4BFF-2952-41E9-8DBF-EEDCB898D1DA}" type="datetimeFigureOut">
              <a:rPr lang="pl-PL" smtClean="0"/>
              <a:t>2015-05-22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3D9-0616-4460-BB7C-99E30A149A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2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4BFF-2952-41E9-8DBF-EEDCB898D1DA}" type="datetimeFigureOut">
              <a:rPr lang="pl-PL" smtClean="0"/>
              <a:t>2015-05-22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3D9-0616-4460-BB7C-99E30A149A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883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64BFF-2952-41E9-8DBF-EEDCB898D1DA}" type="datetimeFigureOut">
              <a:rPr lang="pl-PL" smtClean="0"/>
              <a:t>2015-05-22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B3D9-0616-4460-BB7C-99E30A149A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944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Changed again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To jest tekst prezentacji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82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Dzień dobry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Dzień dobry</dc:title>
  <dc:creator>Marcin Menes</dc:creator>
  <cp:lastModifiedBy>Marcin Menes</cp:lastModifiedBy>
  <cp:revision>1</cp:revision>
  <dcterms:created xsi:type="dcterms:W3CDTF">2015-05-22T12:40:00Z</dcterms:created>
  <dcterms:modified xsi:type="dcterms:W3CDTF">2015-05-22T12:40:20Z</dcterms:modified>
</cp:coreProperties>
</file>