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D333-4F1A-D4C4-EF79-5AF10078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5C455-5135-AF2D-E29A-39B1209B9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Watt</a:t>
            </a:r>
          </a:p>
          <a:p>
            <a:r>
              <a:rPr lang="en-US" sz="1800" dirty="0"/>
              <a:t>May 23, 2024</a:t>
            </a:r>
          </a:p>
        </p:txBody>
      </p:sp>
    </p:spTree>
    <p:extLst>
      <p:ext uri="{BB962C8B-B14F-4D97-AF65-F5344CB8AC3E}">
        <p14:creationId xmlns:p14="http://schemas.microsoft.com/office/powerpoint/2010/main" val="207245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67BF0-0B2A-AC27-EC59-E16983F83C83}"/>
              </a:ext>
            </a:extLst>
          </p:cNvPr>
          <p:cNvSpPr txBox="1"/>
          <p:nvPr/>
        </p:nvSpPr>
        <p:spPr>
          <a:xfrm>
            <a:off x="1412826" y="2151727"/>
            <a:ext cx="93663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There are three types of function arguments in Python:</a:t>
            </a:r>
          </a:p>
          <a:p>
            <a:pPr algn="l"/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Positional Arguments (</a:t>
            </a:r>
            <a:r>
              <a:rPr lang="en-US" sz="32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Keyword Arguments (</a:t>
            </a:r>
            <a:r>
              <a:rPr lang="en-US" sz="32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kwargs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Keyword-Only Arguments (*, </a:t>
            </a:r>
            <a:r>
              <a:rPr lang="en-US" sz="32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kwargs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23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4CB4D-E463-6CE4-6002-71AFDE31B91B}"/>
              </a:ext>
            </a:extLst>
          </p:cNvPr>
          <p:cNvSpPr txBox="1"/>
          <p:nvPr/>
        </p:nvSpPr>
        <p:spPr>
          <a:xfrm>
            <a:off x="1212111" y="1945759"/>
            <a:ext cx="10062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 Positional Arguments (</a:t>
            </a:r>
            <a:r>
              <a:rPr lang="en-US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arguments passed to a function in a specific order based on their position in the function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Positional arguments are defined without default values in the function signature.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C601E-F120-ACCC-DD59-E2F43AA7BA6D}"/>
              </a:ext>
            </a:extLst>
          </p:cNvPr>
          <p:cNvSpPr txBox="1"/>
          <p:nvPr/>
        </p:nvSpPr>
        <p:spPr>
          <a:xfrm>
            <a:off x="755150" y="2115879"/>
            <a:ext cx="10579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2. Keyword Arguments (</a:t>
            </a:r>
            <a:r>
              <a:rPr lang="en-US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kwargs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arguments passed to a function using their names (keywords) in the function call.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Keyword arguments are defined with default values in the function signature.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1E146-04A9-A2F1-FD66-44F44B6EC97D}"/>
              </a:ext>
            </a:extLst>
          </p:cNvPr>
          <p:cNvSpPr txBox="1"/>
          <p:nvPr/>
        </p:nvSpPr>
        <p:spPr>
          <a:xfrm>
            <a:off x="899591" y="1874728"/>
            <a:ext cx="103928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Keyword-Only Arguments (*, </a:t>
            </a:r>
            <a:r>
              <a:rPr lang="en-US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kwargs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arguments that must be passed using their names (keywords) in the function call and are specified after the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symbol in the function signature.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Keyword-only arguments are often used for clarity and to enforce specific usage patterns.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7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F69D2-766A-BFA7-55E4-A8141E0A9106}"/>
              </a:ext>
            </a:extLst>
          </p:cNvPr>
          <p:cNvSpPr txBox="1"/>
          <p:nvPr/>
        </p:nvSpPr>
        <p:spPr>
          <a:xfrm>
            <a:off x="3172860" y="3136612"/>
            <a:ext cx="584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Let’s look at some code examples.</a:t>
            </a:r>
          </a:p>
        </p:txBody>
      </p:sp>
    </p:spTree>
    <p:extLst>
      <p:ext uri="{BB962C8B-B14F-4D97-AF65-F5344CB8AC3E}">
        <p14:creationId xmlns:p14="http://schemas.microsoft.com/office/powerpoint/2010/main" val="591614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</TotalTime>
  <Words>165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Droplet</vt:lpstr>
      <vt:lpstr>Function arguments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arguments </dc:title>
  <dc:creator>Watt, Jennifer Eunyoung</dc:creator>
  <cp:lastModifiedBy>Watt, Jennifer Eunyoung</cp:lastModifiedBy>
  <cp:revision>2</cp:revision>
  <dcterms:created xsi:type="dcterms:W3CDTF">2024-05-06T16:08:44Z</dcterms:created>
  <dcterms:modified xsi:type="dcterms:W3CDTF">2024-05-06T16:33:39Z</dcterms:modified>
</cp:coreProperties>
</file>