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81" r:id="rId3"/>
    <p:sldId id="273" r:id="rId4"/>
    <p:sldId id="280" r:id="rId5"/>
    <p:sldId id="275" r:id="rId6"/>
    <p:sldId id="276" r:id="rId7"/>
    <p:sldId id="282" r:id="rId8"/>
    <p:sldId id="283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EFB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2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1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3129/" TargetMode="External"/><Relationship Id="rId2" Type="http://schemas.openxmlformats.org/officeDocument/2006/relationships/hyperlink" Target="https://peps.python.org/pep-0318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lord63/awesome-python-decorator" TargetMode="External"/><Relationship Id="rId4" Type="http://schemas.openxmlformats.org/officeDocument/2006/relationships/hyperlink" Target="https://realpython.com/primer-on-python-decorator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600" dirty="0"/>
              <a:t>All about decorators </a:t>
            </a:r>
            <a:r>
              <a:rPr lang="en-US" sz="4800" dirty="0">
                <a:solidFill>
                  <a:srgbClr val="FFAEFB"/>
                </a:solidFill>
              </a:rPr>
              <a:t>(syntactic sugar)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 fontScale="55000" lnSpcReduction="20000"/>
          </a:bodyPr>
          <a:lstStyle/>
          <a:p>
            <a:r>
              <a:rPr lang="en-US" sz="3800" dirty="0"/>
              <a:t>Jennifer Watt</a:t>
            </a:r>
          </a:p>
          <a:p>
            <a:r>
              <a:rPr lang="en-US" sz="2800" dirty="0"/>
              <a:t>May 2, 2024</a:t>
            </a:r>
            <a:endParaRPr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48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C24255-7ABE-3417-06FE-635438D6B03A}"/>
              </a:ext>
            </a:extLst>
          </p:cNvPr>
          <p:cNvSpPr txBox="1"/>
          <p:nvPr/>
        </p:nvSpPr>
        <p:spPr>
          <a:xfrm>
            <a:off x="873760" y="1382286"/>
            <a:ext cx="101193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History:</a:t>
            </a:r>
          </a:p>
          <a:p>
            <a:endParaRPr lang="en-US" dirty="0"/>
          </a:p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Decorators were introduced in Python 2.4 (PEP 318), but they were officially made part of the language syntax in Python 2.6.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Python 2.4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Introduced the concept of decorators as a feature, but decorators were not included in the language syntax. Programmers could achieve similar functionality using function wrapping and assignment syntax.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Python 2.6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Formally introduced decorators as a language feature, allowing decorators to be written using the @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decorator_name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syntax. This syntax greatly enhanced readability and ease of use compared to earlier approaches.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6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B1806C-50FA-B3EF-4E40-1FC6C6BD88C7}"/>
              </a:ext>
            </a:extLst>
          </p:cNvPr>
          <p:cNvSpPr txBox="1"/>
          <p:nvPr/>
        </p:nvSpPr>
        <p:spPr>
          <a:xfrm>
            <a:off x="828040" y="1468626"/>
            <a:ext cx="105359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effectLst/>
                <a:highlight>
                  <a:srgbClr val="FFFFFF"/>
                </a:highlight>
              </a:rPr>
              <a:t>Wha</a:t>
            </a:r>
            <a:r>
              <a:rPr lang="en-US" sz="3600" dirty="0">
                <a:highlight>
                  <a:srgbClr val="FFFFFF"/>
                </a:highlight>
              </a:rPr>
              <a:t>t is decorator?</a:t>
            </a:r>
          </a:p>
          <a:p>
            <a:endParaRPr lang="en-US" sz="2400" b="0" i="0" dirty="0">
              <a:solidFill>
                <a:srgbClr val="0070C0"/>
              </a:solidFill>
              <a:effectLst/>
              <a:highlight>
                <a:srgbClr val="FFFFFF"/>
              </a:highlight>
            </a:endParaRPr>
          </a:p>
          <a:p>
            <a:r>
              <a:rPr lang="en-US" sz="2400" b="0" i="0" dirty="0">
                <a:effectLst/>
                <a:highlight>
                  <a:srgbClr val="FFFFFF"/>
                </a:highlight>
              </a:rPr>
              <a:t>Decorator</a:t>
            </a:r>
            <a:r>
              <a:rPr lang="en-US" sz="2400" b="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400" b="0" i="0" dirty="0">
                <a:effectLst/>
                <a:highlight>
                  <a:srgbClr val="FFFFFF"/>
                </a:highlight>
              </a:rPr>
              <a:t>is a </a:t>
            </a:r>
            <a:r>
              <a:rPr lang="en-US" sz="2400" b="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</a:rPr>
              <a:t>function</a:t>
            </a:r>
            <a:r>
              <a:rPr lang="en-US" sz="2400" b="0" i="0" dirty="0">
                <a:effectLst/>
                <a:highlight>
                  <a:srgbClr val="FFFFFF"/>
                </a:highlight>
              </a:rPr>
              <a:t> that accept function as a parameter and returns a function.</a:t>
            </a:r>
          </a:p>
          <a:p>
            <a:endParaRPr lang="en-US" dirty="0">
              <a:highlight>
                <a:srgbClr val="FFFFFF"/>
              </a:highlight>
              <a:latin typeface="Söhne"/>
            </a:endParaRPr>
          </a:p>
          <a:p>
            <a:r>
              <a:rPr lang="en-US" sz="2400" b="0" i="0" dirty="0">
                <a:effectLst/>
                <a:highlight>
                  <a:srgbClr val="FFFFFF"/>
                </a:highlight>
              </a:rPr>
              <a:t>Decorator</a:t>
            </a:r>
            <a:r>
              <a:rPr lang="en-US" sz="2400" b="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modifies the behavior of other function(s) or method(s) without changing their code, often used for </a:t>
            </a:r>
            <a:r>
              <a:rPr lang="en-US" sz="2400" b="0" i="1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</a:rPr>
              <a:t>adding functionality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like caching, logging, or access control.</a:t>
            </a:r>
          </a:p>
          <a:p>
            <a:endParaRPr lang="en-US" sz="24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Python, you can use a class as decorator by defining a class with a </a:t>
            </a:r>
            <a:r>
              <a:rPr lang="en-US" sz="2400" dirty="0"/>
              <a:t>__call__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method.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4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7E548-AC8E-CB10-7B33-24215FDED39A}"/>
              </a:ext>
            </a:extLst>
          </p:cNvPr>
          <p:cNvSpPr txBox="1"/>
          <p:nvPr/>
        </p:nvSpPr>
        <p:spPr>
          <a:xfrm>
            <a:off x="1721854" y="2782669"/>
            <a:ext cx="87611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Let’s explore some Python built-in decorators.</a:t>
            </a:r>
          </a:p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algn="ctr">
              <a:buFont typeface="Wingdings" pitchFamily="2" charset="2"/>
              <a:buChar char="Ø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Go to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Awesome Python Decorator (included in Resources slide)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89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CCD671-AC80-4EB3-024D-DBC8DB294939}"/>
              </a:ext>
            </a:extLst>
          </p:cNvPr>
          <p:cNvSpPr txBox="1"/>
          <p:nvPr/>
        </p:nvSpPr>
        <p:spPr>
          <a:xfrm>
            <a:off x="1295400" y="1446520"/>
            <a:ext cx="931671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</a:rPr>
              <a:t>Python b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uilt-in decorators:</a:t>
            </a:r>
          </a:p>
          <a:p>
            <a:pPr algn="l"/>
            <a:endParaRPr lang="en-US" sz="24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342900" indent="-342900" algn="l">
              <a:buFont typeface="Wingdings" pitchFamily="2" charset="77"/>
              <a:buChar char="Ø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</a:rPr>
              <a:t>B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oth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functools.lru_cache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 and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functools.cache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are built-in decorators provided by the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functools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module in Python.</a:t>
            </a:r>
          </a:p>
          <a:p>
            <a:pPr algn="l"/>
            <a:endParaRPr lang="en-US" sz="24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342900" indent="-342900">
              <a:buFont typeface="Wingdings" pitchFamily="2" charset="77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These decorators are used for caching function results, but they operate slightly differently.</a:t>
            </a:r>
          </a:p>
          <a:p>
            <a:pPr marL="342900" indent="-342900" algn="l">
              <a:buFont typeface="Wingdings" pitchFamily="2" charset="77"/>
              <a:buChar char="Ø"/>
            </a:pPr>
            <a:endParaRPr lang="en-US" sz="24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342900" indent="-342900">
              <a:buFont typeface="Wingdings" pitchFamily="2" charset="77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You can import these decorators from the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functools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module and use them directly in your code.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8476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CCD671-AC80-4EB3-024D-DBC8DB294939}"/>
              </a:ext>
            </a:extLst>
          </p:cNvPr>
          <p:cNvSpPr txBox="1"/>
          <p:nvPr/>
        </p:nvSpPr>
        <p:spPr>
          <a:xfrm>
            <a:off x="1087121" y="766732"/>
            <a:ext cx="93167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Note:</a:t>
            </a:r>
          </a:p>
          <a:p>
            <a:endParaRPr lang="en-US" sz="24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functools.lru_cache</a:t>
            </a: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(It stands for </a:t>
            </a: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L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east </a:t>
            </a:r>
            <a:r>
              <a:rPr lang="en-US" sz="2400" b="1" dirty="0">
                <a:solidFill>
                  <a:srgbClr val="0D0D0D"/>
                </a:solidFill>
                <a:highlight>
                  <a:srgbClr val="FFFFFF"/>
                </a:highlight>
              </a:rPr>
              <a:t>R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ecently </a:t>
            </a:r>
            <a:r>
              <a:rPr lang="en-US" sz="2400" b="1" dirty="0">
                <a:solidFill>
                  <a:srgbClr val="0D0D0D"/>
                </a:solidFill>
                <a:highlight>
                  <a:srgbClr val="FFFFFF"/>
                </a:highlight>
              </a:rPr>
              <a:t>U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sed 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</a:rPr>
              <a:t>c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ache) </a:t>
            </a:r>
          </a:p>
          <a:p>
            <a:pPr marL="800100" lvl="1" indent="-342900">
              <a:buFont typeface="Wingdings" pitchFamily="2" charset="77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It has been available since Python 3.2. </a:t>
            </a:r>
          </a:p>
          <a:p>
            <a:pPr marL="800100" lvl="1" indent="-342900">
              <a:buFont typeface="Wingdings" pitchFamily="2" charset="77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It implements a </a:t>
            </a:r>
            <a:r>
              <a:rPr lang="en-US" sz="2400" b="0" i="1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FF"/>
                </a:highlight>
              </a:rPr>
              <a:t>bounded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cache with a maximum size and removes the least recently used items when the cache size exceeds the specified limit.</a:t>
            </a:r>
          </a:p>
          <a:p>
            <a:pPr lvl="1"/>
            <a:endParaRPr lang="en-US" sz="24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functools.cache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914400" lvl="1" indent="-457200">
              <a:buFont typeface="Wingdings" pitchFamily="2" charset="77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It was introduced in Python 3.9.</a:t>
            </a:r>
          </a:p>
          <a:p>
            <a:pPr marL="914400" lvl="1" indent="-457200">
              <a:buFont typeface="Wingdings" pitchFamily="2" charset="77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It uses an 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  <a:effectLst/>
              </a:rPr>
              <a:t>unbounded</a:t>
            </a:r>
            <a:r>
              <a:rPr lang="en-US" sz="2400" b="0" i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cache (memorize).</a:t>
            </a:r>
          </a:p>
          <a:p>
            <a:pPr marL="914400" lvl="1" indent="-457200">
              <a:buFont typeface="Wingdings" pitchFamily="2" charset="77"/>
              <a:buChar char="§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</a:rPr>
              <a:t>P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roviding a simple way to cache function results based on their arguments.</a:t>
            </a:r>
          </a:p>
        </p:txBody>
      </p:sp>
    </p:spTree>
    <p:extLst>
      <p:ext uri="{BB962C8B-B14F-4D97-AF65-F5344CB8AC3E}">
        <p14:creationId xmlns:p14="http://schemas.microsoft.com/office/powerpoint/2010/main" val="153716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F96268-9C8F-30A6-0230-07C35C9D162C}"/>
              </a:ext>
            </a:extLst>
          </p:cNvPr>
          <p:cNvSpPr txBox="1"/>
          <p:nvPr/>
        </p:nvSpPr>
        <p:spPr>
          <a:xfrm>
            <a:off x="1762760" y="797510"/>
            <a:ext cx="86664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Syntax</a:t>
            </a:r>
          </a:p>
          <a:p>
            <a:endParaRPr lang="en-US" sz="2400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my_decorator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wrapper(*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value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value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wrapper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my_decorator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hello():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print(“Hello”)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9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4BFCD8-3660-1546-D490-3171D8910B93}"/>
              </a:ext>
            </a:extLst>
          </p:cNvPr>
          <p:cNvSpPr txBox="1"/>
          <p:nvPr/>
        </p:nvSpPr>
        <p:spPr>
          <a:xfrm>
            <a:off x="2448560" y="965200"/>
            <a:ext cx="729488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RESOURCES</a:t>
            </a:r>
          </a:p>
          <a:p>
            <a:endParaRPr lang="en-US" sz="2400" dirty="0"/>
          </a:p>
          <a:p>
            <a:r>
              <a:rPr lang="en-US" sz="240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PEP 318 – Decorators for Functions and Method</a:t>
            </a:r>
            <a:r>
              <a:rPr lang="en-US" sz="2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s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https://peps.python.org/pep-0318/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PEP 3129 - </a:t>
            </a:r>
            <a:r>
              <a:rPr lang="en-US" sz="240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Class Decorators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https://peps.python.org/pep-3129/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Real Python article:</a:t>
            </a:r>
          </a:p>
          <a:p>
            <a:r>
              <a:rPr lang="en-US" sz="2400" dirty="0">
                <a:hlinkClick r:id="rId4"/>
              </a:rPr>
              <a:t>https://realpython.com/primer-on-python-decorators/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Awesome Python Decorator:</a:t>
            </a:r>
          </a:p>
          <a:p>
            <a:r>
              <a:rPr lang="en-US" sz="2400" dirty="0">
                <a:hlinkClick r:id="rId5"/>
              </a:rPr>
              <a:t>https://github.com/lord63/awesome-python-decorator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7E548-AC8E-CB10-7B33-24215FDED39A}"/>
              </a:ext>
            </a:extLst>
          </p:cNvPr>
          <p:cNvSpPr txBox="1"/>
          <p:nvPr/>
        </p:nvSpPr>
        <p:spPr>
          <a:xfrm>
            <a:off x="2822315" y="3105834"/>
            <a:ext cx="6547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Let’s look at some example code.</a:t>
            </a:r>
          </a:p>
        </p:txBody>
      </p:sp>
    </p:spTree>
    <p:extLst>
      <p:ext uri="{BB962C8B-B14F-4D97-AF65-F5344CB8AC3E}">
        <p14:creationId xmlns:p14="http://schemas.microsoft.com/office/powerpoint/2010/main" val="213508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7702</TotalTime>
  <Words>451</Words>
  <Application>Microsoft Macintosh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Söhne</vt:lpstr>
      <vt:lpstr>Wingdings</vt:lpstr>
      <vt:lpstr>Office Theme</vt:lpstr>
      <vt:lpstr>All about decorators (syntactic sugar)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decorators (syntactic sugar)</dc:title>
  <dc:creator>Watt, Jennifer Eunyoung</dc:creator>
  <cp:lastModifiedBy>Watt, Jennifer Eunyoung</cp:lastModifiedBy>
  <cp:revision>50</cp:revision>
  <dcterms:created xsi:type="dcterms:W3CDTF">2024-04-18T17:28:00Z</dcterms:created>
  <dcterms:modified xsi:type="dcterms:W3CDTF">2024-05-02T18:49:20Z</dcterms:modified>
</cp:coreProperties>
</file>