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83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94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92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0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70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90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0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41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24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70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24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150E-52F1-4920-BEBA-FAB1CE874B2A}" type="datetimeFigureOut">
              <a:rPr lang="de-DE" smtClean="0"/>
              <a:t>06.04.2020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7BFD-53DD-4E71-83EE-75C2818C2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9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5229200"/>
            <a:ext cx="8208912" cy="1104528"/>
          </a:xfrm>
        </p:spPr>
        <p:txBody>
          <a:bodyPr>
            <a:normAutofit lnSpcReduction="10000"/>
          </a:bodyPr>
          <a:lstStyle/>
          <a:p>
            <a:r>
              <a:rPr lang="de-DE" sz="7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Ein Web erzeugen</a:t>
            </a:r>
            <a:endParaRPr lang="de-DE" sz="7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548680"/>
            <a:ext cx="864096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Ein Web (Website) kann in 3 Schritten erzeugt </a:t>
            </a:r>
            <a:r>
              <a:rPr lang="de-DE" sz="3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werden:</a:t>
            </a:r>
            <a:endParaRPr lang="de-DE" sz="3200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Ist J1 Template installiert, kann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ein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neue Website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einem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Order erzeugt werden:</a:t>
            </a:r>
          </a:p>
          <a:p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 generate &lt;</a:t>
            </a:r>
            <a:r>
              <a:rPr lang="de-DE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ordner_name</a:t>
            </a:r>
            <a:r>
              <a:rPr lang="de-D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z="2400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endParaRPr lang="de-DE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Danach wechselt man in den Ordner (cd &lt;</a:t>
            </a:r>
            <a:r>
              <a:rPr lang="de-DE" sz="24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ordner_name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&gt;) und startet die Einrichtung des Webs mit dem Kommando:</a:t>
            </a:r>
          </a:p>
          <a:p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setup</a:t>
            </a:r>
          </a:p>
          <a:p>
            <a:pPr marL="228600" indent="-228600">
              <a:buFont typeface="+mj-lt"/>
              <a:buAutoNum type="arabicPeriod"/>
            </a:pPr>
            <a:endParaRPr lang="de-DE" sz="24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Zur Anzeige des neuen Webs verwendet man den Befehl:</a:t>
            </a:r>
          </a:p>
          <a:p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site</a:t>
            </a:r>
            <a:endParaRPr lang="de-DE" sz="24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Die Kommandos im Überblick:</a:t>
            </a: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00050" lvl="1" indent="0">
              <a:buNone/>
            </a:pPr>
            <a:r>
              <a:rPr lang="de-D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 </a:t>
            </a:r>
            <a:r>
              <a:rPr lang="de-D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starter</a:t>
            </a:r>
          </a:p>
          <a:p>
            <a:pPr marL="400050" lvl="1" indent="0">
              <a:buNone/>
            </a:pPr>
            <a:r>
              <a:rPr lang="de-D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starter</a:t>
            </a:r>
          </a:p>
          <a:p>
            <a:pPr marL="400050" lvl="1" indent="0">
              <a:buNone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arn setup</a:t>
            </a:r>
          </a:p>
          <a:p>
            <a:pPr marL="400050" lvl="1" indent="0">
              <a:buNone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</a:t>
            </a:r>
            <a:r>
              <a:rPr lang="de-D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</a:t>
            </a:r>
            <a:endParaRPr lang="de-DE" sz="24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68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Bildschirmpräsentation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J1 Template</dc:title>
  <dc:creator>jadams</dc:creator>
  <cp:lastModifiedBy>jadams</cp:lastModifiedBy>
  <cp:revision>15</cp:revision>
  <dcterms:created xsi:type="dcterms:W3CDTF">2020-04-04T11:17:08Z</dcterms:created>
  <dcterms:modified xsi:type="dcterms:W3CDTF">2020-04-06T18:40:23Z</dcterms:modified>
</cp:coreProperties>
</file>