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5" r:id="rId4"/>
    <p:sldId id="268" r:id="rId5"/>
    <p:sldId id="258" r:id="rId6"/>
    <p:sldId id="263" r:id="rId7"/>
    <p:sldId id="270" r:id="rId8"/>
    <p:sldId id="269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FCF"/>
    <a:srgbClr val="F57900"/>
    <a:srgbClr val="FCAF3E"/>
    <a:srgbClr val="F1F1F1"/>
    <a:srgbClr val="DFB96E"/>
    <a:srgbClr val="E5E5E5"/>
    <a:srgbClr val="FCE94F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B0403-2449-4622-BDC1-B67CA60AAFDC}" type="doc">
      <dgm:prSet loTypeId="urn:microsoft.com/office/officeart/2005/8/layout/pyramid1" loCatId="pyramid" qsTypeId="urn:microsoft.com/office/officeart/2005/8/quickstyle/simple5" qsCatId="simple" csTypeId="urn:microsoft.com/office/officeart/2005/8/colors/accent1_2" csCatId="accent1" phldr="1"/>
      <dgm:spPr/>
    </dgm:pt>
    <dgm:pt modelId="{15599114-6155-43BF-A8BF-0B871625221F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de-DE" sz="6300" dirty="0" smtClean="0"/>
        </a:p>
        <a:p>
          <a:endParaRPr lang="de-DE" sz="2400" b="1" dirty="0" smtClean="0"/>
        </a:p>
        <a:p>
          <a:r>
            <a:rPr lang="de-DE" sz="5400" b="1" dirty="0" smtClean="0"/>
            <a:t>HEAD</a:t>
          </a:r>
        </a:p>
        <a:p>
          <a:endParaRPr lang="en-GB" sz="5400" b="1" dirty="0"/>
        </a:p>
      </dgm:t>
    </dgm:pt>
    <dgm:pt modelId="{704CDFA6-D80F-4BBC-90AD-E13777AE752A}" type="parTrans" cxnId="{B87188E7-ED14-40CC-B8D0-151AB40A8FCF}">
      <dgm:prSet/>
      <dgm:spPr/>
      <dgm:t>
        <a:bodyPr/>
        <a:lstStyle/>
        <a:p>
          <a:endParaRPr lang="en-GB"/>
        </a:p>
      </dgm:t>
    </dgm:pt>
    <dgm:pt modelId="{5C49ADE2-CA60-4EB3-A023-D8C01AD34C26}" type="sibTrans" cxnId="{B87188E7-ED14-40CC-B8D0-151AB40A8FCF}">
      <dgm:prSet/>
      <dgm:spPr/>
      <dgm:t>
        <a:bodyPr/>
        <a:lstStyle/>
        <a:p>
          <a:endParaRPr lang="en-GB"/>
        </a:p>
      </dgm:t>
    </dgm:pt>
    <dgm:pt modelId="{4BBACF3E-0846-40B9-8AEC-466839E3620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5400" b="1" dirty="0" smtClean="0"/>
            <a:t>BODY</a:t>
          </a:r>
          <a:endParaRPr lang="en-GB" sz="5400" b="1" dirty="0"/>
        </a:p>
      </dgm:t>
    </dgm:pt>
    <dgm:pt modelId="{18B6864B-3928-423D-B319-426202A3CB72}" type="parTrans" cxnId="{9398A61F-64AF-4533-B040-98F05CCBAABE}">
      <dgm:prSet/>
      <dgm:spPr/>
      <dgm:t>
        <a:bodyPr/>
        <a:lstStyle/>
        <a:p>
          <a:endParaRPr lang="en-GB"/>
        </a:p>
      </dgm:t>
    </dgm:pt>
    <dgm:pt modelId="{D574F646-84DB-45E6-B00B-85716F53631A}" type="sibTrans" cxnId="{9398A61F-64AF-4533-B040-98F05CCBAABE}">
      <dgm:prSet/>
      <dgm:spPr/>
      <dgm:t>
        <a:bodyPr/>
        <a:lstStyle/>
        <a:p>
          <a:endParaRPr lang="en-GB"/>
        </a:p>
      </dgm:t>
    </dgm:pt>
    <dgm:pt modelId="{359EE6CD-0AFA-4B8F-AEE4-EA69925C99BC}" type="pres">
      <dgm:prSet presAssocID="{8B5B0403-2449-4622-BDC1-B67CA60AAFDC}" presName="Name0" presStyleCnt="0">
        <dgm:presLayoutVars>
          <dgm:dir/>
          <dgm:animLvl val="lvl"/>
          <dgm:resizeHandles val="exact"/>
        </dgm:presLayoutVars>
      </dgm:prSet>
      <dgm:spPr/>
    </dgm:pt>
    <dgm:pt modelId="{78B8DAC9-40BF-4338-8378-29C056F4C458}" type="pres">
      <dgm:prSet presAssocID="{15599114-6155-43BF-A8BF-0B871625221F}" presName="Name8" presStyleCnt="0"/>
      <dgm:spPr/>
    </dgm:pt>
    <dgm:pt modelId="{4342232E-282E-4AB4-AF72-35610156DB6C}" type="pres">
      <dgm:prSet presAssocID="{15599114-6155-43BF-A8BF-0B871625221F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C4C9DE-21B1-40F1-9DE8-330129350310}" type="pres">
      <dgm:prSet presAssocID="{15599114-6155-43BF-A8BF-0B871625221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3F2AA0-C866-4D5B-A997-1E11EA521E5A}" type="pres">
      <dgm:prSet presAssocID="{4BBACF3E-0846-40B9-8AEC-466839E36201}" presName="Name8" presStyleCnt="0"/>
      <dgm:spPr/>
    </dgm:pt>
    <dgm:pt modelId="{99BEABFB-8411-43A8-ACA7-AA8FED0CE893}" type="pres">
      <dgm:prSet presAssocID="{4BBACF3E-0846-40B9-8AEC-466839E36201}" presName="level" presStyleLbl="node1" presStyleIdx="1" presStyleCnt="2" custLinFactNeighborY="2127">
        <dgm:presLayoutVars>
          <dgm:chMax val="1"/>
          <dgm:bulletEnabled val="1"/>
        </dgm:presLayoutVars>
      </dgm:prSet>
      <dgm:spPr/>
    </dgm:pt>
    <dgm:pt modelId="{B8E4DA00-1C07-447C-8ADF-B4D259F9FD7C}" type="pres">
      <dgm:prSet presAssocID="{4BBACF3E-0846-40B9-8AEC-466839E3620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87188E7-ED14-40CC-B8D0-151AB40A8FCF}" srcId="{8B5B0403-2449-4622-BDC1-B67CA60AAFDC}" destId="{15599114-6155-43BF-A8BF-0B871625221F}" srcOrd="0" destOrd="0" parTransId="{704CDFA6-D80F-4BBC-90AD-E13777AE752A}" sibTransId="{5C49ADE2-CA60-4EB3-A023-D8C01AD34C26}"/>
    <dgm:cxn modelId="{9398A61F-64AF-4533-B040-98F05CCBAABE}" srcId="{8B5B0403-2449-4622-BDC1-B67CA60AAFDC}" destId="{4BBACF3E-0846-40B9-8AEC-466839E36201}" srcOrd="1" destOrd="0" parTransId="{18B6864B-3928-423D-B319-426202A3CB72}" sibTransId="{D574F646-84DB-45E6-B00B-85716F53631A}"/>
    <dgm:cxn modelId="{79DCF96B-0E1B-4D88-A6D6-DEDEAB9817FD}" type="presOf" srcId="{4BBACF3E-0846-40B9-8AEC-466839E36201}" destId="{B8E4DA00-1C07-447C-8ADF-B4D259F9FD7C}" srcOrd="1" destOrd="0" presId="urn:microsoft.com/office/officeart/2005/8/layout/pyramid1"/>
    <dgm:cxn modelId="{8D34D104-5FBF-4035-84F6-BD36D3A15D07}" type="presOf" srcId="{15599114-6155-43BF-A8BF-0B871625221F}" destId="{22C4C9DE-21B1-40F1-9DE8-330129350310}" srcOrd="1" destOrd="0" presId="urn:microsoft.com/office/officeart/2005/8/layout/pyramid1"/>
    <dgm:cxn modelId="{E07F6609-4C6B-41FA-A071-0FDA2892983B}" type="presOf" srcId="{8B5B0403-2449-4622-BDC1-B67CA60AAFDC}" destId="{359EE6CD-0AFA-4B8F-AEE4-EA69925C99BC}" srcOrd="0" destOrd="0" presId="urn:microsoft.com/office/officeart/2005/8/layout/pyramid1"/>
    <dgm:cxn modelId="{7395744A-1495-4D7C-92FC-C5C542DA7A14}" type="presOf" srcId="{4BBACF3E-0846-40B9-8AEC-466839E36201}" destId="{99BEABFB-8411-43A8-ACA7-AA8FED0CE893}" srcOrd="0" destOrd="0" presId="urn:microsoft.com/office/officeart/2005/8/layout/pyramid1"/>
    <dgm:cxn modelId="{BE4F0BAC-62BD-4302-8575-8180838F9738}" type="presOf" srcId="{15599114-6155-43BF-A8BF-0B871625221F}" destId="{4342232E-282E-4AB4-AF72-35610156DB6C}" srcOrd="0" destOrd="0" presId="urn:microsoft.com/office/officeart/2005/8/layout/pyramid1"/>
    <dgm:cxn modelId="{6F8BD1AF-60DA-4033-BB99-B3D502AE693A}" type="presParOf" srcId="{359EE6CD-0AFA-4B8F-AEE4-EA69925C99BC}" destId="{78B8DAC9-40BF-4338-8378-29C056F4C458}" srcOrd="0" destOrd="0" presId="urn:microsoft.com/office/officeart/2005/8/layout/pyramid1"/>
    <dgm:cxn modelId="{8A934016-DAB7-48C2-83F3-1300D7AE96EC}" type="presParOf" srcId="{78B8DAC9-40BF-4338-8378-29C056F4C458}" destId="{4342232E-282E-4AB4-AF72-35610156DB6C}" srcOrd="0" destOrd="0" presId="urn:microsoft.com/office/officeart/2005/8/layout/pyramid1"/>
    <dgm:cxn modelId="{D8E460EB-7721-497D-AFD0-0C0D150862DC}" type="presParOf" srcId="{78B8DAC9-40BF-4338-8378-29C056F4C458}" destId="{22C4C9DE-21B1-40F1-9DE8-330129350310}" srcOrd="1" destOrd="0" presId="urn:microsoft.com/office/officeart/2005/8/layout/pyramid1"/>
    <dgm:cxn modelId="{4DD8BFFE-FE83-4F35-8297-958D0D14E724}" type="presParOf" srcId="{359EE6CD-0AFA-4B8F-AEE4-EA69925C99BC}" destId="{B33F2AA0-C866-4D5B-A997-1E11EA521E5A}" srcOrd="1" destOrd="0" presId="urn:microsoft.com/office/officeart/2005/8/layout/pyramid1"/>
    <dgm:cxn modelId="{07F7E7A5-2DC7-4E62-A927-90EC77E18D40}" type="presParOf" srcId="{B33F2AA0-C866-4D5B-A997-1E11EA521E5A}" destId="{99BEABFB-8411-43A8-ACA7-AA8FED0CE893}" srcOrd="0" destOrd="0" presId="urn:microsoft.com/office/officeart/2005/8/layout/pyramid1"/>
    <dgm:cxn modelId="{BEC51A8D-78B4-4BBF-A10A-9307E3AEBC2F}" type="presParOf" srcId="{B33F2AA0-C866-4D5B-A997-1E11EA521E5A}" destId="{B8E4DA00-1C07-447C-8ADF-B4D259F9FD7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5B0403-2449-4622-BDC1-B67CA60AAFDC}" type="doc">
      <dgm:prSet loTypeId="urn:microsoft.com/office/officeart/2005/8/layout/pyramid1" loCatId="pyramid" qsTypeId="urn:microsoft.com/office/officeart/2005/8/quickstyle/simple5" qsCatId="simple" csTypeId="urn:microsoft.com/office/officeart/2005/8/colors/accent1_2" csCatId="accent1" phldr="1"/>
      <dgm:spPr/>
    </dgm:pt>
    <dgm:pt modelId="{15599114-6155-43BF-A8BF-0B871625221F}">
      <dgm:prSet phldrT="[Text]" custT="1"/>
      <dgm:spPr>
        <a:solidFill>
          <a:srgbClr val="F57900"/>
        </a:solidFill>
      </dgm:spPr>
      <dgm:t>
        <a:bodyPr/>
        <a:lstStyle/>
        <a:p>
          <a:endParaRPr lang="de-DE" sz="4000" b="1" dirty="0" smtClean="0"/>
        </a:p>
        <a:p>
          <a:r>
            <a:rPr lang="de-DE" sz="4000" b="1" dirty="0" smtClean="0"/>
            <a:t>HEAD</a:t>
          </a:r>
          <a:endParaRPr lang="en-GB" sz="4000" b="1" dirty="0"/>
        </a:p>
      </dgm:t>
    </dgm:pt>
    <dgm:pt modelId="{704CDFA6-D80F-4BBC-90AD-E13777AE752A}" type="parTrans" cxnId="{B87188E7-ED14-40CC-B8D0-151AB40A8FCF}">
      <dgm:prSet/>
      <dgm:spPr/>
      <dgm:t>
        <a:bodyPr/>
        <a:lstStyle/>
        <a:p>
          <a:endParaRPr lang="en-GB"/>
        </a:p>
      </dgm:t>
    </dgm:pt>
    <dgm:pt modelId="{5C49ADE2-CA60-4EB3-A023-D8C01AD34C26}" type="sibTrans" cxnId="{B87188E7-ED14-40CC-B8D0-151AB40A8FCF}">
      <dgm:prSet/>
      <dgm:spPr/>
      <dgm:t>
        <a:bodyPr/>
        <a:lstStyle/>
        <a:p>
          <a:endParaRPr lang="en-GB"/>
        </a:p>
      </dgm:t>
    </dgm:pt>
    <dgm:pt modelId="{4BBACF3E-0846-40B9-8AEC-466839E3620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5400" b="1" dirty="0" smtClean="0"/>
            <a:t>BODY</a:t>
          </a:r>
          <a:endParaRPr lang="en-GB" sz="5400" b="1" dirty="0"/>
        </a:p>
      </dgm:t>
    </dgm:pt>
    <dgm:pt modelId="{18B6864B-3928-423D-B319-426202A3CB72}" type="parTrans" cxnId="{9398A61F-64AF-4533-B040-98F05CCBAABE}">
      <dgm:prSet/>
      <dgm:spPr/>
      <dgm:t>
        <a:bodyPr/>
        <a:lstStyle/>
        <a:p>
          <a:endParaRPr lang="en-GB"/>
        </a:p>
      </dgm:t>
    </dgm:pt>
    <dgm:pt modelId="{D574F646-84DB-45E6-B00B-85716F53631A}" type="sibTrans" cxnId="{9398A61F-64AF-4533-B040-98F05CCBAABE}">
      <dgm:prSet/>
      <dgm:spPr/>
      <dgm:t>
        <a:bodyPr/>
        <a:lstStyle/>
        <a:p>
          <a:endParaRPr lang="en-GB"/>
        </a:p>
      </dgm:t>
    </dgm:pt>
    <dgm:pt modelId="{D76F9177-AD21-41C3-AE26-6E2BE17B38F0}">
      <dgm:prSet phldrT="[Text]" custT="1"/>
      <dgm:spPr>
        <a:solidFill>
          <a:srgbClr val="F57900"/>
        </a:solidFill>
      </dgm:spPr>
      <dgm:t>
        <a:bodyPr/>
        <a:lstStyle/>
        <a:p>
          <a:r>
            <a:rPr lang="de-DE" sz="5400" b="1" dirty="0" smtClean="0">
              <a:latin typeface="+mn-lt"/>
            </a:rPr>
            <a:t>HTML </a:t>
          </a:r>
          <a:r>
            <a:rPr lang="de-DE" sz="5400" b="1" dirty="0" err="1" smtClean="0">
              <a:latin typeface="+mn-lt"/>
            </a:rPr>
            <a:t>Footer</a:t>
          </a:r>
          <a:endParaRPr lang="en-GB" sz="5400" b="1" dirty="0">
            <a:latin typeface="+mn-lt"/>
          </a:endParaRPr>
        </a:p>
      </dgm:t>
    </dgm:pt>
    <dgm:pt modelId="{21C06B03-BEF8-4954-9147-F971F2A8DDF4}" type="parTrans" cxnId="{A4D714A6-C62C-4787-8797-C9A74CA27365}">
      <dgm:prSet/>
      <dgm:spPr/>
      <dgm:t>
        <a:bodyPr/>
        <a:lstStyle/>
        <a:p>
          <a:endParaRPr lang="en-GB"/>
        </a:p>
      </dgm:t>
    </dgm:pt>
    <dgm:pt modelId="{22C245C2-CEEE-4665-89FE-26467604DA27}" type="sibTrans" cxnId="{A4D714A6-C62C-4787-8797-C9A74CA27365}">
      <dgm:prSet/>
      <dgm:spPr/>
      <dgm:t>
        <a:bodyPr/>
        <a:lstStyle/>
        <a:p>
          <a:endParaRPr lang="en-GB"/>
        </a:p>
      </dgm:t>
    </dgm:pt>
    <dgm:pt modelId="{359EE6CD-0AFA-4B8F-AEE4-EA69925C99BC}" type="pres">
      <dgm:prSet presAssocID="{8B5B0403-2449-4622-BDC1-B67CA60AAFDC}" presName="Name0" presStyleCnt="0">
        <dgm:presLayoutVars>
          <dgm:dir/>
          <dgm:animLvl val="lvl"/>
          <dgm:resizeHandles val="exact"/>
        </dgm:presLayoutVars>
      </dgm:prSet>
      <dgm:spPr/>
    </dgm:pt>
    <dgm:pt modelId="{78B8DAC9-40BF-4338-8378-29C056F4C458}" type="pres">
      <dgm:prSet presAssocID="{15599114-6155-43BF-A8BF-0B871625221F}" presName="Name8" presStyleCnt="0"/>
      <dgm:spPr/>
    </dgm:pt>
    <dgm:pt modelId="{4342232E-282E-4AB4-AF72-35610156DB6C}" type="pres">
      <dgm:prSet presAssocID="{15599114-6155-43BF-A8BF-0B871625221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C4C9DE-21B1-40F1-9DE8-330129350310}" type="pres">
      <dgm:prSet presAssocID="{15599114-6155-43BF-A8BF-0B871625221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3F2AA0-C866-4D5B-A997-1E11EA521E5A}" type="pres">
      <dgm:prSet presAssocID="{4BBACF3E-0846-40B9-8AEC-466839E36201}" presName="Name8" presStyleCnt="0"/>
      <dgm:spPr/>
    </dgm:pt>
    <dgm:pt modelId="{99BEABFB-8411-43A8-ACA7-AA8FED0CE893}" type="pres">
      <dgm:prSet presAssocID="{4BBACF3E-0846-40B9-8AEC-466839E36201}" presName="level" presStyleLbl="node1" presStyleIdx="1" presStyleCnt="3">
        <dgm:presLayoutVars>
          <dgm:chMax val="1"/>
          <dgm:bulletEnabled val="1"/>
        </dgm:presLayoutVars>
      </dgm:prSet>
      <dgm:spPr/>
    </dgm:pt>
    <dgm:pt modelId="{B8E4DA00-1C07-447C-8ADF-B4D259F9FD7C}" type="pres">
      <dgm:prSet presAssocID="{4BBACF3E-0846-40B9-8AEC-466839E3620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DE49F37-3C86-49F5-ACB8-C39E27340AC2}" type="pres">
      <dgm:prSet presAssocID="{D76F9177-AD21-41C3-AE26-6E2BE17B38F0}" presName="Name8" presStyleCnt="0"/>
      <dgm:spPr/>
    </dgm:pt>
    <dgm:pt modelId="{A484E209-D08B-407F-A77D-D06A8B63DE1B}" type="pres">
      <dgm:prSet presAssocID="{D76F9177-AD21-41C3-AE26-6E2BE17B38F0}" presName="level" presStyleLbl="node1" presStyleIdx="2" presStyleCnt="3">
        <dgm:presLayoutVars>
          <dgm:chMax val="1"/>
          <dgm:bulletEnabled val="1"/>
        </dgm:presLayoutVars>
      </dgm:prSet>
      <dgm:spPr/>
    </dgm:pt>
    <dgm:pt modelId="{A9BB628C-190B-4DBA-9E64-FCA9F1B74DCF}" type="pres">
      <dgm:prSet presAssocID="{D76F9177-AD21-41C3-AE26-6E2BE17B38F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EC4A6AE-F602-47E6-8771-38A662F61512}" type="presOf" srcId="{4BBACF3E-0846-40B9-8AEC-466839E36201}" destId="{B8E4DA00-1C07-447C-8ADF-B4D259F9FD7C}" srcOrd="1" destOrd="0" presId="urn:microsoft.com/office/officeart/2005/8/layout/pyramid1"/>
    <dgm:cxn modelId="{0FFB6F79-8DB0-44AE-81F5-D427C383EFF0}" type="presOf" srcId="{D76F9177-AD21-41C3-AE26-6E2BE17B38F0}" destId="{A484E209-D08B-407F-A77D-D06A8B63DE1B}" srcOrd="0" destOrd="0" presId="urn:microsoft.com/office/officeart/2005/8/layout/pyramid1"/>
    <dgm:cxn modelId="{09C99B14-EB2E-4F05-9A9A-7871495BD59D}" type="presOf" srcId="{15599114-6155-43BF-A8BF-0B871625221F}" destId="{22C4C9DE-21B1-40F1-9DE8-330129350310}" srcOrd="1" destOrd="0" presId="urn:microsoft.com/office/officeart/2005/8/layout/pyramid1"/>
    <dgm:cxn modelId="{B87188E7-ED14-40CC-B8D0-151AB40A8FCF}" srcId="{8B5B0403-2449-4622-BDC1-B67CA60AAFDC}" destId="{15599114-6155-43BF-A8BF-0B871625221F}" srcOrd="0" destOrd="0" parTransId="{704CDFA6-D80F-4BBC-90AD-E13777AE752A}" sibTransId="{5C49ADE2-CA60-4EB3-A023-D8C01AD34C26}"/>
    <dgm:cxn modelId="{C3F4720B-9E76-42C8-BA73-10467792D426}" type="presOf" srcId="{D76F9177-AD21-41C3-AE26-6E2BE17B38F0}" destId="{A9BB628C-190B-4DBA-9E64-FCA9F1B74DCF}" srcOrd="1" destOrd="0" presId="urn:microsoft.com/office/officeart/2005/8/layout/pyramid1"/>
    <dgm:cxn modelId="{A4D714A6-C62C-4787-8797-C9A74CA27365}" srcId="{8B5B0403-2449-4622-BDC1-B67CA60AAFDC}" destId="{D76F9177-AD21-41C3-AE26-6E2BE17B38F0}" srcOrd="2" destOrd="0" parTransId="{21C06B03-BEF8-4954-9147-F971F2A8DDF4}" sibTransId="{22C245C2-CEEE-4665-89FE-26467604DA27}"/>
    <dgm:cxn modelId="{F7F32C01-460C-4CF0-AED1-1F946E51476B}" type="presOf" srcId="{4BBACF3E-0846-40B9-8AEC-466839E36201}" destId="{99BEABFB-8411-43A8-ACA7-AA8FED0CE893}" srcOrd="0" destOrd="0" presId="urn:microsoft.com/office/officeart/2005/8/layout/pyramid1"/>
    <dgm:cxn modelId="{FAF37353-811A-46F6-9EB4-CD6F19D7C428}" type="presOf" srcId="{8B5B0403-2449-4622-BDC1-B67CA60AAFDC}" destId="{359EE6CD-0AFA-4B8F-AEE4-EA69925C99BC}" srcOrd="0" destOrd="0" presId="urn:microsoft.com/office/officeart/2005/8/layout/pyramid1"/>
    <dgm:cxn modelId="{2D58EF57-EB84-4218-8201-4B34925B35D9}" type="presOf" srcId="{15599114-6155-43BF-A8BF-0B871625221F}" destId="{4342232E-282E-4AB4-AF72-35610156DB6C}" srcOrd="0" destOrd="0" presId="urn:microsoft.com/office/officeart/2005/8/layout/pyramid1"/>
    <dgm:cxn modelId="{9398A61F-64AF-4533-B040-98F05CCBAABE}" srcId="{8B5B0403-2449-4622-BDC1-B67CA60AAFDC}" destId="{4BBACF3E-0846-40B9-8AEC-466839E36201}" srcOrd="1" destOrd="0" parTransId="{18B6864B-3928-423D-B319-426202A3CB72}" sibTransId="{D574F646-84DB-45E6-B00B-85716F53631A}"/>
    <dgm:cxn modelId="{232D7A25-4983-4FBA-B385-85E01A0EC9DB}" type="presParOf" srcId="{359EE6CD-0AFA-4B8F-AEE4-EA69925C99BC}" destId="{78B8DAC9-40BF-4338-8378-29C056F4C458}" srcOrd="0" destOrd="0" presId="urn:microsoft.com/office/officeart/2005/8/layout/pyramid1"/>
    <dgm:cxn modelId="{253C3FC2-A228-4866-BC0C-79D474527935}" type="presParOf" srcId="{78B8DAC9-40BF-4338-8378-29C056F4C458}" destId="{4342232E-282E-4AB4-AF72-35610156DB6C}" srcOrd="0" destOrd="0" presId="urn:microsoft.com/office/officeart/2005/8/layout/pyramid1"/>
    <dgm:cxn modelId="{50A935C1-BE58-4687-8C47-F71C53F2103E}" type="presParOf" srcId="{78B8DAC9-40BF-4338-8378-29C056F4C458}" destId="{22C4C9DE-21B1-40F1-9DE8-330129350310}" srcOrd="1" destOrd="0" presId="urn:microsoft.com/office/officeart/2005/8/layout/pyramid1"/>
    <dgm:cxn modelId="{FC4CB0D0-4B19-42F6-8B1E-C80F6EC3F1BE}" type="presParOf" srcId="{359EE6CD-0AFA-4B8F-AEE4-EA69925C99BC}" destId="{B33F2AA0-C866-4D5B-A997-1E11EA521E5A}" srcOrd="1" destOrd="0" presId="urn:microsoft.com/office/officeart/2005/8/layout/pyramid1"/>
    <dgm:cxn modelId="{02DA8330-BF86-46B6-BC8B-6A57EC6CDE9C}" type="presParOf" srcId="{B33F2AA0-C866-4D5B-A997-1E11EA521E5A}" destId="{99BEABFB-8411-43A8-ACA7-AA8FED0CE893}" srcOrd="0" destOrd="0" presId="urn:microsoft.com/office/officeart/2005/8/layout/pyramid1"/>
    <dgm:cxn modelId="{9B825E63-292C-46C8-91F8-262CD64E8037}" type="presParOf" srcId="{B33F2AA0-C866-4D5B-A997-1E11EA521E5A}" destId="{B8E4DA00-1C07-447C-8ADF-B4D259F9FD7C}" srcOrd="1" destOrd="0" presId="urn:microsoft.com/office/officeart/2005/8/layout/pyramid1"/>
    <dgm:cxn modelId="{F27EFC4F-752F-4BCB-8CEB-C13D0D425B0E}" type="presParOf" srcId="{359EE6CD-0AFA-4B8F-AEE4-EA69925C99BC}" destId="{6DE49F37-3C86-49F5-ACB8-C39E27340AC2}" srcOrd="2" destOrd="0" presId="urn:microsoft.com/office/officeart/2005/8/layout/pyramid1"/>
    <dgm:cxn modelId="{24A3773D-BB46-4CC9-BAFE-2693FD1E14D9}" type="presParOf" srcId="{6DE49F37-3C86-49F5-ACB8-C39E27340AC2}" destId="{A484E209-D08B-407F-A77D-D06A8B63DE1B}" srcOrd="0" destOrd="0" presId="urn:microsoft.com/office/officeart/2005/8/layout/pyramid1"/>
    <dgm:cxn modelId="{703DEF55-205B-441E-9CDB-FB575D8102CB}" type="presParOf" srcId="{6DE49F37-3C86-49F5-ACB8-C39E27340AC2}" destId="{A9BB628C-190B-4DBA-9E64-FCA9F1B74DC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74A40-3459-4311-9FE6-0AC551681E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D4C1A3-6C2E-4B57-A154-59F83822B2CF}">
      <dgm:prSet/>
      <dgm:spPr/>
      <dgm:t>
        <a:bodyPr/>
        <a:lstStyle/>
        <a:p>
          <a:pPr rtl="0"/>
          <a:r>
            <a:rPr lang="de-DE" b="1" dirty="0" smtClean="0"/>
            <a:t>  </a:t>
          </a:r>
          <a:r>
            <a:rPr lang="de-DE" b="0" dirty="0" smtClean="0"/>
            <a:t>body-</a:t>
          </a:r>
          <a:r>
            <a:rPr lang="de-DE" b="1" dirty="0" smtClean="0"/>
            <a:t>navigation</a:t>
          </a:r>
          <a:endParaRPr lang="en-GB" dirty="0"/>
        </a:p>
      </dgm:t>
    </dgm:pt>
    <dgm:pt modelId="{1F02DA85-91B1-4C52-B33C-6DAC5B33780A}" type="parTrans" cxnId="{945CDA14-F2C1-4BAF-8EB8-D4D8D8947320}">
      <dgm:prSet/>
      <dgm:spPr/>
      <dgm:t>
        <a:bodyPr/>
        <a:lstStyle/>
        <a:p>
          <a:endParaRPr lang="en-GB"/>
        </a:p>
      </dgm:t>
    </dgm:pt>
    <dgm:pt modelId="{71B1BD37-2578-42F1-85B3-BB979FA61CE7}" type="sibTrans" cxnId="{945CDA14-F2C1-4BAF-8EB8-D4D8D8947320}">
      <dgm:prSet/>
      <dgm:spPr/>
      <dgm:t>
        <a:bodyPr/>
        <a:lstStyle/>
        <a:p>
          <a:endParaRPr lang="en-GB"/>
        </a:p>
      </dgm:t>
    </dgm:pt>
    <dgm:pt modelId="{48CACA4B-78C9-4E69-9EA9-85BF86EB7927}">
      <dgm:prSet/>
      <dgm:spPr/>
      <dgm:t>
        <a:bodyPr/>
        <a:lstStyle/>
        <a:p>
          <a:pPr rtl="0"/>
          <a:r>
            <a:rPr lang="de-DE" dirty="0" smtClean="0"/>
            <a:t>  body-</a:t>
          </a:r>
          <a:r>
            <a:rPr lang="de-DE" b="1" dirty="0" smtClean="0"/>
            <a:t>banner</a:t>
          </a:r>
          <a:endParaRPr lang="en-GB" b="1" dirty="0"/>
        </a:p>
      </dgm:t>
    </dgm:pt>
    <dgm:pt modelId="{F360C761-B503-4088-9E76-E5F06A4FEF77}" type="parTrans" cxnId="{955A9F10-740D-439B-89F0-2F9550460283}">
      <dgm:prSet/>
      <dgm:spPr/>
      <dgm:t>
        <a:bodyPr/>
        <a:lstStyle/>
        <a:p>
          <a:endParaRPr lang="en-GB"/>
        </a:p>
      </dgm:t>
    </dgm:pt>
    <dgm:pt modelId="{1F22B35D-FFE2-4263-AE3B-7D1C86E51996}" type="sibTrans" cxnId="{955A9F10-740D-439B-89F0-2F9550460283}">
      <dgm:prSet/>
      <dgm:spPr/>
      <dgm:t>
        <a:bodyPr/>
        <a:lstStyle/>
        <a:p>
          <a:endParaRPr lang="en-GB"/>
        </a:p>
      </dgm:t>
    </dgm:pt>
    <dgm:pt modelId="{239DD771-0BFC-4CDD-A4E8-13C0D6FCF0AE}">
      <dgm:prSet/>
      <dgm:spPr/>
      <dgm:t>
        <a:bodyPr/>
        <a:lstStyle/>
        <a:p>
          <a:pPr rtl="0"/>
          <a:r>
            <a:rPr lang="de-DE" dirty="0" smtClean="0"/>
            <a:t>  body-</a:t>
          </a:r>
          <a:r>
            <a:rPr lang="de-DE" b="1" dirty="0" smtClean="0"/>
            <a:t>content</a:t>
          </a:r>
          <a:endParaRPr lang="en-GB" b="1" dirty="0"/>
        </a:p>
      </dgm:t>
    </dgm:pt>
    <dgm:pt modelId="{D1DF9E2D-210A-4E09-A341-8A0F2145C473}" type="parTrans" cxnId="{42BC0459-75BB-44F8-85BB-A9C835066B45}">
      <dgm:prSet/>
      <dgm:spPr/>
      <dgm:t>
        <a:bodyPr/>
        <a:lstStyle/>
        <a:p>
          <a:endParaRPr lang="en-GB"/>
        </a:p>
      </dgm:t>
    </dgm:pt>
    <dgm:pt modelId="{6F121B6F-9C88-4392-87E1-FF1D866921AE}" type="sibTrans" cxnId="{42BC0459-75BB-44F8-85BB-A9C835066B45}">
      <dgm:prSet/>
      <dgm:spPr/>
      <dgm:t>
        <a:bodyPr/>
        <a:lstStyle/>
        <a:p>
          <a:endParaRPr lang="en-GB"/>
        </a:p>
      </dgm:t>
    </dgm:pt>
    <dgm:pt modelId="{BF01F612-E9EC-472B-A85D-75BF05B281C4}">
      <dgm:prSet/>
      <dgm:spPr/>
      <dgm:t>
        <a:bodyPr/>
        <a:lstStyle/>
        <a:p>
          <a:pPr rtl="0"/>
          <a:r>
            <a:rPr lang="de-DE" dirty="0" smtClean="0"/>
            <a:t>  body-</a:t>
          </a:r>
          <a:r>
            <a:rPr lang="de-DE" b="1" dirty="0" err="1" smtClean="0"/>
            <a:t>footer</a:t>
          </a:r>
          <a:endParaRPr lang="en-GB" b="1" dirty="0"/>
        </a:p>
      </dgm:t>
    </dgm:pt>
    <dgm:pt modelId="{E3ED0690-FE88-4530-B5FE-B909867239A4}" type="parTrans" cxnId="{B2EEC070-38A4-48A8-AC86-38BEAD3B1C11}">
      <dgm:prSet/>
      <dgm:spPr/>
      <dgm:t>
        <a:bodyPr/>
        <a:lstStyle/>
        <a:p>
          <a:endParaRPr lang="en-GB"/>
        </a:p>
      </dgm:t>
    </dgm:pt>
    <dgm:pt modelId="{C43864A2-9FBC-47BC-BAB5-6A2598582B19}" type="sibTrans" cxnId="{B2EEC070-38A4-48A8-AC86-38BEAD3B1C11}">
      <dgm:prSet/>
      <dgm:spPr/>
      <dgm:t>
        <a:bodyPr/>
        <a:lstStyle/>
        <a:p>
          <a:endParaRPr lang="en-GB"/>
        </a:p>
      </dgm:t>
    </dgm:pt>
    <dgm:pt modelId="{0924F13A-9E2C-4666-AB86-33C04C4AB9C5}" type="pres">
      <dgm:prSet presAssocID="{E9974A40-3459-4311-9FE6-0AC551681EBA}" presName="linear" presStyleCnt="0">
        <dgm:presLayoutVars>
          <dgm:animLvl val="lvl"/>
          <dgm:resizeHandles val="exact"/>
        </dgm:presLayoutVars>
      </dgm:prSet>
      <dgm:spPr/>
    </dgm:pt>
    <dgm:pt modelId="{FE25B878-7B9A-4015-8CC9-04F1ED3E57DC}" type="pres">
      <dgm:prSet presAssocID="{08D4C1A3-6C2E-4B57-A154-59F83822B2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953710-8B14-4AB2-9577-63486FF32FBC}" type="pres">
      <dgm:prSet presAssocID="{71B1BD37-2578-42F1-85B3-BB979FA61CE7}" presName="spacer" presStyleCnt="0"/>
      <dgm:spPr/>
    </dgm:pt>
    <dgm:pt modelId="{B51D820F-0B53-467B-9753-0E3FC0EB29BA}" type="pres">
      <dgm:prSet presAssocID="{48CACA4B-78C9-4E69-9EA9-85BF86EB79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F08055-AD5D-4B8F-A758-E4DB3EC0EB23}" type="pres">
      <dgm:prSet presAssocID="{1F22B35D-FFE2-4263-AE3B-7D1C86E51996}" presName="spacer" presStyleCnt="0"/>
      <dgm:spPr/>
    </dgm:pt>
    <dgm:pt modelId="{8C4AED4F-8706-404C-9894-34806374DC07}" type="pres">
      <dgm:prSet presAssocID="{239DD771-0BFC-4CDD-A4E8-13C0D6FCF0A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05E94F-9A0F-4D1D-93E2-91D8795732FF}" type="pres">
      <dgm:prSet presAssocID="{6F121B6F-9C88-4392-87E1-FF1D866921AE}" presName="spacer" presStyleCnt="0"/>
      <dgm:spPr/>
    </dgm:pt>
    <dgm:pt modelId="{430750CF-C351-4DAD-B480-ACE7590EF19E}" type="pres">
      <dgm:prSet presAssocID="{BF01F612-E9EC-472B-A85D-75BF05B281C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80FB79-4325-4EF3-A799-0D5E9B119B74}" type="presOf" srcId="{E9974A40-3459-4311-9FE6-0AC551681EBA}" destId="{0924F13A-9E2C-4666-AB86-33C04C4AB9C5}" srcOrd="0" destOrd="0" presId="urn:microsoft.com/office/officeart/2005/8/layout/vList2"/>
    <dgm:cxn modelId="{3639C2D0-FD18-4296-87E4-2BBD4F6F4E04}" type="presOf" srcId="{08D4C1A3-6C2E-4B57-A154-59F83822B2CF}" destId="{FE25B878-7B9A-4015-8CC9-04F1ED3E57DC}" srcOrd="0" destOrd="0" presId="urn:microsoft.com/office/officeart/2005/8/layout/vList2"/>
    <dgm:cxn modelId="{42BC0459-75BB-44F8-85BB-A9C835066B45}" srcId="{E9974A40-3459-4311-9FE6-0AC551681EBA}" destId="{239DD771-0BFC-4CDD-A4E8-13C0D6FCF0AE}" srcOrd="2" destOrd="0" parTransId="{D1DF9E2D-210A-4E09-A341-8A0F2145C473}" sibTransId="{6F121B6F-9C88-4392-87E1-FF1D866921AE}"/>
    <dgm:cxn modelId="{945CDA14-F2C1-4BAF-8EB8-D4D8D8947320}" srcId="{E9974A40-3459-4311-9FE6-0AC551681EBA}" destId="{08D4C1A3-6C2E-4B57-A154-59F83822B2CF}" srcOrd="0" destOrd="0" parTransId="{1F02DA85-91B1-4C52-B33C-6DAC5B33780A}" sibTransId="{71B1BD37-2578-42F1-85B3-BB979FA61CE7}"/>
    <dgm:cxn modelId="{90253E4D-810A-40A0-90F0-BB5CD2565DF8}" type="presOf" srcId="{48CACA4B-78C9-4E69-9EA9-85BF86EB7927}" destId="{B51D820F-0B53-467B-9753-0E3FC0EB29BA}" srcOrd="0" destOrd="0" presId="urn:microsoft.com/office/officeart/2005/8/layout/vList2"/>
    <dgm:cxn modelId="{AA1FB5CC-BADE-4764-B53A-B036677A4C52}" type="presOf" srcId="{BF01F612-E9EC-472B-A85D-75BF05B281C4}" destId="{430750CF-C351-4DAD-B480-ACE7590EF19E}" srcOrd="0" destOrd="0" presId="urn:microsoft.com/office/officeart/2005/8/layout/vList2"/>
    <dgm:cxn modelId="{955A9F10-740D-439B-89F0-2F9550460283}" srcId="{E9974A40-3459-4311-9FE6-0AC551681EBA}" destId="{48CACA4B-78C9-4E69-9EA9-85BF86EB7927}" srcOrd="1" destOrd="0" parTransId="{F360C761-B503-4088-9E76-E5F06A4FEF77}" sibTransId="{1F22B35D-FFE2-4263-AE3B-7D1C86E51996}"/>
    <dgm:cxn modelId="{B2EEC070-38A4-48A8-AC86-38BEAD3B1C11}" srcId="{E9974A40-3459-4311-9FE6-0AC551681EBA}" destId="{BF01F612-E9EC-472B-A85D-75BF05B281C4}" srcOrd="3" destOrd="0" parTransId="{E3ED0690-FE88-4530-B5FE-B909867239A4}" sibTransId="{C43864A2-9FBC-47BC-BAB5-6A2598582B19}"/>
    <dgm:cxn modelId="{3E6F8E48-7844-4138-BF0C-F32B01CD9FAD}" type="presOf" srcId="{239DD771-0BFC-4CDD-A4E8-13C0D6FCF0AE}" destId="{8C4AED4F-8706-404C-9894-34806374DC07}" srcOrd="0" destOrd="0" presId="urn:microsoft.com/office/officeart/2005/8/layout/vList2"/>
    <dgm:cxn modelId="{588E6009-7E6A-4FA6-B2CA-D64FDED12EEE}" type="presParOf" srcId="{0924F13A-9E2C-4666-AB86-33C04C4AB9C5}" destId="{FE25B878-7B9A-4015-8CC9-04F1ED3E57DC}" srcOrd="0" destOrd="0" presId="urn:microsoft.com/office/officeart/2005/8/layout/vList2"/>
    <dgm:cxn modelId="{8B3768D2-BC19-40B9-A108-E13071C8DD1A}" type="presParOf" srcId="{0924F13A-9E2C-4666-AB86-33C04C4AB9C5}" destId="{13953710-8B14-4AB2-9577-63486FF32FBC}" srcOrd="1" destOrd="0" presId="urn:microsoft.com/office/officeart/2005/8/layout/vList2"/>
    <dgm:cxn modelId="{DEFE7E37-30C1-4119-8C4C-5369A1769BFE}" type="presParOf" srcId="{0924F13A-9E2C-4666-AB86-33C04C4AB9C5}" destId="{B51D820F-0B53-467B-9753-0E3FC0EB29BA}" srcOrd="2" destOrd="0" presId="urn:microsoft.com/office/officeart/2005/8/layout/vList2"/>
    <dgm:cxn modelId="{F64165B4-0804-444D-BBFA-4BA41CF20250}" type="presParOf" srcId="{0924F13A-9E2C-4666-AB86-33C04C4AB9C5}" destId="{57F08055-AD5D-4B8F-A758-E4DB3EC0EB23}" srcOrd="3" destOrd="0" presId="urn:microsoft.com/office/officeart/2005/8/layout/vList2"/>
    <dgm:cxn modelId="{6F3B46D4-1E11-40EE-8B7A-1EE630C29E6E}" type="presParOf" srcId="{0924F13A-9E2C-4666-AB86-33C04C4AB9C5}" destId="{8C4AED4F-8706-404C-9894-34806374DC07}" srcOrd="4" destOrd="0" presId="urn:microsoft.com/office/officeart/2005/8/layout/vList2"/>
    <dgm:cxn modelId="{65081468-8CCC-4A2F-ABBD-F2D66E08918D}" type="presParOf" srcId="{0924F13A-9E2C-4666-AB86-33C04C4AB9C5}" destId="{6905E94F-9A0F-4D1D-93E2-91D8795732FF}" srcOrd="5" destOrd="0" presId="urn:microsoft.com/office/officeart/2005/8/layout/vList2"/>
    <dgm:cxn modelId="{ABFD6A92-B1E0-4750-BF63-FC422F4851E1}" type="presParOf" srcId="{0924F13A-9E2C-4666-AB86-33C04C4AB9C5}" destId="{430750CF-C351-4DAD-B480-ACE7590EF1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F4146E-EB00-4C45-9A10-1AD9AAEEBF6E}" type="doc">
      <dgm:prSet loTypeId="urn:diagrams.loki3.com/BracketLis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142605-D6F7-4680-BA7A-ACA961D00C9F}">
      <dgm:prSet phldrT="[Text]" custT="1"/>
      <dgm:spPr/>
      <dgm:t>
        <a:bodyPr/>
        <a:lstStyle/>
        <a:p>
          <a:r>
            <a:rPr lang="de-DE" sz="2000" dirty="0" err="1" smtClean="0"/>
            <a:t>head</a:t>
          </a:r>
          <a:endParaRPr lang="en-GB" sz="2000" dirty="0"/>
        </a:p>
      </dgm:t>
    </dgm:pt>
    <dgm:pt modelId="{25230B38-8EED-4A68-84CB-42881D073680}" type="parTrans" cxnId="{961A7739-3AB1-414A-BB4A-00352D5C491B}">
      <dgm:prSet/>
      <dgm:spPr/>
      <dgm:t>
        <a:bodyPr/>
        <a:lstStyle/>
        <a:p>
          <a:endParaRPr lang="en-GB"/>
        </a:p>
      </dgm:t>
    </dgm:pt>
    <dgm:pt modelId="{AD887C5D-FA14-4FE1-B382-5D9D1656E060}" type="sibTrans" cxnId="{961A7739-3AB1-414A-BB4A-00352D5C491B}">
      <dgm:prSet/>
      <dgm:spPr/>
      <dgm:t>
        <a:bodyPr/>
        <a:lstStyle/>
        <a:p>
          <a:endParaRPr lang="en-GB"/>
        </a:p>
      </dgm:t>
    </dgm:pt>
    <dgm:pt modelId="{8E567041-687C-4936-8E9A-CCEB136E931B}">
      <dgm:prSet phldrT="[Text]" custT="1"/>
      <dgm:spPr/>
      <dgm:t>
        <a:bodyPr/>
        <a:lstStyle/>
        <a:p>
          <a:r>
            <a:rPr lang="de-DE" sz="1600" dirty="0" err="1" smtClean="0"/>
            <a:t>lane</a:t>
          </a:r>
          <a:r>
            <a:rPr lang="de-DE" sz="1600" dirty="0" smtClean="0"/>
            <a:t> 1: </a:t>
          </a:r>
          <a:r>
            <a:rPr lang="de-DE" sz="1600" dirty="0" err="1" smtClean="0"/>
            <a:t>meta</a:t>
          </a:r>
          <a:r>
            <a:rPr lang="de-DE" sz="1600" dirty="0" smtClean="0"/>
            <a:t> </a:t>
          </a:r>
          <a:r>
            <a:rPr lang="de-DE" sz="1600" dirty="0" err="1" smtClean="0"/>
            <a:t>data</a:t>
          </a:r>
          <a:r>
            <a:rPr lang="de-DE" sz="1600" dirty="0" smtClean="0"/>
            <a:t> </a:t>
          </a:r>
          <a:r>
            <a:rPr lang="de-DE" sz="1600" dirty="0" err="1" smtClean="0"/>
            <a:t>loader</a:t>
          </a:r>
          <a:endParaRPr lang="en-GB" sz="1600" dirty="0"/>
        </a:p>
      </dgm:t>
    </dgm:pt>
    <dgm:pt modelId="{8B0C3DD2-88B6-42C6-B2A4-DFBEC40738DD}" type="parTrans" cxnId="{0B93E5C0-AA60-4EAD-828B-70D25FE204B2}">
      <dgm:prSet/>
      <dgm:spPr/>
      <dgm:t>
        <a:bodyPr/>
        <a:lstStyle/>
        <a:p>
          <a:endParaRPr lang="en-GB"/>
        </a:p>
      </dgm:t>
    </dgm:pt>
    <dgm:pt modelId="{AC20FF48-55A6-42A7-8425-2B8AB7D1174A}" type="sibTrans" cxnId="{0B93E5C0-AA60-4EAD-828B-70D25FE204B2}">
      <dgm:prSet/>
      <dgm:spPr/>
      <dgm:t>
        <a:bodyPr/>
        <a:lstStyle/>
        <a:p>
          <a:endParaRPr lang="en-GB"/>
        </a:p>
      </dgm:t>
    </dgm:pt>
    <dgm:pt modelId="{50DE6037-0D2A-4FB1-BCB3-044C761D12AC}">
      <dgm:prSet phldrT="[Text]" custT="1"/>
      <dgm:spPr/>
      <dgm:t>
        <a:bodyPr/>
        <a:lstStyle/>
        <a:p>
          <a:r>
            <a:rPr lang="de-DE" sz="2000" dirty="0" smtClean="0"/>
            <a:t>body-navigation</a:t>
          </a:r>
          <a:endParaRPr lang="en-GB" sz="2000" dirty="0"/>
        </a:p>
      </dgm:t>
    </dgm:pt>
    <dgm:pt modelId="{974581BB-97FF-40A3-96B3-F9B081D38B2E}" type="parTrans" cxnId="{E26FC845-EB24-4915-AD6B-B13365FB6BDB}">
      <dgm:prSet/>
      <dgm:spPr/>
      <dgm:t>
        <a:bodyPr/>
        <a:lstStyle/>
        <a:p>
          <a:endParaRPr lang="en-GB"/>
        </a:p>
      </dgm:t>
    </dgm:pt>
    <dgm:pt modelId="{CAD0C840-FDA4-4C12-97C5-5D2AF4F69917}" type="sibTrans" cxnId="{E26FC845-EB24-4915-AD6B-B13365FB6BDB}">
      <dgm:prSet/>
      <dgm:spPr/>
      <dgm:t>
        <a:bodyPr/>
        <a:lstStyle/>
        <a:p>
          <a:endParaRPr lang="en-GB"/>
        </a:p>
      </dgm:t>
    </dgm:pt>
    <dgm:pt modelId="{1C91E364-2991-4EC1-B88E-CCDDDE47C04A}">
      <dgm:prSet phldrT="[Text]"/>
      <dgm:spPr/>
      <dgm:t>
        <a:bodyPr/>
        <a:lstStyle/>
        <a:p>
          <a:r>
            <a:rPr lang="de-DE" err="1" smtClean="0"/>
            <a:t>lane</a:t>
          </a:r>
          <a:r>
            <a:rPr lang="de-DE" smtClean="0"/>
            <a:t> </a:t>
          </a:r>
          <a:endParaRPr lang="en-GB" dirty="0"/>
        </a:p>
      </dgm:t>
    </dgm:pt>
    <dgm:pt modelId="{E6AA4754-9053-4558-B2EE-B24A1539FCCA}" type="parTrans" cxnId="{B3C9096F-C6DA-46C7-AEAE-6EFFD6F02638}">
      <dgm:prSet/>
      <dgm:spPr/>
      <dgm:t>
        <a:bodyPr/>
        <a:lstStyle/>
        <a:p>
          <a:endParaRPr lang="en-GB"/>
        </a:p>
      </dgm:t>
    </dgm:pt>
    <dgm:pt modelId="{1C88641C-D06C-4FD3-8D73-27F481BA6CE9}" type="sibTrans" cxnId="{B3C9096F-C6DA-46C7-AEAE-6EFFD6F02638}">
      <dgm:prSet/>
      <dgm:spPr/>
      <dgm:t>
        <a:bodyPr/>
        <a:lstStyle/>
        <a:p>
          <a:endParaRPr lang="en-GB"/>
        </a:p>
      </dgm:t>
    </dgm:pt>
    <dgm:pt modelId="{C5AEC705-E7C8-4C49-AAC7-5FE3E0C6F5D9}">
      <dgm:prSet phldrT="[Text]" custT="1"/>
      <dgm:spPr/>
      <dgm:t>
        <a:bodyPr/>
        <a:lstStyle/>
        <a:p>
          <a:r>
            <a:rPr lang="de-DE" sz="1600" dirty="0" err="1" smtClean="0"/>
            <a:t>lane</a:t>
          </a:r>
          <a:r>
            <a:rPr lang="de-DE" sz="1600" dirty="0" smtClean="0"/>
            <a:t> 2 </a:t>
          </a:r>
          <a:r>
            <a:rPr lang="de-DE" sz="1600" dirty="0" err="1" smtClean="0"/>
            <a:t>css</a:t>
          </a:r>
          <a:r>
            <a:rPr lang="de-DE" sz="1600" dirty="0" smtClean="0"/>
            <a:t> </a:t>
          </a:r>
          <a:r>
            <a:rPr lang="de-DE" sz="1600" dirty="0" err="1" smtClean="0"/>
            <a:t>loader</a:t>
          </a:r>
          <a:endParaRPr lang="en-GB" sz="1600" dirty="0"/>
        </a:p>
      </dgm:t>
    </dgm:pt>
    <dgm:pt modelId="{14A50268-A002-4F02-858F-DF2B2D2881D4}" type="parTrans" cxnId="{15B809A0-3956-43DC-8CF8-8391F06FA7DF}">
      <dgm:prSet/>
      <dgm:spPr/>
      <dgm:t>
        <a:bodyPr/>
        <a:lstStyle/>
        <a:p>
          <a:endParaRPr lang="en-GB"/>
        </a:p>
      </dgm:t>
    </dgm:pt>
    <dgm:pt modelId="{A33C2783-4612-434D-A608-7078D151AFBB}" type="sibTrans" cxnId="{15B809A0-3956-43DC-8CF8-8391F06FA7DF}">
      <dgm:prSet/>
      <dgm:spPr/>
      <dgm:t>
        <a:bodyPr/>
        <a:lstStyle/>
        <a:p>
          <a:endParaRPr lang="en-GB"/>
        </a:p>
      </dgm:t>
    </dgm:pt>
    <dgm:pt modelId="{4F231DEB-CCB9-4A8C-A3E6-EE959C527E5D}">
      <dgm:prSet phldrT="[Text]" custT="1"/>
      <dgm:spPr/>
      <dgm:t>
        <a:bodyPr/>
        <a:lstStyle/>
        <a:p>
          <a:r>
            <a:rPr lang="de-DE" sz="2000" dirty="0" smtClean="0"/>
            <a:t>body-header</a:t>
          </a:r>
          <a:endParaRPr lang="en-GB" sz="2000" dirty="0"/>
        </a:p>
      </dgm:t>
    </dgm:pt>
    <dgm:pt modelId="{BBA47763-E296-4B89-A635-5EB5099EA378}" type="parTrans" cxnId="{1EACC219-E535-44B0-B131-FB71FE381298}">
      <dgm:prSet/>
      <dgm:spPr/>
      <dgm:t>
        <a:bodyPr/>
        <a:lstStyle/>
        <a:p>
          <a:endParaRPr lang="en-GB"/>
        </a:p>
      </dgm:t>
    </dgm:pt>
    <dgm:pt modelId="{824E671E-7DB0-466F-803B-1F4BB62A6B2A}" type="sibTrans" cxnId="{1EACC219-E535-44B0-B131-FB71FE381298}">
      <dgm:prSet/>
      <dgm:spPr/>
      <dgm:t>
        <a:bodyPr/>
        <a:lstStyle/>
        <a:p>
          <a:endParaRPr lang="en-GB"/>
        </a:p>
      </dgm:t>
    </dgm:pt>
    <dgm:pt modelId="{DF82B9D8-D28C-4CAE-93EC-62EF798401AE}">
      <dgm:prSet phldrT="[Text]" custT="1"/>
      <dgm:spPr/>
      <dgm:t>
        <a:bodyPr/>
        <a:lstStyle/>
        <a:p>
          <a:r>
            <a:rPr lang="de-DE" sz="2000" dirty="0" smtClean="0"/>
            <a:t>body-navigation</a:t>
          </a:r>
          <a:endParaRPr lang="en-GB" sz="2000" dirty="0"/>
        </a:p>
      </dgm:t>
    </dgm:pt>
    <dgm:pt modelId="{67C82C8C-E08D-4847-B361-D7EDEF89AC85}" type="parTrans" cxnId="{8C73B5E3-ACDD-404D-8973-B8E49943CEE4}">
      <dgm:prSet/>
      <dgm:spPr/>
      <dgm:t>
        <a:bodyPr/>
        <a:lstStyle/>
        <a:p>
          <a:endParaRPr lang="en-GB"/>
        </a:p>
      </dgm:t>
    </dgm:pt>
    <dgm:pt modelId="{EEF986E6-AB83-4688-A200-E3F672AB4647}" type="sibTrans" cxnId="{8C73B5E3-ACDD-404D-8973-B8E49943CEE4}">
      <dgm:prSet/>
      <dgm:spPr/>
      <dgm:t>
        <a:bodyPr/>
        <a:lstStyle/>
        <a:p>
          <a:endParaRPr lang="en-GB"/>
        </a:p>
      </dgm:t>
    </dgm:pt>
    <dgm:pt modelId="{66ABA70C-B3CC-4CB0-9A49-643CED209823}">
      <dgm:prSet phldrT="[Text]" custT="1"/>
      <dgm:spPr/>
      <dgm:t>
        <a:bodyPr/>
        <a:lstStyle/>
        <a:p>
          <a:r>
            <a:rPr lang="de-DE" sz="1600" dirty="0" err="1" smtClean="0"/>
            <a:t>lane</a:t>
          </a:r>
          <a:endParaRPr lang="en-GB" sz="1600" dirty="0"/>
        </a:p>
      </dgm:t>
    </dgm:pt>
    <dgm:pt modelId="{BF6F4BDF-35EA-4DA9-9EF3-EDEB9E0EEE2C}" type="parTrans" cxnId="{01E312BF-9F04-46F0-B8FA-D75BCB46464D}">
      <dgm:prSet/>
      <dgm:spPr/>
      <dgm:t>
        <a:bodyPr/>
        <a:lstStyle/>
        <a:p>
          <a:endParaRPr lang="en-GB"/>
        </a:p>
      </dgm:t>
    </dgm:pt>
    <dgm:pt modelId="{6D8D5CF8-66D7-4062-A0FA-47AF94C10748}" type="sibTrans" cxnId="{01E312BF-9F04-46F0-B8FA-D75BCB46464D}">
      <dgm:prSet/>
      <dgm:spPr/>
      <dgm:t>
        <a:bodyPr/>
        <a:lstStyle/>
        <a:p>
          <a:endParaRPr lang="en-GB"/>
        </a:p>
      </dgm:t>
    </dgm:pt>
    <dgm:pt modelId="{153836BF-EC40-410F-A3EE-4301CE1BF245}">
      <dgm:prSet phldrT="[Text]"/>
      <dgm:spPr/>
      <dgm:t>
        <a:bodyPr/>
        <a:lstStyle/>
        <a:p>
          <a:endParaRPr lang="en-GB" dirty="0"/>
        </a:p>
      </dgm:t>
    </dgm:pt>
    <dgm:pt modelId="{8F3FBE28-05FA-4CBA-8BBD-B60781C3A213}" type="parTrans" cxnId="{5C7FC37B-E09D-47DC-AEF2-7B98DB4CB9D9}">
      <dgm:prSet/>
      <dgm:spPr/>
      <dgm:t>
        <a:bodyPr/>
        <a:lstStyle/>
        <a:p>
          <a:endParaRPr lang="en-GB"/>
        </a:p>
      </dgm:t>
    </dgm:pt>
    <dgm:pt modelId="{81861591-AFC9-442E-9EA3-2C20E4D19599}" type="sibTrans" cxnId="{5C7FC37B-E09D-47DC-AEF2-7B98DB4CB9D9}">
      <dgm:prSet/>
      <dgm:spPr/>
      <dgm:t>
        <a:bodyPr/>
        <a:lstStyle/>
        <a:p>
          <a:endParaRPr lang="en-GB"/>
        </a:p>
      </dgm:t>
    </dgm:pt>
    <dgm:pt modelId="{2A4E0890-C81E-4A98-8277-E46A08B220BE}" type="pres">
      <dgm:prSet presAssocID="{20F4146E-EB00-4C45-9A10-1AD9AAEEBF6E}" presName="Name0" presStyleCnt="0">
        <dgm:presLayoutVars>
          <dgm:dir/>
          <dgm:animLvl val="lvl"/>
          <dgm:resizeHandles val="exact"/>
        </dgm:presLayoutVars>
      </dgm:prSet>
      <dgm:spPr/>
    </dgm:pt>
    <dgm:pt modelId="{9C7D8D74-8BF6-47C6-82BF-08D0F25BC2ED}" type="pres">
      <dgm:prSet presAssocID="{43142605-D6F7-4680-BA7A-ACA961D00C9F}" presName="linNode" presStyleCnt="0"/>
      <dgm:spPr/>
    </dgm:pt>
    <dgm:pt modelId="{F6D3671A-96A5-458D-A3EC-69CE2149E14A}" type="pres">
      <dgm:prSet presAssocID="{43142605-D6F7-4680-BA7A-ACA961D00C9F}" presName="parTx" presStyleLbl="revTx" presStyleIdx="0" presStyleCnt="4">
        <dgm:presLayoutVars>
          <dgm:chMax val="1"/>
          <dgm:bulletEnabled val="1"/>
        </dgm:presLayoutVars>
      </dgm:prSet>
      <dgm:spPr/>
    </dgm:pt>
    <dgm:pt modelId="{7CA69769-EAA8-4C5A-85A9-0F7D45563FCF}" type="pres">
      <dgm:prSet presAssocID="{43142605-D6F7-4680-BA7A-ACA961D00C9F}" presName="bracket" presStyleLbl="parChTrans1D1" presStyleIdx="0" presStyleCnt="4" custScaleY="60319"/>
      <dgm:spPr/>
    </dgm:pt>
    <dgm:pt modelId="{0D18380C-9D64-45A1-BD87-9DC9F3789DA7}" type="pres">
      <dgm:prSet presAssocID="{43142605-D6F7-4680-BA7A-ACA961D00C9F}" presName="spH" presStyleCnt="0"/>
      <dgm:spPr/>
    </dgm:pt>
    <dgm:pt modelId="{4A6A7805-2A52-4217-9660-398C33F05CB9}" type="pres">
      <dgm:prSet presAssocID="{43142605-D6F7-4680-BA7A-ACA961D00C9F}" presName="desTx" presStyleLbl="node1" presStyleIdx="0" presStyleCnt="4" custScaleY="603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4B5220-2DB9-4BE2-B6FE-E6E284EF6A45}" type="pres">
      <dgm:prSet presAssocID="{AD887C5D-FA14-4FE1-B382-5D9D1656E060}" presName="spV" presStyleCnt="0"/>
      <dgm:spPr/>
    </dgm:pt>
    <dgm:pt modelId="{156BAA00-BA9F-4140-9E31-BBE0BD84F46B}" type="pres">
      <dgm:prSet presAssocID="{DF82B9D8-D28C-4CAE-93EC-62EF798401AE}" presName="linNode" presStyleCnt="0"/>
      <dgm:spPr/>
    </dgm:pt>
    <dgm:pt modelId="{04B983CE-9AF2-4182-B787-6A6EAD7AF191}" type="pres">
      <dgm:prSet presAssocID="{DF82B9D8-D28C-4CAE-93EC-62EF798401AE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E5ECF6-B368-4F88-8B60-ACEDE4EC7BF2}" type="pres">
      <dgm:prSet presAssocID="{DF82B9D8-D28C-4CAE-93EC-62EF798401AE}" presName="bracket" presStyleLbl="parChTrans1D1" presStyleIdx="1" presStyleCnt="4"/>
      <dgm:spPr/>
    </dgm:pt>
    <dgm:pt modelId="{09476FA7-ADE6-4CD6-A3D9-0D2401F55FDF}" type="pres">
      <dgm:prSet presAssocID="{DF82B9D8-D28C-4CAE-93EC-62EF798401AE}" presName="spH" presStyleCnt="0"/>
      <dgm:spPr/>
    </dgm:pt>
    <dgm:pt modelId="{9011F7F2-4644-4FA1-BAE0-A4CFF02FD6BA}" type="pres">
      <dgm:prSet presAssocID="{DF82B9D8-D28C-4CAE-93EC-62EF798401AE}" presName="desTx" presStyleLbl="node1" presStyleIdx="1" presStyleCnt="4">
        <dgm:presLayoutVars>
          <dgm:bulletEnabled val="1"/>
        </dgm:presLayoutVars>
      </dgm:prSet>
      <dgm:spPr/>
    </dgm:pt>
    <dgm:pt modelId="{FF9F86F7-0550-4CEE-ABD3-9A04FA949EC9}" type="pres">
      <dgm:prSet presAssocID="{EEF986E6-AB83-4688-A200-E3F672AB4647}" presName="spV" presStyleCnt="0"/>
      <dgm:spPr/>
    </dgm:pt>
    <dgm:pt modelId="{42C1C4DA-2005-4A8B-AD24-5CD35A0C7312}" type="pres">
      <dgm:prSet presAssocID="{4F231DEB-CCB9-4A8C-A3E6-EE959C527E5D}" presName="linNode" presStyleCnt="0"/>
      <dgm:spPr/>
    </dgm:pt>
    <dgm:pt modelId="{A23DFB2F-7460-4E70-A722-93A37E60D003}" type="pres">
      <dgm:prSet presAssocID="{4F231DEB-CCB9-4A8C-A3E6-EE959C527E5D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D1BF99-537E-49CA-AE87-C85347A9A160}" type="pres">
      <dgm:prSet presAssocID="{4F231DEB-CCB9-4A8C-A3E6-EE959C527E5D}" presName="bracket" presStyleLbl="parChTrans1D1" presStyleIdx="2" presStyleCnt="4"/>
      <dgm:spPr/>
    </dgm:pt>
    <dgm:pt modelId="{8C6381C8-7943-4FAE-A253-B2C4D8CC3EF8}" type="pres">
      <dgm:prSet presAssocID="{4F231DEB-CCB9-4A8C-A3E6-EE959C527E5D}" presName="spH" presStyleCnt="0"/>
      <dgm:spPr/>
    </dgm:pt>
    <dgm:pt modelId="{073DECAE-B468-4ECF-8E97-C627AABB02BB}" type="pres">
      <dgm:prSet presAssocID="{4F231DEB-CCB9-4A8C-A3E6-EE959C527E5D}" presName="desTx" presStyleLbl="node1" presStyleIdx="2" presStyleCnt="4">
        <dgm:presLayoutVars>
          <dgm:bulletEnabled val="1"/>
        </dgm:presLayoutVars>
      </dgm:prSet>
      <dgm:spPr/>
    </dgm:pt>
    <dgm:pt modelId="{8EB829C0-6991-4AB4-81D8-47CEE00C04E7}" type="pres">
      <dgm:prSet presAssocID="{824E671E-7DB0-466F-803B-1F4BB62A6B2A}" presName="spV" presStyleCnt="0"/>
      <dgm:spPr/>
    </dgm:pt>
    <dgm:pt modelId="{D8146F68-4BE5-4A41-9945-93E26E7F530D}" type="pres">
      <dgm:prSet presAssocID="{50DE6037-0D2A-4FB1-BCB3-044C761D12AC}" presName="linNode" presStyleCnt="0"/>
      <dgm:spPr/>
    </dgm:pt>
    <dgm:pt modelId="{8129E9C3-2FFF-4986-8629-8E5C699CA38D}" type="pres">
      <dgm:prSet presAssocID="{50DE6037-0D2A-4FB1-BCB3-044C761D12AC}" presName="parTx" presStyleLbl="revTx" presStyleIdx="3" presStyleCnt="4">
        <dgm:presLayoutVars>
          <dgm:chMax val="1"/>
          <dgm:bulletEnabled val="1"/>
        </dgm:presLayoutVars>
      </dgm:prSet>
      <dgm:spPr/>
    </dgm:pt>
    <dgm:pt modelId="{DB2D4266-5BB6-4CAD-8C74-DDD8F8E06166}" type="pres">
      <dgm:prSet presAssocID="{50DE6037-0D2A-4FB1-BCB3-044C761D12AC}" presName="bracket" presStyleLbl="parChTrans1D1" presStyleIdx="3" presStyleCnt="4"/>
      <dgm:spPr/>
    </dgm:pt>
    <dgm:pt modelId="{517AA3C9-1556-4A6F-8D1C-0F0005941E6A}" type="pres">
      <dgm:prSet presAssocID="{50DE6037-0D2A-4FB1-BCB3-044C761D12AC}" presName="spH" presStyleCnt="0"/>
      <dgm:spPr/>
    </dgm:pt>
    <dgm:pt modelId="{5397775A-452E-45CF-BD90-62F738F7580B}" type="pres">
      <dgm:prSet presAssocID="{50DE6037-0D2A-4FB1-BCB3-044C761D12AC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3492F89-EF32-491A-BBDD-D290B92B5A1D}" type="presOf" srcId="{50DE6037-0D2A-4FB1-BCB3-044C761D12AC}" destId="{8129E9C3-2FFF-4986-8629-8E5C699CA38D}" srcOrd="0" destOrd="0" presId="urn:diagrams.loki3.com/BracketList+Icon"/>
    <dgm:cxn modelId="{F5010CF2-69C2-40AA-B06E-0160741C0BF0}" type="presOf" srcId="{66ABA70C-B3CC-4CB0-9A49-643CED209823}" destId="{9011F7F2-4644-4FA1-BAE0-A4CFF02FD6BA}" srcOrd="0" destOrd="0" presId="urn:diagrams.loki3.com/BracketList+Icon"/>
    <dgm:cxn modelId="{8C73B5E3-ACDD-404D-8973-B8E49943CEE4}" srcId="{20F4146E-EB00-4C45-9A10-1AD9AAEEBF6E}" destId="{DF82B9D8-D28C-4CAE-93EC-62EF798401AE}" srcOrd="1" destOrd="0" parTransId="{67C82C8C-E08D-4847-B361-D7EDEF89AC85}" sibTransId="{EEF986E6-AB83-4688-A200-E3F672AB4647}"/>
    <dgm:cxn modelId="{BF7F8581-43E4-403F-BC98-6C425E7665B9}" type="presOf" srcId="{DF82B9D8-D28C-4CAE-93EC-62EF798401AE}" destId="{04B983CE-9AF2-4182-B787-6A6EAD7AF191}" srcOrd="0" destOrd="0" presId="urn:diagrams.loki3.com/BracketList+Icon"/>
    <dgm:cxn modelId="{BE505F1F-6EF0-490B-8E0C-906B830E7334}" type="presOf" srcId="{4F231DEB-CCB9-4A8C-A3E6-EE959C527E5D}" destId="{A23DFB2F-7460-4E70-A722-93A37E60D003}" srcOrd="0" destOrd="0" presId="urn:diagrams.loki3.com/BracketList+Icon"/>
    <dgm:cxn modelId="{E26FC845-EB24-4915-AD6B-B13365FB6BDB}" srcId="{20F4146E-EB00-4C45-9A10-1AD9AAEEBF6E}" destId="{50DE6037-0D2A-4FB1-BCB3-044C761D12AC}" srcOrd="3" destOrd="0" parTransId="{974581BB-97FF-40A3-96B3-F9B081D38B2E}" sibTransId="{CAD0C840-FDA4-4C12-97C5-5D2AF4F69917}"/>
    <dgm:cxn modelId="{B6E7E764-9FCF-48F6-B7BF-BE7B96A4AB0B}" type="presOf" srcId="{153836BF-EC40-410F-A3EE-4301CE1BF245}" destId="{073DECAE-B468-4ECF-8E97-C627AABB02BB}" srcOrd="0" destOrd="0" presId="urn:diagrams.loki3.com/BracketList+Icon"/>
    <dgm:cxn modelId="{46CA494E-70FD-4198-AD15-D16A06A0CDAA}" type="presOf" srcId="{1C91E364-2991-4EC1-B88E-CCDDDE47C04A}" destId="{5397775A-452E-45CF-BD90-62F738F7580B}" srcOrd="0" destOrd="0" presId="urn:diagrams.loki3.com/BracketList+Icon"/>
    <dgm:cxn modelId="{122DD704-C4CA-4BC3-9CA3-75938EC92A31}" type="presOf" srcId="{20F4146E-EB00-4C45-9A10-1AD9AAEEBF6E}" destId="{2A4E0890-C81E-4A98-8277-E46A08B220BE}" srcOrd="0" destOrd="0" presId="urn:diagrams.loki3.com/BracketList+Icon"/>
    <dgm:cxn modelId="{BAFBE1F5-7D97-451D-9ABB-7E1F2E42BFA3}" type="presOf" srcId="{43142605-D6F7-4680-BA7A-ACA961D00C9F}" destId="{F6D3671A-96A5-458D-A3EC-69CE2149E14A}" srcOrd="0" destOrd="0" presId="urn:diagrams.loki3.com/BracketList+Icon"/>
    <dgm:cxn modelId="{15B809A0-3956-43DC-8CF8-8391F06FA7DF}" srcId="{43142605-D6F7-4680-BA7A-ACA961D00C9F}" destId="{C5AEC705-E7C8-4C49-AAC7-5FE3E0C6F5D9}" srcOrd="1" destOrd="0" parTransId="{14A50268-A002-4F02-858F-DF2B2D2881D4}" sibTransId="{A33C2783-4612-434D-A608-7078D151AFBB}"/>
    <dgm:cxn modelId="{0B93E5C0-AA60-4EAD-828B-70D25FE204B2}" srcId="{43142605-D6F7-4680-BA7A-ACA961D00C9F}" destId="{8E567041-687C-4936-8E9A-CCEB136E931B}" srcOrd="0" destOrd="0" parTransId="{8B0C3DD2-88B6-42C6-B2A4-DFBEC40738DD}" sibTransId="{AC20FF48-55A6-42A7-8425-2B8AB7D1174A}"/>
    <dgm:cxn modelId="{B3C9096F-C6DA-46C7-AEAE-6EFFD6F02638}" srcId="{50DE6037-0D2A-4FB1-BCB3-044C761D12AC}" destId="{1C91E364-2991-4EC1-B88E-CCDDDE47C04A}" srcOrd="0" destOrd="0" parTransId="{E6AA4754-9053-4558-B2EE-B24A1539FCCA}" sibTransId="{1C88641C-D06C-4FD3-8D73-27F481BA6CE9}"/>
    <dgm:cxn modelId="{02D867E7-8264-4824-AF9E-AC6540CEAFFD}" type="presOf" srcId="{C5AEC705-E7C8-4C49-AAC7-5FE3E0C6F5D9}" destId="{4A6A7805-2A52-4217-9660-398C33F05CB9}" srcOrd="0" destOrd="1" presId="urn:diagrams.loki3.com/BracketList+Icon"/>
    <dgm:cxn modelId="{5C7FC37B-E09D-47DC-AEF2-7B98DB4CB9D9}" srcId="{4F231DEB-CCB9-4A8C-A3E6-EE959C527E5D}" destId="{153836BF-EC40-410F-A3EE-4301CE1BF245}" srcOrd="0" destOrd="0" parTransId="{8F3FBE28-05FA-4CBA-8BBD-B60781C3A213}" sibTransId="{81861591-AFC9-442E-9EA3-2C20E4D19599}"/>
    <dgm:cxn modelId="{961A7739-3AB1-414A-BB4A-00352D5C491B}" srcId="{20F4146E-EB00-4C45-9A10-1AD9AAEEBF6E}" destId="{43142605-D6F7-4680-BA7A-ACA961D00C9F}" srcOrd="0" destOrd="0" parTransId="{25230B38-8EED-4A68-84CB-42881D073680}" sibTransId="{AD887C5D-FA14-4FE1-B382-5D9D1656E060}"/>
    <dgm:cxn modelId="{9F9730AD-9A5F-4CD2-B947-321845790CDD}" type="presOf" srcId="{8E567041-687C-4936-8E9A-CCEB136E931B}" destId="{4A6A7805-2A52-4217-9660-398C33F05CB9}" srcOrd="0" destOrd="0" presId="urn:diagrams.loki3.com/BracketList+Icon"/>
    <dgm:cxn modelId="{1EACC219-E535-44B0-B131-FB71FE381298}" srcId="{20F4146E-EB00-4C45-9A10-1AD9AAEEBF6E}" destId="{4F231DEB-CCB9-4A8C-A3E6-EE959C527E5D}" srcOrd="2" destOrd="0" parTransId="{BBA47763-E296-4B89-A635-5EB5099EA378}" sibTransId="{824E671E-7DB0-466F-803B-1F4BB62A6B2A}"/>
    <dgm:cxn modelId="{01E312BF-9F04-46F0-B8FA-D75BCB46464D}" srcId="{DF82B9D8-D28C-4CAE-93EC-62EF798401AE}" destId="{66ABA70C-B3CC-4CB0-9A49-643CED209823}" srcOrd="0" destOrd="0" parTransId="{BF6F4BDF-35EA-4DA9-9EF3-EDEB9E0EEE2C}" sibTransId="{6D8D5CF8-66D7-4062-A0FA-47AF94C10748}"/>
    <dgm:cxn modelId="{3A2DC997-563C-47AA-B482-E790C48485AA}" type="presParOf" srcId="{2A4E0890-C81E-4A98-8277-E46A08B220BE}" destId="{9C7D8D74-8BF6-47C6-82BF-08D0F25BC2ED}" srcOrd="0" destOrd="0" presId="urn:diagrams.loki3.com/BracketList+Icon"/>
    <dgm:cxn modelId="{C986F1B7-4C20-432D-84F2-90270FF5B687}" type="presParOf" srcId="{9C7D8D74-8BF6-47C6-82BF-08D0F25BC2ED}" destId="{F6D3671A-96A5-458D-A3EC-69CE2149E14A}" srcOrd="0" destOrd="0" presId="urn:diagrams.loki3.com/BracketList+Icon"/>
    <dgm:cxn modelId="{637E0507-A874-44B5-84DD-15A030DED6AD}" type="presParOf" srcId="{9C7D8D74-8BF6-47C6-82BF-08D0F25BC2ED}" destId="{7CA69769-EAA8-4C5A-85A9-0F7D45563FCF}" srcOrd="1" destOrd="0" presId="urn:diagrams.loki3.com/BracketList+Icon"/>
    <dgm:cxn modelId="{85C1970B-4BFB-452D-B1E7-D29F9CA421B9}" type="presParOf" srcId="{9C7D8D74-8BF6-47C6-82BF-08D0F25BC2ED}" destId="{0D18380C-9D64-45A1-BD87-9DC9F3789DA7}" srcOrd="2" destOrd="0" presId="urn:diagrams.loki3.com/BracketList+Icon"/>
    <dgm:cxn modelId="{C9018FB2-0BE8-4985-9769-5D279DAC7C3F}" type="presParOf" srcId="{9C7D8D74-8BF6-47C6-82BF-08D0F25BC2ED}" destId="{4A6A7805-2A52-4217-9660-398C33F05CB9}" srcOrd="3" destOrd="0" presId="urn:diagrams.loki3.com/BracketList+Icon"/>
    <dgm:cxn modelId="{AF41C016-A769-4329-87C0-00AF61ADA51B}" type="presParOf" srcId="{2A4E0890-C81E-4A98-8277-E46A08B220BE}" destId="{414B5220-2DB9-4BE2-B6FE-E6E284EF6A45}" srcOrd="1" destOrd="0" presId="urn:diagrams.loki3.com/BracketList+Icon"/>
    <dgm:cxn modelId="{D017A782-8EF7-4BA8-9A06-DE16FE0B3F3F}" type="presParOf" srcId="{2A4E0890-C81E-4A98-8277-E46A08B220BE}" destId="{156BAA00-BA9F-4140-9E31-BBE0BD84F46B}" srcOrd="2" destOrd="0" presId="urn:diagrams.loki3.com/BracketList+Icon"/>
    <dgm:cxn modelId="{03AD8A55-5745-42A6-8CE3-5DCAF753A9B7}" type="presParOf" srcId="{156BAA00-BA9F-4140-9E31-BBE0BD84F46B}" destId="{04B983CE-9AF2-4182-B787-6A6EAD7AF191}" srcOrd="0" destOrd="0" presId="urn:diagrams.loki3.com/BracketList+Icon"/>
    <dgm:cxn modelId="{8C069A7E-137B-4CA0-9E0C-DF1BC22525FE}" type="presParOf" srcId="{156BAA00-BA9F-4140-9E31-BBE0BD84F46B}" destId="{31E5ECF6-B368-4F88-8B60-ACEDE4EC7BF2}" srcOrd="1" destOrd="0" presId="urn:diagrams.loki3.com/BracketList+Icon"/>
    <dgm:cxn modelId="{1DE52F2D-2C66-45A7-AFE4-6D6D2F4C57A7}" type="presParOf" srcId="{156BAA00-BA9F-4140-9E31-BBE0BD84F46B}" destId="{09476FA7-ADE6-4CD6-A3D9-0D2401F55FDF}" srcOrd="2" destOrd="0" presId="urn:diagrams.loki3.com/BracketList+Icon"/>
    <dgm:cxn modelId="{F8BE44A5-CA5D-4304-B18A-711C1A379B7F}" type="presParOf" srcId="{156BAA00-BA9F-4140-9E31-BBE0BD84F46B}" destId="{9011F7F2-4644-4FA1-BAE0-A4CFF02FD6BA}" srcOrd="3" destOrd="0" presId="urn:diagrams.loki3.com/BracketList+Icon"/>
    <dgm:cxn modelId="{AA201F7B-D0EF-4841-91E2-D7818CE2836A}" type="presParOf" srcId="{2A4E0890-C81E-4A98-8277-E46A08B220BE}" destId="{FF9F86F7-0550-4CEE-ABD3-9A04FA949EC9}" srcOrd="3" destOrd="0" presId="urn:diagrams.loki3.com/BracketList+Icon"/>
    <dgm:cxn modelId="{A6F7DC15-382F-44EA-99EE-62CF23BDCDAA}" type="presParOf" srcId="{2A4E0890-C81E-4A98-8277-E46A08B220BE}" destId="{42C1C4DA-2005-4A8B-AD24-5CD35A0C7312}" srcOrd="4" destOrd="0" presId="urn:diagrams.loki3.com/BracketList+Icon"/>
    <dgm:cxn modelId="{775E98AA-662F-4280-9B93-F142986BDE26}" type="presParOf" srcId="{42C1C4DA-2005-4A8B-AD24-5CD35A0C7312}" destId="{A23DFB2F-7460-4E70-A722-93A37E60D003}" srcOrd="0" destOrd="0" presId="urn:diagrams.loki3.com/BracketList+Icon"/>
    <dgm:cxn modelId="{4A7667D7-794C-4D8E-B4EA-55D70D9A8207}" type="presParOf" srcId="{42C1C4DA-2005-4A8B-AD24-5CD35A0C7312}" destId="{D4D1BF99-537E-49CA-AE87-C85347A9A160}" srcOrd="1" destOrd="0" presId="urn:diagrams.loki3.com/BracketList+Icon"/>
    <dgm:cxn modelId="{66CBAF7F-5870-42FF-852C-ABB782652685}" type="presParOf" srcId="{42C1C4DA-2005-4A8B-AD24-5CD35A0C7312}" destId="{8C6381C8-7943-4FAE-A253-B2C4D8CC3EF8}" srcOrd="2" destOrd="0" presId="urn:diagrams.loki3.com/BracketList+Icon"/>
    <dgm:cxn modelId="{DAA6BFED-C3CA-4114-B5D9-1D08011EC4C2}" type="presParOf" srcId="{42C1C4DA-2005-4A8B-AD24-5CD35A0C7312}" destId="{073DECAE-B468-4ECF-8E97-C627AABB02BB}" srcOrd="3" destOrd="0" presId="urn:diagrams.loki3.com/BracketList+Icon"/>
    <dgm:cxn modelId="{3674C6AD-6979-4A7C-B09E-ACBEB95FA404}" type="presParOf" srcId="{2A4E0890-C81E-4A98-8277-E46A08B220BE}" destId="{8EB829C0-6991-4AB4-81D8-47CEE00C04E7}" srcOrd="5" destOrd="0" presId="urn:diagrams.loki3.com/BracketList+Icon"/>
    <dgm:cxn modelId="{7085FA33-A99E-41F2-9EE2-76FEA4596EAD}" type="presParOf" srcId="{2A4E0890-C81E-4A98-8277-E46A08B220BE}" destId="{D8146F68-4BE5-4A41-9945-93E26E7F530D}" srcOrd="6" destOrd="0" presId="urn:diagrams.loki3.com/BracketList+Icon"/>
    <dgm:cxn modelId="{91CB1093-1D39-429A-89FD-A859B91BCEFD}" type="presParOf" srcId="{D8146F68-4BE5-4A41-9945-93E26E7F530D}" destId="{8129E9C3-2FFF-4986-8629-8E5C699CA38D}" srcOrd="0" destOrd="0" presId="urn:diagrams.loki3.com/BracketList+Icon"/>
    <dgm:cxn modelId="{3B74747D-A2B2-4FC2-A0A5-89F4B72E2860}" type="presParOf" srcId="{D8146F68-4BE5-4A41-9945-93E26E7F530D}" destId="{DB2D4266-5BB6-4CAD-8C74-DDD8F8E06166}" srcOrd="1" destOrd="0" presId="urn:diagrams.loki3.com/BracketList+Icon"/>
    <dgm:cxn modelId="{B64B2A28-6B04-48A7-9A41-AFA80ED53818}" type="presParOf" srcId="{D8146F68-4BE5-4A41-9945-93E26E7F530D}" destId="{517AA3C9-1556-4A6F-8D1C-0F0005941E6A}" srcOrd="2" destOrd="0" presId="urn:diagrams.loki3.com/BracketList+Icon"/>
    <dgm:cxn modelId="{C1749588-CA6C-4892-903E-B13F8C934FB2}" type="presParOf" srcId="{D8146F68-4BE5-4A41-9945-93E26E7F530D}" destId="{5397775A-452E-45CF-BD90-62F738F7580B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2232E-282E-4AB4-AF72-35610156DB6C}">
      <dsp:nvSpPr>
        <dsp:cNvPr id="0" name=""/>
        <dsp:cNvSpPr/>
      </dsp:nvSpPr>
      <dsp:spPr>
        <a:xfrm>
          <a:off x="1800200" y="0"/>
          <a:ext cx="3600400" cy="1587906"/>
        </a:xfrm>
        <a:prstGeom prst="trapezoid">
          <a:avLst>
            <a:gd name="adj" fmla="val 113369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300" kern="1200" dirty="0" smtClean="0"/>
        </a:p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b="1" kern="1200" dirty="0" smtClean="0"/>
        </a:p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400" b="1" kern="1200" dirty="0" smtClean="0"/>
            <a:t>HEAD</a:t>
          </a:r>
        </a:p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400" b="1" kern="1200" dirty="0"/>
        </a:p>
      </dsp:txBody>
      <dsp:txXfrm>
        <a:off x="1800200" y="0"/>
        <a:ext cx="3600400" cy="1587906"/>
      </dsp:txXfrm>
    </dsp:sp>
    <dsp:sp modelId="{99BEABFB-8411-43A8-ACA7-AA8FED0CE893}">
      <dsp:nvSpPr>
        <dsp:cNvPr id="0" name=""/>
        <dsp:cNvSpPr/>
      </dsp:nvSpPr>
      <dsp:spPr>
        <a:xfrm>
          <a:off x="0" y="1587906"/>
          <a:ext cx="7200801" cy="1587906"/>
        </a:xfrm>
        <a:prstGeom prst="trapezoid">
          <a:avLst>
            <a:gd name="adj" fmla="val 113369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400" b="1" kern="1200" dirty="0" smtClean="0"/>
            <a:t>BODY</a:t>
          </a:r>
          <a:endParaRPr lang="en-GB" sz="5400" b="1" kern="1200" dirty="0"/>
        </a:p>
      </dsp:txBody>
      <dsp:txXfrm>
        <a:off x="1260140" y="1587906"/>
        <a:ext cx="4680520" cy="1587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2232E-282E-4AB4-AF72-35610156DB6C}">
      <dsp:nvSpPr>
        <dsp:cNvPr id="0" name=""/>
        <dsp:cNvSpPr/>
      </dsp:nvSpPr>
      <dsp:spPr>
        <a:xfrm>
          <a:off x="2880320" y="0"/>
          <a:ext cx="2880320" cy="2055228"/>
        </a:xfrm>
        <a:prstGeom prst="trapezoid">
          <a:avLst>
            <a:gd name="adj" fmla="val 70073"/>
          </a:avLst>
        </a:prstGeom>
        <a:solidFill>
          <a:srgbClr val="F57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000" b="1" kern="1200" dirty="0" smtClean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b="1" kern="1200" dirty="0" smtClean="0"/>
            <a:t>HEAD</a:t>
          </a:r>
          <a:endParaRPr lang="en-GB" sz="4000" b="1" kern="1200" dirty="0"/>
        </a:p>
      </dsp:txBody>
      <dsp:txXfrm>
        <a:off x="2880320" y="0"/>
        <a:ext cx="2880320" cy="2055228"/>
      </dsp:txXfrm>
    </dsp:sp>
    <dsp:sp modelId="{99BEABFB-8411-43A8-ACA7-AA8FED0CE893}">
      <dsp:nvSpPr>
        <dsp:cNvPr id="0" name=""/>
        <dsp:cNvSpPr/>
      </dsp:nvSpPr>
      <dsp:spPr>
        <a:xfrm>
          <a:off x="1440160" y="2055228"/>
          <a:ext cx="5760640" cy="2055228"/>
        </a:xfrm>
        <a:prstGeom prst="trapezoid">
          <a:avLst>
            <a:gd name="adj" fmla="val 70073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400" b="1" kern="1200" dirty="0" smtClean="0"/>
            <a:t>BODY</a:t>
          </a:r>
          <a:endParaRPr lang="en-GB" sz="5400" b="1" kern="1200" dirty="0"/>
        </a:p>
      </dsp:txBody>
      <dsp:txXfrm>
        <a:off x="2448271" y="2055228"/>
        <a:ext cx="3744416" cy="2055228"/>
      </dsp:txXfrm>
    </dsp:sp>
    <dsp:sp modelId="{A484E209-D08B-407F-A77D-D06A8B63DE1B}">
      <dsp:nvSpPr>
        <dsp:cNvPr id="0" name=""/>
        <dsp:cNvSpPr/>
      </dsp:nvSpPr>
      <dsp:spPr>
        <a:xfrm>
          <a:off x="0" y="4110456"/>
          <a:ext cx="8640960" cy="2055228"/>
        </a:xfrm>
        <a:prstGeom prst="trapezoid">
          <a:avLst>
            <a:gd name="adj" fmla="val 70073"/>
          </a:avLst>
        </a:prstGeom>
        <a:solidFill>
          <a:srgbClr val="F57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400" b="1" kern="1200" dirty="0" smtClean="0">
              <a:latin typeface="+mn-lt"/>
            </a:rPr>
            <a:t>HTML </a:t>
          </a:r>
          <a:r>
            <a:rPr lang="de-DE" sz="5400" b="1" kern="1200" dirty="0" err="1" smtClean="0">
              <a:latin typeface="+mn-lt"/>
            </a:rPr>
            <a:t>Footer</a:t>
          </a:r>
          <a:endParaRPr lang="en-GB" sz="5400" b="1" kern="1200" dirty="0">
            <a:latin typeface="+mn-lt"/>
          </a:endParaRPr>
        </a:p>
      </dsp:txBody>
      <dsp:txXfrm>
        <a:off x="1512167" y="4110456"/>
        <a:ext cx="5616624" cy="2055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B878-7B9A-4015-8CC9-04F1ED3E57DC}">
      <dsp:nvSpPr>
        <dsp:cNvPr id="0" name=""/>
        <dsp:cNvSpPr/>
      </dsp:nvSpPr>
      <dsp:spPr>
        <a:xfrm>
          <a:off x="0" y="36642"/>
          <a:ext cx="648817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  </a:t>
          </a:r>
          <a:r>
            <a:rPr lang="de-DE" sz="2000" b="0" kern="1200" dirty="0" smtClean="0"/>
            <a:t>body-</a:t>
          </a:r>
          <a:r>
            <a:rPr lang="de-DE" sz="2000" b="1" kern="1200" dirty="0" smtClean="0"/>
            <a:t>navigation</a:t>
          </a:r>
          <a:endParaRPr lang="en-GB" sz="2000" kern="1200" dirty="0"/>
        </a:p>
      </dsp:txBody>
      <dsp:txXfrm>
        <a:off x="23417" y="60059"/>
        <a:ext cx="6441338" cy="432866"/>
      </dsp:txXfrm>
    </dsp:sp>
    <dsp:sp modelId="{B51D820F-0B53-467B-9753-0E3FC0EB29BA}">
      <dsp:nvSpPr>
        <dsp:cNvPr id="0" name=""/>
        <dsp:cNvSpPr/>
      </dsp:nvSpPr>
      <dsp:spPr>
        <a:xfrm>
          <a:off x="0" y="573942"/>
          <a:ext cx="648817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  body-</a:t>
          </a:r>
          <a:r>
            <a:rPr lang="de-DE" sz="2000" b="1" kern="1200" dirty="0" smtClean="0"/>
            <a:t>banner</a:t>
          </a:r>
          <a:endParaRPr lang="en-GB" sz="2000" b="1" kern="1200" dirty="0"/>
        </a:p>
      </dsp:txBody>
      <dsp:txXfrm>
        <a:off x="23417" y="597359"/>
        <a:ext cx="6441338" cy="432866"/>
      </dsp:txXfrm>
    </dsp:sp>
    <dsp:sp modelId="{8C4AED4F-8706-404C-9894-34806374DC07}">
      <dsp:nvSpPr>
        <dsp:cNvPr id="0" name=""/>
        <dsp:cNvSpPr/>
      </dsp:nvSpPr>
      <dsp:spPr>
        <a:xfrm>
          <a:off x="0" y="1111243"/>
          <a:ext cx="648817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  body-</a:t>
          </a:r>
          <a:r>
            <a:rPr lang="de-DE" sz="2000" b="1" kern="1200" dirty="0" smtClean="0"/>
            <a:t>content</a:t>
          </a:r>
          <a:endParaRPr lang="en-GB" sz="2000" b="1" kern="1200" dirty="0"/>
        </a:p>
      </dsp:txBody>
      <dsp:txXfrm>
        <a:off x="23417" y="1134660"/>
        <a:ext cx="6441338" cy="432866"/>
      </dsp:txXfrm>
    </dsp:sp>
    <dsp:sp modelId="{430750CF-C351-4DAD-B480-ACE7590EF19E}">
      <dsp:nvSpPr>
        <dsp:cNvPr id="0" name=""/>
        <dsp:cNvSpPr/>
      </dsp:nvSpPr>
      <dsp:spPr>
        <a:xfrm>
          <a:off x="0" y="1648543"/>
          <a:ext cx="6488172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  body-</a:t>
          </a:r>
          <a:r>
            <a:rPr lang="de-DE" sz="2000" b="1" kern="1200" dirty="0" err="1" smtClean="0"/>
            <a:t>footer</a:t>
          </a:r>
          <a:endParaRPr lang="en-GB" sz="2000" b="1" kern="1200" dirty="0"/>
        </a:p>
      </dsp:txBody>
      <dsp:txXfrm>
        <a:off x="23417" y="1671960"/>
        <a:ext cx="6441338" cy="432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3671A-96A5-458D-A3EC-69CE2149E14A}">
      <dsp:nvSpPr>
        <dsp:cNvPr id="0" name=""/>
        <dsp:cNvSpPr/>
      </dsp:nvSpPr>
      <dsp:spPr>
        <a:xfrm>
          <a:off x="0" y="75011"/>
          <a:ext cx="1991471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head</a:t>
          </a:r>
          <a:endParaRPr lang="en-GB" sz="2000" kern="1200" dirty="0"/>
        </a:p>
      </dsp:txBody>
      <dsp:txXfrm>
        <a:off x="0" y="75011"/>
        <a:ext cx="1991471" cy="1287000"/>
      </dsp:txXfrm>
    </dsp:sp>
    <dsp:sp modelId="{7CA69769-EAA8-4C5A-85A9-0F7D45563FCF}">
      <dsp:nvSpPr>
        <dsp:cNvPr id="0" name=""/>
        <dsp:cNvSpPr/>
      </dsp:nvSpPr>
      <dsp:spPr>
        <a:xfrm>
          <a:off x="1991471" y="330359"/>
          <a:ext cx="398294" cy="77630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A7805-2A52-4217-9660-398C33F05CB9}">
      <dsp:nvSpPr>
        <dsp:cNvPr id="0" name=""/>
        <dsp:cNvSpPr/>
      </dsp:nvSpPr>
      <dsp:spPr>
        <a:xfrm>
          <a:off x="2549083" y="330359"/>
          <a:ext cx="5416801" cy="776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lane</a:t>
          </a:r>
          <a:r>
            <a:rPr lang="de-DE" sz="1600" kern="1200" dirty="0" smtClean="0"/>
            <a:t> 1: </a:t>
          </a:r>
          <a:r>
            <a:rPr lang="de-DE" sz="1600" kern="1200" dirty="0" err="1" smtClean="0"/>
            <a:t>meta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data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loader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lane</a:t>
          </a:r>
          <a:r>
            <a:rPr lang="de-DE" sz="1600" kern="1200" dirty="0" smtClean="0"/>
            <a:t> 2 </a:t>
          </a:r>
          <a:r>
            <a:rPr lang="de-DE" sz="1600" kern="1200" dirty="0" err="1" smtClean="0"/>
            <a:t>css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loader</a:t>
          </a:r>
          <a:endParaRPr lang="en-GB" sz="1600" kern="1200" dirty="0"/>
        </a:p>
      </dsp:txBody>
      <dsp:txXfrm>
        <a:off x="2549083" y="330359"/>
        <a:ext cx="5416801" cy="776305"/>
      </dsp:txXfrm>
    </dsp:sp>
    <dsp:sp modelId="{04B983CE-9AF2-4182-B787-6A6EAD7AF191}">
      <dsp:nvSpPr>
        <dsp:cNvPr id="0" name=""/>
        <dsp:cNvSpPr/>
      </dsp:nvSpPr>
      <dsp:spPr>
        <a:xfrm>
          <a:off x="0" y="1596011"/>
          <a:ext cx="1991471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body-navigation</a:t>
          </a:r>
          <a:endParaRPr lang="en-GB" sz="2000" kern="1200" dirty="0"/>
        </a:p>
      </dsp:txBody>
      <dsp:txXfrm>
        <a:off x="0" y="1596011"/>
        <a:ext cx="1991471" cy="1287000"/>
      </dsp:txXfrm>
    </dsp:sp>
    <dsp:sp modelId="{31E5ECF6-B368-4F88-8B60-ACEDE4EC7BF2}">
      <dsp:nvSpPr>
        <dsp:cNvPr id="0" name=""/>
        <dsp:cNvSpPr/>
      </dsp:nvSpPr>
      <dsp:spPr>
        <a:xfrm>
          <a:off x="1991471" y="1596011"/>
          <a:ext cx="398294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1F7F2-4644-4FA1-BAE0-A4CFF02FD6BA}">
      <dsp:nvSpPr>
        <dsp:cNvPr id="0" name=""/>
        <dsp:cNvSpPr/>
      </dsp:nvSpPr>
      <dsp:spPr>
        <a:xfrm>
          <a:off x="2549083" y="1596011"/>
          <a:ext cx="5416801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 smtClean="0"/>
            <a:t>lane</a:t>
          </a:r>
          <a:endParaRPr lang="en-GB" sz="1600" kern="1200" dirty="0"/>
        </a:p>
      </dsp:txBody>
      <dsp:txXfrm>
        <a:off x="2549083" y="1596011"/>
        <a:ext cx="5416801" cy="1287000"/>
      </dsp:txXfrm>
    </dsp:sp>
    <dsp:sp modelId="{A23DFB2F-7460-4E70-A722-93A37E60D003}">
      <dsp:nvSpPr>
        <dsp:cNvPr id="0" name=""/>
        <dsp:cNvSpPr/>
      </dsp:nvSpPr>
      <dsp:spPr>
        <a:xfrm>
          <a:off x="0" y="3117011"/>
          <a:ext cx="1991471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body-header</a:t>
          </a:r>
          <a:endParaRPr lang="en-GB" sz="2000" kern="1200" dirty="0"/>
        </a:p>
      </dsp:txBody>
      <dsp:txXfrm>
        <a:off x="0" y="3117011"/>
        <a:ext cx="1991471" cy="1287000"/>
      </dsp:txXfrm>
    </dsp:sp>
    <dsp:sp modelId="{D4D1BF99-537E-49CA-AE87-C85347A9A160}">
      <dsp:nvSpPr>
        <dsp:cNvPr id="0" name=""/>
        <dsp:cNvSpPr/>
      </dsp:nvSpPr>
      <dsp:spPr>
        <a:xfrm>
          <a:off x="1991471" y="3117011"/>
          <a:ext cx="398294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DECAE-B468-4ECF-8E97-C627AABB02BB}">
      <dsp:nvSpPr>
        <dsp:cNvPr id="0" name=""/>
        <dsp:cNvSpPr/>
      </dsp:nvSpPr>
      <dsp:spPr>
        <a:xfrm>
          <a:off x="2549083" y="3117011"/>
          <a:ext cx="5416801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6500" kern="1200" dirty="0"/>
        </a:p>
      </dsp:txBody>
      <dsp:txXfrm>
        <a:off x="2549083" y="3117011"/>
        <a:ext cx="5416801" cy="1287000"/>
      </dsp:txXfrm>
    </dsp:sp>
    <dsp:sp modelId="{8129E9C3-2FFF-4986-8629-8E5C699CA38D}">
      <dsp:nvSpPr>
        <dsp:cNvPr id="0" name=""/>
        <dsp:cNvSpPr/>
      </dsp:nvSpPr>
      <dsp:spPr>
        <a:xfrm>
          <a:off x="0" y="4698340"/>
          <a:ext cx="1991471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body-navigation</a:t>
          </a:r>
          <a:endParaRPr lang="en-GB" sz="2000" kern="1200" dirty="0"/>
        </a:p>
      </dsp:txBody>
      <dsp:txXfrm>
        <a:off x="0" y="4698340"/>
        <a:ext cx="1991471" cy="1287000"/>
      </dsp:txXfrm>
    </dsp:sp>
    <dsp:sp modelId="{DB2D4266-5BB6-4CAD-8C74-DDD8F8E06166}">
      <dsp:nvSpPr>
        <dsp:cNvPr id="0" name=""/>
        <dsp:cNvSpPr/>
      </dsp:nvSpPr>
      <dsp:spPr>
        <a:xfrm>
          <a:off x="1991471" y="4638011"/>
          <a:ext cx="398294" cy="140765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7775A-452E-45CF-BD90-62F738F7580B}">
      <dsp:nvSpPr>
        <dsp:cNvPr id="0" name=""/>
        <dsp:cNvSpPr/>
      </dsp:nvSpPr>
      <dsp:spPr>
        <a:xfrm>
          <a:off x="2549083" y="4638011"/>
          <a:ext cx="5416801" cy="1407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6500" kern="1200" err="1" smtClean="0"/>
            <a:t>lane</a:t>
          </a:r>
          <a:r>
            <a:rPr lang="de-DE" sz="6500" kern="1200" smtClean="0"/>
            <a:t> </a:t>
          </a:r>
          <a:endParaRPr lang="en-GB" sz="6500" kern="1200" dirty="0"/>
        </a:p>
      </dsp:txBody>
      <dsp:txXfrm>
        <a:off x="2549083" y="4638011"/>
        <a:ext cx="5416801" cy="1407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+Icon">
  <dgm:title val="Liste mit vertikalen Klammern"/>
  <dgm:desc val="Hiermit zeigen Sie gruppierte Datenblöcke an. Dies eignet sich optimal für große Mengen von Text der Ebene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14D6-38A9-4808-8F96-074756FFBAE0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9B17B-1453-486C-80A2-127A234ED89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1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B17B-1453-486C-80A2-127A234ED8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10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B17B-1453-486C-80A2-127A234ED89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3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B17B-1453-486C-80A2-127A234ED89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6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B17B-1453-486C-80A2-127A234ED89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82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8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4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52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6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19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9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8C8F-5C6D-4EFE-A89E-9169EB8C2929}" type="datetimeFigureOut">
              <a:rPr lang="en-GB" smtClean="0"/>
              <a:t>31/10/2016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3504-F12F-4C75-86D1-FB61E13984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5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891126" y="8620"/>
            <a:ext cx="4001354" cy="3420380"/>
          </a:xfrm>
          <a:prstGeom prst="rect">
            <a:avLst/>
          </a:prstGeom>
          <a:solidFill>
            <a:srgbClr val="F1F1F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6884572" y="137788"/>
            <a:ext cx="1910021" cy="3154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de-DE" sz="1200" b="1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endParaRPr lang="en-GB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664076" y="2963293"/>
            <a:ext cx="1130518" cy="305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&lt;/</a:t>
            </a:r>
            <a:r>
              <a:rPr lang="de-DE" sz="1200" b="1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endParaRPr lang="en-GB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73558" y="453215"/>
            <a:ext cx="1332876" cy="295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de-DE" sz="1200" b="1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HEAD</a:t>
            </a:r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endParaRPr lang="en-GB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973557" y="1192617"/>
            <a:ext cx="1332875" cy="295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&lt;/</a:t>
            </a:r>
            <a:r>
              <a:rPr lang="de-DE" sz="1200" b="1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HEAD</a:t>
            </a:r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endParaRPr lang="en-GB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971648" y="1767599"/>
            <a:ext cx="1308922" cy="31344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&lt;BODY&gt;</a:t>
            </a:r>
            <a:endParaRPr lang="en-GB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971648" y="2658460"/>
            <a:ext cx="1308922" cy="30483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&lt;/</a:t>
            </a:r>
            <a:r>
              <a:rPr lang="de-DE" sz="1200" b="1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BODY</a:t>
            </a:r>
            <a:r>
              <a:rPr lang="de-DE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endParaRPr lang="en-GB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71600" y="2079876"/>
            <a:ext cx="7335814" cy="443569"/>
          </a:xfrm>
          <a:prstGeom prst="rect">
            <a:avLst/>
          </a:prstGeom>
          <a:solidFill>
            <a:srgbClr val="729FC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 smtClean="0">
                <a:solidFill>
                  <a:schemeClr val="tx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de-DE" b="1" dirty="0" err="1" smtClean="0">
                <a:solidFill>
                  <a:schemeClr val="tx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de-DE" dirty="0" err="1" smtClean="0">
                <a:solidFill>
                  <a:schemeClr val="tx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ection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BODY: Content</a:t>
            </a:r>
            <a:endParaRPr lang="en-GB" b="1" dirty="0" smtClean="0">
              <a:solidFill>
                <a:schemeClr val="tx2">
                  <a:lumMod val="7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971600" y="729726"/>
            <a:ext cx="7335814" cy="44356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de-DE" b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</a:t>
            </a:r>
            <a:r>
              <a:rPr lang="de-DE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ection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HEAD: </a:t>
            </a:r>
            <a:r>
              <a:rPr lang="de-DE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Meta</a:t>
            </a:r>
            <a:r>
              <a:rPr lang="de-DE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GB" b="1" dirty="0" smtClean="0">
              <a:solidFill>
                <a:schemeClr val="tx2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55767" y="1192617"/>
            <a:ext cx="1474373" cy="31936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de-DE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not </a:t>
            </a:r>
            <a:r>
              <a:rPr lang="de-DE" sz="1200" i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visible</a:t>
            </a:r>
            <a:endParaRPr lang="en-GB" sz="1200" i="1" dirty="0" smtClean="0">
              <a:solidFill>
                <a:schemeClr val="tx2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971600" y="2523445"/>
            <a:ext cx="1474373" cy="319362"/>
          </a:xfrm>
          <a:prstGeom prst="rect">
            <a:avLst/>
          </a:prstGeom>
          <a:solidFill>
            <a:srgbClr val="729FC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de-DE" sz="1400" i="1" dirty="0" err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visible</a:t>
            </a:r>
            <a:endParaRPr lang="en-GB" sz="1400" i="1" dirty="0" smtClean="0">
              <a:solidFill>
                <a:schemeClr val="tx2">
                  <a:lumMod val="7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143636"/>
            <a:ext cx="4320480" cy="2584605"/>
          </a:xfrm>
          <a:prstGeom prst="rect">
            <a:avLst/>
          </a:prstGeom>
          <a:solidFill>
            <a:srgbClr val="F1F1F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292080" y="143635"/>
            <a:ext cx="3600399" cy="2584606"/>
          </a:xfrm>
          <a:prstGeom prst="rect">
            <a:avLst/>
          </a:prstGeom>
          <a:solidFill>
            <a:srgbClr val="F1F1F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996825" y="2303483"/>
            <a:ext cx="1440160" cy="31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BASE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317305" y="2303483"/>
            <a:ext cx="1440160" cy="31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PAGE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Gerade Verbindung mit Pfeil 53"/>
          <p:cNvCxnSpPr>
            <a:stCxn id="42" idx="1"/>
            <a:endCxn id="27" idx="3"/>
          </p:cNvCxnSpPr>
          <p:nvPr/>
        </p:nvCxnSpPr>
        <p:spPr>
          <a:xfrm flipH="1">
            <a:off x="4436985" y="2461197"/>
            <a:ext cx="2880320" cy="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69496" y="908720"/>
            <a:ext cx="2160240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de-DE" sz="1600" b="1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de-DE" b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  <a:r>
              <a:rPr lang="de-DE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012159" y="908720"/>
            <a:ext cx="2160240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de-DE" sz="1600" b="1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de-DE" b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  <a:r>
              <a:rPr lang="de-DE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51521" y="3744035"/>
            <a:ext cx="4316980" cy="2840359"/>
          </a:xfrm>
          <a:prstGeom prst="rect">
            <a:avLst/>
          </a:prstGeom>
          <a:solidFill>
            <a:srgbClr val="F1F1F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54520" y="4932052"/>
            <a:ext cx="2590189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de-DE" sz="1600" b="1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de-DE" sz="16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  <a:r>
              <a:rPr lang="de-DE" sz="1600" b="1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GB" sz="16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Pfeil nach rechts 19"/>
          <p:cNvSpPr/>
          <p:nvPr/>
        </p:nvSpPr>
        <p:spPr>
          <a:xfrm rot="5400000">
            <a:off x="487994" y="2595544"/>
            <a:ext cx="3123229" cy="1483137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  <a:endParaRPr lang="en-GB" sz="3600" b="1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Gewinkelte Verbindung 8"/>
          <p:cNvCxnSpPr/>
          <p:nvPr/>
        </p:nvCxnSpPr>
        <p:spPr>
          <a:xfrm flipV="1">
            <a:off x="4436985" y="2618910"/>
            <a:ext cx="3600400" cy="1447848"/>
          </a:xfrm>
          <a:prstGeom prst="bentConnector3">
            <a:avLst>
              <a:gd name="adj1" fmla="val 100001"/>
            </a:avLst>
          </a:prstGeom>
          <a:ln w="38100">
            <a:solidFill>
              <a:schemeClr val="tx1"/>
            </a:solidFill>
            <a:prstDash val="lgDashDot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2996825" y="3909045"/>
            <a:ext cx="1440160" cy="31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     PAGE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00304" y="5994283"/>
            <a:ext cx="3622911" cy="315427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page.html</a:t>
            </a:r>
            <a:endParaRPr lang="en-GB" sz="3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Pfeil nach links 40"/>
          <p:cNvSpPr/>
          <p:nvPr/>
        </p:nvSpPr>
        <p:spPr>
          <a:xfrm>
            <a:off x="3192565" y="563267"/>
            <a:ext cx="2684580" cy="1410985"/>
          </a:xfrm>
          <a:prstGeom prst="lef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  <a:endParaRPr lang="en-GB" sz="2800" b="1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233645"/>
            <a:ext cx="1440160" cy="544072"/>
          </a:xfrm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>
            <a:noAutofit/>
          </a:bodyPr>
          <a:lstStyle/>
          <a:p>
            <a:r>
              <a:rPr lang="de-DE" sz="1600" dirty="0" err="1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r>
              <a:rPr lang="de-DE" sz="16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 err="1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sz="1600" b="1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600" b="1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600" b="1" i="1" dirty="0" err="1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base.yml</a:t>
            </a:r>
            <a:endParaRPr lang="en-GB" sz="1600" b="1" i="1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" name="Gewinkelte Verbindung 10"/>
          <p:cNvCxnSpPr>
            <a:stCxn id="9" idx="2"/>
            <a:endCxn id="4" idx="1"/>
          </p:cNvCxnSpPr>
          <p:nvPr/>
        </p:nvCxnSpPr>
        <p:spPr>
          <a:xfrm rot="16200000" flipH="1">
            <a:off x="785926" y="963390"/>
            <a:ext cx="1166118" cy="79477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ussdiagramm: Dokument 3"/>
          <p:cNvSpPr/>
          <p:nvPr/>
        </p:nvSpPr>
        <p:spPr>
          <a:xfrm>
            <a:off x="1766371" y="458670"/>
            <a:ext cx="2138500" cy="297033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ussdiagramm: Prozess 7"/>
          <p:cNvSpPr/>
          <p:nvPr/>
        </p:nvSpPr>
        <p:spPr>
          <a:xfrm>
            <a:off x="1889515" y="548680"/>
            <a:ext cx="1878960" cy="48271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r>
              <a:rPr lang="de-D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</a:t>
            </a:r>
            <a:endParaRPr lang="en-GB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lussdiagramm: Prozess 4"/>
          <p:cNvSpPr/>
          <p:nvPr/>
        </p:nvSpPr>
        <p:spPr>
          <a:xfrm>
            <a:off x="1889516" y="1162898"/>
            <a:ext cx="1878959" cy="285882"/>
          </a:xfrm>
          <a:prstGeom prst="flowChartProcess">
            <a:avLst/>
          </a:prstGeom>
          <a:solidFill>
            <a:srgbClr val="F57900"/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lane</a:t>
            </a:r>
            <a:endParaRPr lang="en-GB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lussdiagramm: Prozess 18"/>
          <p:cNvSpPr/>
          <p:nvPr/>
        </p:nvSpPr>
        <p:spPr>
          <a:xfrm>
            <a:off x="1889516" y="2423038"/>
            <a:ext cx="1878959" cy="285882"/>
          </a:xfrm>
          <a:prstGeom prst="flowChartProcess">
            <a:avLst/>
          </a:prstGeom>
          <a:solidFill>
            <a:srgbClr val="F57900"/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lane</a:t>
            </a:r>
            <a:endParaRPr lang="en-GB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Flussdiagramm: Dokument 12"/>
          <p:cNvSpPr/>
          <p:nvPr/>
        </p:nvSpPr>
        <p:spPr>
          <a:xfrm>
            <a:off x="5223810" y="458670"/>
            <a:ext cx="2138500" cy="297033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ussdiagramm: Prozess 13"/>
          <p:cNvSpPr/>
          <p:nvPr/>
        </p:nvSpPr>
        <p:spPr>
          <a:xfrm>
            <a:off x="5346954" y="1162898"/>
            <a:ext cx="1878959" cy="285882"/>
          </a:xfrm>
          <a:prstGeom prst="flowChartProcess">
            <a:avLst/>
          </a:prstGeom>
          <a:solidFill>
            <a:srgbClr val="F57900"/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lane</a:t>
            </a:r>
            <a:endParaRPr lang="en-GB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Flussdiagramm: Prozess 14"/>
          <p:cNvSpPr/>
          <p:nvPr/>
        </p:nvSpPr>
        <p:spPr>
          <a:xfrm>
            <a:off x="5346953" y="548680"/>
            <a:ext cx="1878960" cy="48271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r>
              <a:rPr lang="de-DE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HOME</a:t>
            </a:r>
            <a:endParaRPr lang="en-GB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Flussdiagramm: Prozess 19"/>
          <p:cNvSpPr/>
          <p:nvPr/>
        </p:nvSpPr>
        <p:spPr>
          <a:xfrm>
            <a:off x="5346954" y="2423038"/>
            <a:ext cx="1878959" cy="285882"/>
          </a:xfrm>
          <a:prstGeom prst="flowChartProcess">
            <a:avLst/>
          </a:prstGeom>
          <a:solidFill>
            <a:srgbClr val="F57900"/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lane</a:t>
            </a:r>
            <a:endParaRPr lang="en-GB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Flussdiagramm: Prozess 22"/>
          <p:cNvSpPr/>
          <p:nvPr/>
        </p:nvSpPr>
        <p:spPr>
          <a:xfrm>
            <a:off x="5353580" y="1763815"/>
            <a:ext cx="1878959" cy="274841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. .</a:t>
            </a:r>
            <a:endParaRPr lang="en-GB" sz="32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7452320" y="274638"/>
            <a:ext cx="1440160" cy="54407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vert="horz" lIns="91429" tIns="45715" rIns="91429" bIns="45715" rtlCol="0" anchor="ctr">
            <a:noAutofit/>
          </a:bodyPr>
          <a:lstStyle>
            <a:lvl1pPr algn="ctr" defTabSz="91429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 err="1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r>
              <a:rPr lang="de-DE" sz="16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600" dirty="0" err="1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sz="1600" b="1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600" b="1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600" b="1" i="1" dirty="0" err="1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home.yml</a:t>
            </a:r>
            <a:endParaRPr lang="en-GB" sz="1600" b="1" i="1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Flussdiagramm: Prozess 50"/>
          <p:cNvSpPr/>
          <p:nvPr/>
        </p:nvSpPr>
        <p:spPr>
          <a:xfrm>
            <a:off x="1889516" y="1448779"/>
            <a:ext cx="1878959" cy="26521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. .</a:t>
            </a:r>
            <a:endParaRPr lang="en-GB" sz="32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Gewinkelte Verbindung 27"/>
          <p:cNvCxnSpPr>
            <a:stCxn id="27" idx="2"/>
            <a:endCxn id="13" idx="3"/>
          </p:cNvCxnSpPr>
          <p:nvPr/>
        </p:nvCxnSpPr>
        <p:spPr>
          <a:xfrm rot="5400000">
            <a:off x="7204793" y="976227"/>
            <a:ext cx="1125125" cy="81009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Prozess 51"/>
          <p:cNvSpPr/>
          <p:nvPr/>
        </p:nvSpPr>
        <p:spPr>
          <a:xfrm>
            <a:off x="1889516" y="2038656"/>
            <a:ext cx="1878959" cy="26521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. .</a:t>
            </a:r>
            <a:endParaRPr lang="en-GB" sz="32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1368986" y="4149080"/>
            <a:ext cx="2887980" cy="2430270"/>
          </a:xfrm>
          <a:prstGeom prst="rect">
            <a:avLst/>
          </a:prstGeom>
          <a:solidFill>
            <a:srgbClr val="F1F1F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5" name="Flussdiagramm: Prozess 54"/>
          <p:cNvSpPr/>
          <p:nvPr/>
        </p:nvSpPr>
        <p:spPr>
          <a:xfrm>
            <a:off x="1882951" y="4419110"/>
            <a:ext cx="1878959" cy="285882"/>
          </a:xfrm>
          <a:prstGeom prst="flowChartProcess">
            <a:avLst/>
          </a:prstGeom>
          <a:solidFill>
            <a:srgbClr val="F57900"/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lane</a:t>
            </a:r>
            <a:endParaRPr lang="en-GB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Flussdiagramm: Prozess 57"/>
          <p:cNvSpPr/>
          <p:nvPr/>
        </p:nvSpPr>
        <p:spPr>
          <a:xfrm>
            <a:off x="1882951" y="5094185"/>
            <a:ext cx="1878959" cy="274841"/>
          </a:xfrm>
          <a:prstGeom prst="flowChartProcess">
            <a:avLst/>
          </a:prstGeom>
          <a:solidFill>
            <a:srgbClr val="F1F1F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. .</a:t>
            </a:r>
            <a:endParaRPr lang="en-GB" sz="32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Flussdiagramm: Prozess 56"/>
          <p:cNvSpPr/>
          <p:nvPr/>
        </p:nvSpPr>
        <p:spPr>
          <a:xfrm>
            <a:off x="1882951" y="5978433"/>
            <a:ext cx="1878959" cy="285882"/>
          </a:xfrm>
          <a:prstGeom prst="flowChartProcess">
            <a:avLst/>
          </a:prstGeom>
          <a:solidFill>
            <a:srgbClr val="F57900"/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lane</a:t>
            </a:r>
            <a:endParaRPr lang="en-GB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Titel 1"/>
          <p:cNvSpPr txBox="1">
            <a:spLocks/>
          </p:cNvSpPr>
          <p:nvPr/>
        </p:nvSpPr>
        <p:spPr>
          <a:xfrm>
            <a:off x="4572000" y="3879050"/>
            <a:ext cx="1440160" cy="544072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vert="horz" lIns="91429" tIns="45715" rIns="91429" bIns="45715" rtlCol="0" anchor="ctr">
            <a:normAutofit/>
          </a:bodyPr>
          <a:lstStyle>
            <a:lvl1pPr algn="ctr" defTabSz="91429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  <a:r>
              <a:rPr lang="de-DE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index.html</a:t>
            </a:r>
            <a:endParaRPr lang="en-GB" sz="14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Flussdiagramm: Prozess 88"/>
          <p:cNvSpPr/>
          <p:nvPr/>
        </p:nvSpPr>
        <p:spPr>
          <a:xfrm>
            <a:off x="1882951" y="5634245"/>
            <a:ext cx="1878959" cy="285882"/>
          </a:xfrm>
          <a:prstGeom prst="flowChartProcess">
            <a:avLst/>
          </a:prstGeom>
          <a:solidFill>
            <a:srgbClr val="F57900"/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lane</a:t>
            </a:r>
            <a:endParaRPr lang="en-GB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Flussdiagramm: Prozess 89"/>
          <p:cNvSpPr/>
          <p:nvPr/>
        </p:nvSpPr>
        <p:spPr>
          <a:xfrm>
            <a:off x="1882951" y="4763298"/>
            <a:ext cx="1878959" cy="285882"/>
          </a:xfrm>
          <a:prstGeom prst="flowChartProcess">
            <a:avLst/>
          </a:prstGeom>
          <a:solidFill>
            <a:srgbClr val="F57900"/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lane</a:t>
            </a:r>
            <a:endParaRPr lang="en-GB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1" name="Gewinkelte Verbindung 90"/>
          <p:cNvCxnSpPr>
            <a:endCxn id="59" idx="3"/>
          </p:cNvCxnSpPr>
          <p:nvPr/>
        </p:nvCxnSpPr>
        <p:spPr>
          <a:xfrm rot="10800000" flipV="1">
            <a:off x="4256966" y="4419109"/>
            <a:ext cx="1080124" cy="945106"/>
          </a:xfrm>
          <a:prstGeom prst="bentConnector3">
            <a:avLst>
              <a:gd name="adj1" fmla="val 617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feil nach rechts 97"/>
          <p:cNvSpPr/>
          <p:nvPr/>
        </p:nvSpPr>
        <p:spPr>
          <a:xfrm rot="5400000">
            <a:off x="2026866" y="2958797"/>
            <a:ext cx="1530172" cy="130044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  <a:endParaRPr lang="en-GB" sz="2400" b="1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Flussdiagramm: Prozess 21"/>
          <p:cNvSpPr/>
          <p:nvPr/>
        </p:nvSpPr>
        <p:spPr>
          <a:xfrm>
            <a:off x="1889516" y="1837973"/>
            <a:ext cx="1878959" cy="2858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{{ </a:t>
            </a:r>
            <a:r>
              <a:rPr lang="de-DE" b="1" dirty="0" err="1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de-DE" b="1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}}</a:t>
            </a:r>
            <a:endParaRPr lang="en-GB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Pfeil nach links 47"/>
          <p:cNvSpPr/>
          <p:nvPr/>
        </p:nvSpPr>
        <p:spPr>
          <a:xfrm>
            <a:off x="3626894" y="1538789"/>
            <a:ext cx="2025225" cy="999734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  <a:endParaRPr lang="en-GB" sz="20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8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8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079219"/>
              </p:ext>
            </p:extLst>
          </p:nvPr>
        </p:nvGraphicFramePr>
        <p:xfrm>
          <a:off x="971599" y="258233"/>
          <a:ext cx="7200801" cy="3175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84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72000" y="121132"/>
            <a:ext cx="4320480" cy="3285365"/>
          </a:xfrm>
          <a:prstGeom prst="rect">
            <a:avLst/>
          </a:prstGeom>
          <a:solidFill>
            <a:srgbClr val="F1F1F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452319" y="233253"/>
            <a:ext cx="1207259" cy="3154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&lt;HTML&gt;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38292" y="3068960"/>
            <a:ext cx="1221285" cy="30557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&lt;/HTML&gt;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732241" y="503675"/>
            <a:ext cx="1439178" cy="295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&lt;HEAD&gt;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732240" y="1198072"/>
            <a:ext cx="1439178" cy="295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&lt;/HEAD&gt;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731034" y="1403775"/>
            <a:ext cx="1441365" cy="31344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&lt;BODY&gt;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731034" y="2134057"/>
            <a:ext cx="1441365" cy="30483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&lt;/BODY&gt;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51520" y="1684006"/>
            <a:ext cx="7920879" cy="443569"/>
          </a:xfrm>
          <a:prstGeom prst="rect">
            <a:avLst/>
          </a:prstGeom>
          <a:solidFill>
            <a:srgbClr val="729FC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de-DE" dirty="0" err="1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de-DE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ection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HTML BODY: Content</a:t>
            </a:r>
            <a:endParaRPr lang="en-GB" b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51520" y="2580386"/>
            <a:ext cx="7920879" cy="44356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de-DE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ection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HTML 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Footer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JS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files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|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JS 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initialization</a:t>
            </a:r>
            <a:endParaRPr lang="en-GB" b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51520" y="780186"/>
            <a:ext cx="7920879" cy="44356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dirty="0" err="1">
                <a:solidFill>
                  <a:srgbClr val="1F497D">
                    <a:lumMod val="75000"/>
                  </a:srgbClr>
                </a:solidFill>
              </a:rPr>
              <a:t>s</a:t>
            </a:r>
            <a:r>
              <a:rPr lang="de-DE" dirty="0" err="1" smtClean="0">
                <a:solidFill>
                  <a:srgbClr val="1F497D">
                    <a:lumMod val="75000"/>
                  </a:srgbClr>
                </a:solidFill>
              </a:rPr>
              <a:t>ection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HTML HEAD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: 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Meta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|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 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files</a:t>
            </a:r>
            <a:endParaRPr lang="en-GB" b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695958"/>
              </p:ext>
            </p:extLst>
          </p:nvPr>
        </p:nvGraphicFramePr>
        <p:xfrm>
          <a:off x="251520" y="368659"/>
          <a:ext cx="8640960" cy="616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97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278650"/>
            <a:ext cx="4320479" cy="4905546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7429815" y="485673"/>
            <a:ext cx="1102625" cy="28803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&lt;HTML&gt;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29815" y="4590129"/>
            <a:ext cx="1102624" cy="279031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&lt;/HTML&gt;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72200" y="773705"/>
            <a:ext cx="1800200" cy="27003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&lt;HEAD&gt;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372200" y="1448780"/>
            <a:ext cx="1800200" cy="27003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&lt;/HEAD&gt;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687232" y="1718810"/>
            <a:ext cx="1485166" cy="286223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&lt;BODY&gt;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732239" y="3645697"/>
            <a:ext cx="1440162" cy="278358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&lt;/BODY&gt;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82020" y="2005033"/>
            <a:ext cx="7890378" cy="40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dirty="0" err="1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region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body-navigation</a:t>
            </a:r>
            <a:endParaRPr lang="en-GB" b="1" dirty="0">
              <a:solidFill>
                <a:srgbClr val="1F497D">
                  <a:lumMod val="7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82020" y="2410078"/>
            <a:ext cx="7890378" cy="40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 err="1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region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body-banner</a:t>
            </a:r>
            <a:endParaRPr lang="en-GB" b="1" dirty="0">
              <a:solidFill>
                <a:srgbClr val="1F497D">
                  <a:lumMod val="7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82020" y="2815123"/>
            <a:ext cx="7890378" cy="40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dirty="0" err="1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region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body-content</a:t>
            </a:r>
            <a:endParaRPr lang="en-GB" b="1" dirty="0">
              <a:solidFill>
                <a:srgbClr val="1F497D">
                  <a:lumMod val="7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82020" y="3220168"/>
            <a:ext cx="7890378" cy="40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dirty="0" err="1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region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body-</a:t>
            </a:r>
            <a:r>
              <a:rPr lang="de-DE" b="1" dirty="0" err="1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footer</a:t>
            </a:r>
            <a:endParaRPr lang="en-GB" b="1" dirty="0">
              <a:solidFill>
                <a:srgbClr val="1F497D">
                  <a:lumMod val="7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82020" y="4104075"/>
            <a:ext cx="7890378" cy="40504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 </a:t>
            </a:r>
            <a:r>
              <a:rPr lang="de-DE" dirty="0" err="1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region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b="1" dirty="0" err="1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html-footer</a:t>
            </a:r>
            <a:endParaRPr lang="en-GB" b="1" dirty="0">
              <a:solidFill>
                <a:srgbClr val="1F497D">
                  <a:lumMod val="7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82019" y="1043735"/>
            <a:ext cx="7890380" cy="40504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dirty="0" err="1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region</a:t>
            </a:r>
            <a:r>
              <a:rPr lang="de-DE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</a:t>
            </a:r>
            <a:endParaRPr lang="en-GB" b="1" dirty="0" smtClean="0">
              <a:solidFill>
                <a:srgbClr val="1F497D">
                  <a:lumMod val="7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1999" y="204833"/>
            <a:ext cx="4320479" cy="605948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7429817" y="575683"/>
            <a:ext cx="1102623" cy="28803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&lt;HTML&gt;</a:t>
            </a:r>
            <a:endParaRPr lang="en-GB" sz="12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29817" y="5805264"/>
            <a:ext cx="1102622" cy="279031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&lt;/HTML&gt;</a:t>
            </a:r>
            <a:endParaRPr lang="en-GB" sz="12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72200" y="908720"/>
            <a:ext cx="1800200" cy="27003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&lt;HEAD&gt;</a:t>
            </a:r>
            <a:endParaRPr lang="en-GB" sz="12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372200" y="1988840"/>
            <a:ext cx="1800200" cy="27003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&lt;/HEAD&gt;</a:t>
            </a:r>
            <a:endParaRPr lang="en-GB" sz="12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372200" y="2348880"/>
            <a:ext cx="1800200" cy="286223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&lt;BODY&gt;</a:t>
            </a:r>
            <a:endParaRPr lang="en-GB" sz="12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372201" y="4230762"/>
            <a:ext cx="1800200" cy="278358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&lt;/BODY&gt;</a:t>
            </a:r>
            <a:endParaRPr lang="en-GB" sz="12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82020" y="2626920"/>
            <a:ext cx="7890378" cy="3682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Navigation</a:t>
            </a:r>
            <a:endParaRPr lang="en-GB" b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82020" y="2995143"/>
            <a:ext cx="7890378" cy="40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Header</a:t>
            </a:r>
            <a:endParaRPr lang="en-GB" b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82020" y="3400188"/>
            <a:ext cx="7890378" cy="40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 </a:t>
            </a:r>
            <a:r>
              <a:rPr lang="de-DE" b="1" dirty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ontent</a:t>
            </a:r>
            <a:endParaRPr lang="en-GB" b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82020" y="3805233"/>
            <a:ext cx="7890378" cy="40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err="1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ooter</a:t>
            </a:r>
            <a:endParaRPr lang="en-GB" b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89173" y="4779150"/>
            <a:ext cx="7890378" cy="405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JS </a:t>
            </a:r>
            <a:r>
              <a:rPr lang="de-DE" i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endParaRPr lang="en-GB" i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82023" y="5184195"/>
            <a:ext cx="7890378" cy="405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JS </a:t>
            </a:r>
            <a:r>
              <a:rPr lang="de-DE" i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initializer</a:t>
            </a:r>
            <a:endParaRPr lang="en-GB" i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82019" y="1178750"/>
            <a:ext cx="7890380" cy="40504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Meta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i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endParaRPr lang="en-GB" i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82019" y="1562222"/>
            <a:ext cx="7890379" cy="40504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b="1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de-DE" b="1" dirty="0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CSS </a:t>
            </a:r>
            <a:r>
              <a:rPr lang="de-DE" i="1" dirty="0" err="1" smtClean="0">
                <a:solidFill>
                  <a:srgbClr val="1F497D">
                    <a:lumMod val="75000"/>
                  </a:srgb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endParaRPr lang="en-GB" i="1" dirty="0" smtClean="0">
              <a:solidFill>
                <a:srgbClr val="1F497D">
                  <a:lumMod val="75000"/>
                </a:srgb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224200697"/>
              </p:ext>
            </p:extLst>
          </p:nvPr>
        </p:nvGraphicFramePr>
        <p:xfrm>
          <a:off x="1691680" y="728700"/>
          <a:ext cx="6488172" cy="216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/>
          <p:cNvGrpSpPr/>
          <p:nvPr/>
        </p:nvGrpSpPr>
        <p:grpSpPr>
          <a:xfrm>
            <a:off x="521550" y="2888940"/>
            <a:ext cx="8190910" cy="479700"/>
            <a:chOff x="0" y="1648543"/>
            <a:chExt cx="4087223" cy="479700"/>
          </a:xfrm>
          <a:solidFill>
            <a:schemeClr val="accent6"/>
          </a:solidFill>
        </p:grpSpPr>
        <p:sp>
          <p:nvSpPr>
            <p:cNvPr id="9" name="Abgerundetes Rechteck 8"/>
            <p:cNvSpPr/>
            <p:nvPr/>
          </p:nvSpPr>
          <p:spPr>
            <a:xfrm>
              <a:off x="0" y="1648543"/>
              <a:ext cx="4087223" cy="47970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Abgerundetes Rechteck 4"/>
            <p:cNvSpPr/>
            <p:nvPr/>
          </p:nvSpPr>
          <p:spPr>
            <a:xfrm>
              <a:off x="23417" y="1671960"/>
              <a:ext cx="4040389" cy="4328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dirty="0" smtClean="0"/>
                <a:t>  </a:t>
              </a:r>
              <a:r>
                <a:rPr lang="de-DE" sz="2000" dirty="0" err="1" smtClean="0"/>
                <a:t>html</a:t>
              </a:r>
              <a:r>
                <a:rPr lang="de-DE" sz="2000" kern="1200" dirty="0" err="1" smtClean="0"/>
                <a:t>-</a:t>
              </a:r>
              <a:r>
                <a:rPr lang="de-DE" sz="2000" b="1" kern="1200" dirty="0" err="1" smtClean="0"/>
                <a:t>footer</a:t>
              </a:r>
              <a:endParaRPr lang="en-GB" sz="2000" b="1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21550" y="233645"/>
            <a:ext cx="8190910" cy="479700"/>
            <a:chOff x="0" y="1648543"/>
            <a:chExt cx="4087223" cy="479700"/>
          </a:xfrm>
          <a:solidFill>
            <a:schemeClr val="accent6"/>
          </a:solidFill>
        </p:grpSpPr>
        <p:sp>
          <p:nvSpPr>
            <p:cNvPr id="12" name="Abgerundetes Rechteck 11"/>
            <p:cNvSpPr/>
            <p:nvPr/>
          </p:nvSpPr>
          <p:spPr>
            <a:xfrm>
              <a:off x="0" y="1648543"/>
              <a:ext cx="4087223" cy="47970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bgerundetes Rechteck 4"/>
            <p:cNvSpPr/>
            <p:nvPr/>
          </p:nvSpPr>
          <p:spPr>
            <a:xfrm>
              <a:off x="23417" y="1671960"/>
              <a:ext cx="4040389" cy="4328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000" dirty="0" smtClean="0"/>
                <a:t>  </a:t>
              </a:r>
              <a:r>
                <a:rPr lang="de-DE" sz="2000" dirty="0" err="1" smtClean="0"/>
                <a:t>head</a:t>
              </a:r>
              <a:endParaRPr lang="en-GB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41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77181878"/>
              </p:ext>
            </p:extLst>
          </p:nvPr>
        </p:nvGraphicFramePr>
        <p:xfrm>
          <a:off x="589057" y="503675"/>
          <a:ext cx="7965885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143635"/>
            <a:ext cx="4320480" cy="3285365"/>
          </a:xfrm>
          <a:prstGeom prst="rect">
            <a:avLst/>
          </a:prstGeom>
          <a:solidFill>
            <a:srgbClr val="F1F1F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76545" y="548680"/>
            <a:ext cx="1185783" cy="31542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&lt;HTML&gt;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76545" y="3123430"/>
            <a:ext cx="1185783" cy="30557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&lt;/HTML&gt;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6337" y="818710"/>
            <a:ext cx="3122242" cy="295713"/>
          </a:xfrm>
          <a:prstGeom prst="rect">
            <a:avLst/>
          </a:prstGeom>
          <a:solidFill>
            <a:srgbClr val="F579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&lt;HEAD&gt; HTML </a:t>
            </a:r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meta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</a:t>
            </a:r>
            <a:r>
              <a:rPr lang="de-DE" sz="1200" b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HEAD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01571" y="1088740"/>
            <a:ext cx="960758" cy="313446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&lt;BODY&gt;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46575" y="2539102"/>
            <a:ext cx="915753" cy="304833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&lt;/BODY&gt;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71599" y="1808820"/>
            <a:ext cx="2745305" cy="374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r>
              <a:rPr lang="de-DE" sz="1200" b="1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{{ </a:t>
            </a:r>
            <a:r>
              <a:rPr lang="de-DE" b="1" dirty="0" err="1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de-DE" b="1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}}</a:t>
            </a:r>
            <a:endParaRPr lang="en-GB" b="1" dirty="0" smtClean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71600" y="1468102"/>
            <a:ext cx="2160241" cy="2957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971600" y="2233187"/>
            <a:ext cx="2160241" cy="2957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35096" y="2843935"/>
            <a:ext cx="2988845" cy="295713"/>
          </a:xfrm>
          <a:prstGeom prst="rect">
            <a:avLst/>
          </a:prstGeom>
          <a:solidFill>
            <a:srgbClr val="F579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HTML </a:t>
            </a:r>
            <a:r>
              <a:rPr lang="de-DE" sz="1200" b="1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</a:t>
            </a:r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b="1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de-DE" sz="12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2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292080" y="143634"/>
            <a:ext cx="3600399" cy="3285365"/>
          </a:xfrm>
          <a:prstGeom prst="rect">
            <a:avLst/>
          </a:prstGeom>
          <a:solidFill>
            <a:srgbClr val="F1F1F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996825" y="278258"/>
            <a:ext cx="1440160" cy="3154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BASE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317305" y="278258"/>
            <a:ext cx="1440160" cy="31542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r>
              <a:rPr lang="de-DE" sz="12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PAGE</a:t>
            </a:r>
            <a:endParaRPr lang="en-GB" sz="12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967155" y="1258465"/>
            <a:ext cx="2790310" cy="14330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de-DE" sz="1600" b="1" dirty="0" smtClean="0">
                <a:solidFill>
                  <a:srgbClr val="1F497D">
                    <a:lumMod val="7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de-DE" sz="2400" b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  <a:r>
              <a:rPr lang="de-DE" sz="24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de-DE" sz="2400" b="1" dirty="0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2400" b="1" dirty="0" err="1" smtClean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de-DE" sz="2400" b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Gerade Verbindung mit Pfeil 53"/>
          <p:cNvCxnSpPr>
            <a:stCxn id="42" idx="1"/>
            <a:endCxn id="27" idx="3"/>
          </p:cNvCxnSpPr>
          <p:nvPr/>
        </p:nvCxnSpPr>
        <p:spPr>
          <a:xfrm flipH="1">
            <a:off x="4436985" y="435972"/>
            <a:ext cx="2880320" cy="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links 56"/>
          <p:cNvSpPr/>
          <p:nvPr/>
        </p:nvSpPr>
        <p:spPr>
          <a:xfrm>
            <a:off x="3860169" y="1435665"/>
            <a:ext cx="1954205" cy="1120342"/>
          </a:xfrm>
          <a:prstGeom prst="lef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  <a:endParaRPr lang="en-GB" sz="2800" b="1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Bildschirmpräsentation (4:3)</PresentationFormat>
  <Paragraphs>113</Paragraphs>
  <Slides>12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layout data base.yml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Juergen Adams</dc:creator>
  <cp:lastModifiedBy>Juergen Adams</cp:lastModifiedBy>
  <cp:revision>78</cp:revision>
  <dcterms:created xsi:type="dcterms:W3CDTF">2016-10-19T07:27:42Z</dcterms:created>
  <dcterms:modified xsi:type="dcterms:W3CDTF">2016-10-31T15:46:32Z</dcterms:modified>
</cp:coreProperties>
</file>