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A03B"/>
    <a:srgbClr val="14213D"/>
    <a:srgbClr val="FFF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3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EA27-3D72-48E9-A4C2-73E4C3437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27C25-4418-4857-B1DB-C139E5104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C7368-8D9D-40DE-BF35-B53231C4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3E26-AC9A-4630-8E26-6DF60E27231A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F4A51-C258-4A27-BA1D-AF4C4A3E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8061A-536C-4980-9118-412E707E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D3B5-5461-4A9B-B83C-64B567A9A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79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3A6EC-1E86-4288-ADF6-D04A880C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EA04D-BA93-4846-BB60-D8993B680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691ED-26B1-4E84-91EE-AC80F30C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3E26-AC9A-4630-8E26-6DF60E27231A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67B92-5E73-4209-A4FE-D32ABBD0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59F2C-EF6C-4614-B9C2-0A4B3146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D3B5-5461-4A9B-B83C-64B567A9A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40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43115-A1A2-4C47-BE74-7734EA49C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34357-7983-4A91-9BDE-94D38367E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9F5AE-5792-4A85-AFF3-05A86765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3E26-AC9A-4630-8E26-6DF60E27231A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0A699-4DBE-46C8-BB76-EF79D238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5D004-FB79-456B-862C-F0BE9DAC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D3B5-5461-4A9B-B83C-64B567A9A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19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48E00-E58B-4442-9E34-578BA5D8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7ABD6-769E-4CE4-B419-F1CA90DAD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EC1BB-5645-47D6-901E-FF05DE2F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3E26-AC9A-4630-8E26-6DF60E27231A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56280-562F-4C7B-9080-3484F16F2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587B0-BEC1-4092-8933-439DB387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D3B5-5461-4A9B-B83C-64B567A9A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65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8563-6D5E-46D3-B1B3-A510D9B9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815D7-953A-4DB8-AC3D-39129AF6F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6B86A-ADBB-464B-B377-2C841376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3E26-AC9A-4630-8E26-6DF60E27231A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214C9-DEDE-4430-A773-CB21427E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E13E7-5814-4FCE-9568-8F8E2C16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D3B5-5461-4A9B-B83C-64B567A9A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64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728D-90CE-428B-BF12-E0F93177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51D2D-111E-4F98-9D00-BEE0CB31E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6148E-2346-47E3-9CDB-26AEA9824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984B5-2B80-4678-947F-91898BD7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3E26-AC9A-4630-8E26-6DF60E27231A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CE982-A709-4D36-8B6C-D6ED37A4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6C67A-9DEE-4034-A107-EECF35D3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D3B5-5461-4A9B-B83C-64B567A9A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73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ED75-B5D9-4304-B76A-3743B14B5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BB8A0-5F7F-46F0-A3A0-20E96CFF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4D09A-36FE-424D-AB91-60F827BC2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F8E18-047F-4E1B-9D0C-8A0583DA4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A2942-ED6D-470D-8B96-311D380FD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9ED79-6DCF-4BDD-8D24-29A52F4F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3E26-AC9A-4630-8E26-6DF60E27231A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6ABA8-A5DD-4305-AB2D-66C354F3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20060-9829-42E8-B228-C10F09A9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D3B5-5461-4A9B-B83C-64B567A9A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09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772F-15AC-4039-9FC8-BFBD889A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7575C-1734-41EE-89FD-2E9180FD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3E26-AC9A-4630-8E26-6DF60E27231A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F026D-4833-468A-A1BA-5C684C5D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EC969-DC64-4C98-8CBF-F1D52BBF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D3B5-5461-4A9B-B83C-64B567A9A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07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F5DE0-6571-45D9-B233-B6B831AA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3E26-AC9A-4630-8E26-6DF60E27231A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A9A44-5C95-452C-95DA-BD081580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BF372-0D4A-4320-9531-D9F77758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D3B5-5461-4A9B-B83C-64B567A9A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43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631B-EE87-449E-A274-DD2C52D1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0E7A1-2AE2-494A-A640-7D3573B0B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FACFB-A5F1-4EFB-93AF-B7BC3A4E0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948C5-C571-4B92-AFD5-2C5CF109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3E26-AC9A-4630-8E26-6DF60E27231A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95D12-A9F9-4C9C-B9B9-3DF63225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237B2-09B5-4B93-85F6-E0368946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D3B5-5461-4A9B-B83C-64B567A9A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6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B3EAD-51C6-4053-827A-708296E6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64E21B-8A6B-42E3-9D2E-B60564DC7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45196-8755-4AEB-8CC9-7EDDAE5A4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74054-DC2B-41D1-A3B6-B580FE45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3E26-AC9A-4630-8E26-6DF60E27231A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28CB5-B658-4499-837E-C9B8FA7B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151FA-66CC-4217-834C-065C1696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D3B5-5461-4A9B-B83C-64B567A9A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84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5231EA-743C-4F34-BE62-67BF9B39D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7A8C7-0BC6-4BD5-9405-2E2F7B461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D30DF-3959-45E6-8727-276DCE54A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23E26-AC9A-4630-8E26-6DF60E27231A}" type="datetimeFigureOut">
              <a:rPr lang="en-GB" smtClean="0"/>
              <a:t>04/10/2020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67C65-EA07-4CEC-9026-214B19A3C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6320E-75C8-45E6-AB24-C7B9D7F4C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1D3B5-5461-4A9B-B83C-64B567A9A9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95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04F570-9F97-4D5B-9D9B-2D44AB9E1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962" y="105413"/>
            <a:ext cx="9162356" cy="6450141"/>
          </a:xfrm>
          <a:prstGeom prst="rect">
            <a:avLst/>
          </a:prstGeom>
        </p:spPr>
      </p:pic>
      <p:sp>
        <p:nvSpPr>
          <p:cNvPr id="5" name="Callout: Line with Accent Bar 4">
            <a:extLst>
              <a:ext uri="{FF2B5EF4-FFF2-40B4-BE49-F238E27FC236}">
                <a16:creationId xmlns:a16="http://schemas.microsoft.com/office/drawing/2014/main" id="{EB270EFD-E52C-4877-901C-E714C69772D7}"/>
              </a:ext>
            </a:extLst>
          </p:cNvPr>
          <p:cNvSpPr/>
          <p:nvPr/>
        </p:nvSpPr>
        <p:spPr>
          <a:xfrm>
            <a:off x="199103" y="326639"/>
            <a:ext cx="1983658" cy="2005780"/>
          </a:xfrm>
          <a:prstGeom prst="accentCallout1">
            <a:avLst>
              <a:gd name="adj1" fmla="val 81251"/>
              <a:gd name="adj2" fmla="val 101445"/>
              <a:gd name="adj3" fmla="val 106250"/>
              <a:gd name="adj4" fmla="val 316842"/>
            </a:avLst>
          </a:prstGeom>
          <a:noFill/>
          <a:ln w="38100">
            <a:solidFill>
              <a:srgbClr val="CEA03B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rgbClr val="CEA03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 the list of habits that you want to track</a:t>
            </a:r>
          </a:p>
        </p:txBody>
      </p:sp>
      <p:sp>
        <p:nvSpPr>
          <p:cNvPr id="7" name="Callout: Line with Accent Bar 6">
            <a:extLst>
              <a:ext uri="{FF2B5EF4-FFF2-40B4-BE49-F238E27FC236}">
                <a16:creationId xmlns:a16="http://schemas.microsoft.com/office/drawing/2014/main" id="{A6210FB6-A693-441E-AC6C-E22F2DFE16B5}"/>
              </a:ext>
            </a:extLst>
          </p:cNvPr>
          <p:cNvSpPr/>
          <p:nvPr/>
        </p:nvSpPr>
        <p:spPr>
          <a:xfrm>
            <a:off x="199103" y="2639678"/>
            <a:ext cx="2042652" cy="1703722"/>
          </a:xfrm>
          <a:prstGeom prst="accentCallout1">
            <a:avLst>
              <a:gd name="adj1" fmla="val 44119"/>
              <a:gd name="adj2" fmla="val 99586"/>
              <a:gd name="adj3" fmla="val 70682"/>
              <a:gd name="adj4" fmla="val 124013"/>
            </a:avLst>
          </a:prstGeom>
          <a:noFill/>
          <a:ln w="38100">
            <a:solidFill>
              <a:srgbClr val="CEA03B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rgbClr val="CEA03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 start date (preferably a Monday)</a:t>
            </a:r>
          </a:p>
        </p:txBody>
      </p:sp>
      <p:sp>
        <p:nvSpPr>
          <p:cNvPr id="9" name="Callout: Line with Accent Bar 8">
            <a:extLst>
              <a:ext uri="{FF2B5EF4-FFF2-40B4-BE49-F238E27FC236}">
                <a16:creationId xmlns:a16="http://schemas.microsoft.com/office/drawing/2014/main" id="{92BE8972-C23D-4C86-9F29-CA6B2A8C0740}"/>
              </a:ext>
            </a:extLst>
          </p:cNvPr>
          <p:cNvSpPr/>
          <p:nvPr/>
        </p:nvSpPr>
        <p:spPr>
          <a:xfrm>
            <a:off x="199103" y="4549774"/>
            <a:ext cx="1983658" cy="1828903"/>
          </a:xfrm>
          <a:prstGeom prst="accentCallout1">
            <a:avLst>
              <a:gd name="adj1" fmla="val 9884"/>
              <a:gd name="adj2" fmla="val 102188"/>
              <a:gd name="adj3" fmla="val -3222"/>
              <a:gd name="adj4" fmla="val 362567"/>
            </a:avLst>
          </a:prstGeom>
          <a:noFill/>
          <a:ln w="38100">
            <a:solidFill>
              <a:srgbClr val="CEA03B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rgbClr val="CEA03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Enter 1 if you succeeded, 0 if not</a:t>
            </a:r>
          </a:p>
        </p:txBody>
      </p:sp>
    </p:spTree>
    <p:extLst>
      <p:ext uri="{BB962C8B-B14F-4D97-AF65-F5344CB8AC3E}">
        <p14:creationId xmlns:p14="http://schemas.microsoft.com/office/powerpoint/2010/main" val="251812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Jain</dc:creator>
  <cp:lastModifiedBy>Siddharth Jain</cp:lastModifiedBy>
  <cp:revision>4</cp:revision>
  <dcterms:created xsi:type="dcterms:W3CDTF">2020-10-04T19:21:18Z</dcterms:created>
  <dcterms:modified xsi:type="dcterms:W3CDTF">2020-10-04T21:00:24Z</dcterms:modified>
</cp:coreProperties>
</file>