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\minima\assets\xls\Weight%20Los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\minima\assets\xls\Weight%20Los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\minima\assets\xls\Weight%20Los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854002624671919E-2"/>
          <c:y val="0.12772717993584135"/>
          <c:w val="0.93451432633420828"/>
          <c:h val="0.75565966754155733"/>
        </c:manualLayout>
      </c:layout>
      <c:lineChart>
        <c:grouping val="standard"/>
        <c:varyColors val="0"/>
        <c:ser>
          <c:idx val="0"/>
          <c:order val="0"/>
          <c:tx>
            <c:strRef>
              <c:f>Data!$V$1</c:f>
              <c:strCache>
                <c:ptCount val="1"/>
                <c:pt idx="0">
                  <c:v>Weight</c:v>
                </c:pt>
              </c:strCache>
            </c:strRef>
          </c:tx>
          <c:spPr>
            <a:ln w="28575" cap="rnd">
              <a:solidFill>
                <a:srgbClr val="14213D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12700">
                <a:solidFill>
                  <a:srgbClr val="14213D"/>
                </a:solidFill>
              </a:ln>
              <a:effectLst/>
            </c:spPr>
          </c:marker>
          <c:dLbls>
            <c:dLbl>
              <c:idx val="10"/>
              <c:layout>
                <c:manualLayout>
                  <c:x val="-1.4583888888888889E-2"/>
                  <c:y val="-4.306240740740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34-43BB-B4CC-124A0FF89D6B}"/>
                </c:ext>
              </c:extLst>
            </c:dLbl>
            <c:dLbl>
              <c:idx val="11"/>
              <c:layout>
                <c:manualLayout>
                  <c:x val="-6.1172222222222218E-3"/>
                  <c:y val="-3.1303148148148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34-43BB-B4CC-124A0FF89D6B}"/>
                </c:ext>
              </c:extLst>
            </c:dLbl>
            <c:dLbl>
              <c:idx val="12"/>
              <c:layout>
                <c:manualLayout>
                  <c:x val="-8.9394444444443402E-3"/>
                  <c:y val="-3.60068518518518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34-43BB-B4CC-124A0FF89D6B}"/>
                </c:ext>
              </c:extLst>
            </c:dLbl>
            <c:dLbl>
              <c:idx val="13"/>
              <c:layout>
                <c:manualLayout>
                  <c:x val="-4.7061111111111114E-3"/>
                  <c:y val="-3.1303148148148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34-43BB-B4CC-124A0FF89D6B}"/>
                </c:ext>
              </c:extLst>
            </c:dLbl>
            <c:dLbl>
              <c:idx val="14"/>
              <c:layout>
                <c:manualLayout>
                  <c:x val="-1.0350555555555556E-2"/>
                  <c:y val="-4.306240740740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34-43BB-B4CC-124A0FF89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14213D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Data!$U$2:$U$17</c:f>
              <c:numCache>
                <c:formatCode>[$-409]d\-mmm\-yy;@</c:formatCode>
                <c:ptCount val="16"/>
                <c:pt idx="0">
                  <c:v>44105</c:v>
                </c:pt>
                <c:pt idx="1">
                  <c:v>44075</c:v>
                </c:pt>
                <c:pt idx="2">
                  <c:v>44044</c:v>
                </c:pt>
                <c:pt idx="3">
                  <c:v>44013</c:v>
                </c:pt>
                <c:pt idx="4">
                  <c:v>43983</c:v>
                </c:pt>
                <c:pt idx="5">
                  <c:v>43952</c:v>
                </c:pt>
                <c:pt idx="6">
                  <c:v>43922</c:v>
                </c:pt>
                <c:pt idx="7">
                  <c:v>43891</c:v>
                </c:pt>
                <c:pt idx="8">
                  <c:v>43862</c:v>
                </c:pt>
                <c:pt idx="9">
                  <c:v>43831</c:v>
                </c:pt>
                <c:pt idx="10">
                  <c:v>43800</c:v>
                </c:pt>
                <c:pt idx="11">
                  <c:v>43770</c:v>
                </c:pt>
                <c:pt idx="12">
                  <c:v>43739</c:v>
                </c:pt>
                <c:pt idx="13">
                  <c:v>43709</c:v>
                </c:pt>
                <c:pt idx="14">
                  <c:v>43678</c:v>
                </c:pt>
                <c:pt idx="15">
                  <c:v>43647</c:v>
                </c:pt>
              </c:numCache>
            </c:numRef>
          </c:cat>
          <c:val>
            <c:numRef>
              <c:f>Data!$V$2:$V$17</c:f>
              <c:numCache>
                <c:formatCode>0.0</c:formatCode>
                <c:ptCount val="16"/>
                <c:pt idx="0">
                  <c:v>70.695000000000007</c:v>
                </c:pt>
                <c:pt idx="1">
                  <c:v>71.641379310344831</c:v>
                </c:pt>
                <c:pt idx="2">
                  <c:v>72.948275862068968</c:v>
                </c:pt>
                <c:pt idx="3">
                  <c:v>74.41724137931034</c:v>
                </c:pt>
                <c:pt idx="4">
                  <c:v>76.111999999999995</c:v>
                </c:pt>
                <c:pt idx="5">
                  <c:v>78.123529411764707</c:v>
                </c:pt>
                <c:pt idx="6">
                  <c:v>78.899999999999991</c:v>
                </c:pt>
                <c:pt idx="7">
                  <c:v>79.05</c:v>
                </c:pt>
                <c:pt idx="8">
                  <c:v>79.13333333333334</c:v>
                </c:pt>
                <c:pt idx="9">
                  <c:v>79.728571428571428</c:v>
                </c:pt>
                <c:pt idx="10">
                  <c:v>79.849999999999994</c:v>
                </c:pt>
                <c:pt idx="11">
                  <c:v>79.61666666666666</c:v>
                </c:pt>
                <c:pt idx="12">
                  <c:v>80.66</c:v>
                </c:pt>
                <c:pt idx="13">
                  <c:v>80.8</c:v>
                </c:pt>
                <c:pt idx="14">
                  <c:v>81.493333333333325</c:v>
                </c:pt>
                <c:pt idx="15">
                  <c:v>81.88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E334-43BB-B4CC-124A0FF89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9862472"/>
        <c:axId val="699859848"/>
      </c:lineChart>
      <c:dateAx>
        <c:axId val="69986247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rgbClr val="14213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699859848"/>
        <c:crosses val="autoZero"/>
        <c:auto val="0"/>
        <c:lblOffset val="100"/>
        <c:baseTimeUnit val="months"/>
      </c:dateAx>
      <c:valAx>
        <c:axId val="699859848"/>
        <c:scaling>
          <c:orientation val="minMax"/>
          <c:min val="69"/>
        </c:scaling>
        <c:delete val="1"/>
        <c:axPos val="l"/>
        <c:majorGridlines>
          <c:spPr>
            <a:ln w="9525" cap="flat" cmpd="sng" algn="ctr">
              <a:solidFill>
                <a:srgbClr val="FFFAEB"/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699862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1" u="none" strike="noStrike" kern="1200" spc="0" baseline="0">
                <a:solidFill>
                  <a:srgbClr val="14213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600" i="1">
                <a:solidFill>
                  <a:srgbClr val="1421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</a:t>
            </a:r>
            <a:r>
              <a:rPr lang="en-US" sz="1600" i="1" baseline="0">
                <a:solidFill>
                  <a:srgbClr val="1421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Monthly </a:t>
            </a:r>
            <a:r>
              <a:rPr lang="en-US" sz="1600" i="1">
                <a:solidFill>
                  <a:srgbClr val="1421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1" u="none" strike="noStrike" kern="1200" spc="0" baseline="0">
              <a:solidFill>
                <a:srgbClr val="14213D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141076115485566E-2"/>
          <c:y val="0.10486907407407407"/>
          <c:w val="0.92781299212598423"/>
          <c:h val="0.77528463108778067"/>
        </c:manualLayout>
      </c:layout>
      <c:lineChart>
        <c:grouping val="standard"/>
        <c:varyColors val="0"/>
        <c:ser>
          <c:idx val="0"/>
          <c:order val="0"/>
          <c:tx>
            <c:strRef>
              <c:f>Data!$W$1</c:f>
              <c:strCache>
                <c:ptCount val="1"/>
                <c:pt idx="0">
                  <c:v>Age</c:v>
                </c:pt>
              </c:strCache>
            </c:strRef>
          </c:tx>
          <c:spPr>
            <a:ln w="28575" cap="rnd">
              <a:solidFill>
                <a:srgbClr val="14213D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12700">
                <a:solidFill>
                  <a:srgbClr val="14213D"/>
                </a:solidFill>
              </a:ln>
              <a:effectLst/>
            </c:spPr>
          </c:marker>
          <c:dLbls>
            <c:dLbl>
              <c:idx val="10"/>
              <c:layout>
                <c:manualLayout>
                  <c:x val="-1.4583888888888889E-2"/>
                  <c:y val="-4.306240740740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05-4091-92CB-6CBDAF23FB6C}"/>
                </c:ext>
              </c:extLst>
            </c:dLbl>
            <c:dLbl>
              <c:idx val="11"/>
              <c:layout>
                <c:manualLayout>
                  <c:x val="-6.1172222222222218E-3"/>
                  <c:y val="-3.1303148148148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05-4091-92CB-6CBDAF23FB6C}"/>
                </c:ext>
              </c:extLst>
            </c:dLbl>
            <c:dLbl>
              <c:idx val="12"/>
              <c:layout>
                <c:manualLayout>
                  <c:x val="-8.9394444444443402E-3"/>
                  <c:y val="-3.60068518518518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605-4091-92CB-6CBDAF23FB6C}"/>
                </c:ext>
              </c:extLst>
            </c:dLbl>
            <c:dLbl>
              <c:idx val="13"/>
              <c:layout>
                <c:manualLayout>
                  <c:x val="-4.7061111111111114E-3"/>
                  <c:y val="-3.1303148148148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05-4091-92CB-6CBDAF23FB6C}"/>
                </c:ext>
              </c:extLst>
            </c:dLbl>
            <c:dLbl>
              <c:idx val="14"/>
              <c:layout>
                <c:manualLayout>
                  <c:x val="-1.0350555555555556E-2"/>
                  <c:y val="-4.306240740740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605-4091-92CB-6CBDAF23FB6C}"/>
                </c:ext>
              </c:extLst>
            </c:dLbl>
            <c:dLbl>
              <c:idx val="15"/>
              <c:layout>
                <c:manualLayout>
                  <c:x val="-4.945949074074074E-3"/>
                  <c:y val="-4.3724845679012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605-4091-92CB-6CBDAF23FB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14213D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Data!$U$2:$U$17</c:f>
              <c:numCache>
                <c:formatCode>[$-409]d\-mmm\-yy;@</c:formatCode>
                <c:ptCount val="16"/>
                <c:pt idx="0">
                  <c:v>44105</c:v>
                </c:pt>
                <c:pt idx="1">
                  <c:v>44075</c:v>
                </c:pt>
                <c:pt idx="2">
                  <c:v>44044</c:v>
                </c:pt>
                <c:pt idx="3">
                  <c:v>44013</c:v>
                </c:pt>
                <c:pt idx="4">
                  <c:v>43983</c:v>
                </c:pt>
                <c:pt idx="5">
                  <c:v>43952</c:v>
                </c:pt>
                <c:pt idx="6">
                  <c:v>43922</c:v>
                </c:pt>
                <c:pt idx="7">
                  <c:v>43891</c:v>
                </c:pt>
                <c:pt idx="8">
                  <c:v>43862</c:v>
                </c:pt>
                <c:pt idx="9">
                  <c:v>43831</c:v>
                </c:pt>
                <c:pt idx="10">
                  <c:v>43800</c:v>
                </c:pt>
                <c:pt idx="11">
                  <c:v>43770</c:v>
                </c:pt>
                <c:pt idx="12">
                  <c:v>43739</c:v>
                </c:pt>
                <c:pt idx="13">
                  <c:v>43709</c:v>
                </c:pt>
                <c:pt idx="14">
                  <c:v>43678</c:v>
                </c:pt>
                <c:pt idx="15">
                  <c:v>43647</c:v>
                </c:pt>
              </c:numCache>
            </c:numRef>
          </c:cat>
          <c:val>
            <c:numRef>
              <c:f>Data!$W$2:$W$17</c:f>
              <c:numCache>
                <c:formatCode>0.0</c:formatCode>
                <c:ptCount val="16"/>
                <c:pt idx="0">
                  <c:v>26.95</c:v>
                </c:pt>
                <c:pt idx="1">
                  <c:v>27.517241379310345</c:v>
                </c:pt>
                <c:pt idx="2">
                  <c:v>28</c:v>
                </c:pt>
                <c:pt idx="3">
                  <c:v>28.310344827586206</c:v>
                </c:pt>
                <c:pt idx="4">
                  <c:v>29</c:v>
                </c:pt>
                <c:pt idx="5">
                  <c:v>29.823529411764707</c:v>
                </c:pt>
                <c:pt idx="6">
                  <c:v>30.166666666666668</c:v>
                </c:pt>
                <c:pt idx="7">
                  <c:v>30.5</c:v>
                </c:pt>
                <c:pt idx="8">
                  <c:v>30.666666666666668</c:v>
                </c:pt>
                <c:pt idx="9">
                  <c:v>30.714285714285715</c:v>
                </c:pt>
                <c:pt idx="10">
                  <c:v>30</c:v>
                </c:pt>
                <c:pt idx="11">
                  <c:v>29.833333333333332</c:v>
                </c:pt>
                <c:pt idx="12">
                  <c:v>30.2</c:v>
                </c:pt>
                <c:pt idx="13">
                  <c:v>30</c:v>
                </c:pt>
                <c:pt idx="14">
                  <c:v>30.533333333333335</c:v>
                </c:pt>
                <c:pt idx="15">
                  <c:v>30.6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9605-4091-92CB-6CBDAF23F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9862472"/>
        <c:axId val="699859848"/>
      </c:lineChart>
      <c:dateAx>
        <c:axId val="69986247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rgbClr val="14213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699859848"/>
        <c:crosses val="autoZero"/>
        <c:auto val="0"/>
        <c:lblOffset val="100"/>
        <c:baseTimeUnit val="months"/>
      </c:dateAx>
      <c:valAx>
        <c:axId val="699859848"/>
        <c:scaling>
          <c:orientation val="minMax"/>
          <c:max val="31.5"/>
          <c:min val="26"/>
        </c:scaling>
        <c:delete val="1"/>
        <c:axPos val="l"/>
        <c:majorGridlines>
          <c:spPr>
            <a:ln w="9525" cap="flat" cmpd="sng" algn="ctr">
              <a:solidFill>
                <a:srgbClr val="FFFAEB"/>
              </a:solidFill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crossAx val="699862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935804899387573E-2"/>
          <c:y val="0.1187386993292505"/>
          <c:w val="0.95367782152230973"/>
          <c:h val="0.73871930592009327"/>
        </c:manualLayout>
      </c:layout>
      <c:lineChart>
        <c:grouping val="standard"/>
        <c:varyColors val="0"/>
        <c:ser>
          <c:idx val="0"/>
          <c:order val="0"/>
          <c:tx>
            <c:strRef>
              <c:f>Data!$F$1</c:f>
              <c:strCache>
                <c:ptCount val="1"/>
                <c:pt idx="0">
                  <c:v>Weight</c:v>
                </c:pt>
              </c:strCache>
            </c:strRef>
          </c:tx>
          <c:spPr>
            <a:ln w="28575" cap="rnd">
              <a:solidFill>
                <a:srgbClr val="14213D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4092592592592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DE-4554-9B61-ACBB5C1EC1F7}"/>
                </c:ext>
              </c:extLst>
            </c:dLbl>
            <c:dLbl>
              <c:idx val="208"/>
              <c:layout>
                <c:manualLayout>
                  <c:x val="-4.9388888888888892E-2"/>
                  <c:y val="3.29259259259259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DE-4554-9B61-ACBB5C1EC1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14213D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Data!$B$2:$B$210</c:f>
              <c:numCache>
                <c:formatCode>[$-409]d\-mmm\-yy;@</c:formatCode>
                <c:ptCount val="209"/>
                <c:pt idx="0">
                  <c:v>44127</c:v>
                </c:pt>
                <c:pt idx="1">
                  <c:v>44126</c:v>
                </c:pt>
                <c:pt idx="2">
                  <c:v>44125</c:v>
                </c:pt>
                <c:pt idx="3">
                  <c:v>44124</c:v>
                </c:pt>
                <c:pt idx="4">
                  <c:v>44123</c:v>
                </c:pt>
                <c:pt idx="5">
                  <c:v>44122</c:v>
                </c:pt>
                <c:pt idx="6">
                  <c:v>44120</c:v>
                </c:pt>
                <c:pt idx="7">
                  <c:v>44119</c:v>
                </c:pt>
                <c:pt idx="8">
                  <c:v>44118</c:v>
                </c:pt>
                <c:pt idx="9">
                  <c:v>44117</c:v>
                </c:pt>
                <c:pt idx="10">
                  <c:v>44116</c:v>
                </c:pt>
                <c:pt idx="11">
                  <c:v>44114</c:v>
                </c:pt>
                <c:pt idx="12">
                  <c:v>44113</c:v>
                </c:pt>
                <c:pt idx="13">
                  <c:v>44112</c:v>
                </c:pt>
                <c:pt idx="14">
                  <c:v>44111</c:v>
                </c:pt>
                <c:pt idx="15">
                  <c:v>44110</c:v>
                </c:pt>
                <c:pt idx="16">
                  <c:v>44109</c:v>
                </c:pt>
                <c:pt idx="17">
                  <c:v>44108</c:v>
                </c:pt>
                <c:pt idx="18">
                  <c:v>44106</c:v>
                </c:pt>
                <c:pt idx="19">
                  <c:v>44105</c:v>
                </c:pt>
                <c:pt idx="20">
                  <c:v>44104</c:v>
                </c:pt>
                <c:pt idx="21">
                  <c:v>44103</c:v>
                </c:pt>
                <c:pt idx="22">
                  <c:v>44102</c:v>
                </c:pt>
                <c:pt idx="23">
                  <c:v>44101</c:v>
                </c:pt>
                <c:pt idx="24">
                  <c:v>44100</c:v>
                </c:pt>
                <c:pt idx="25">
                  <c:v>44099</c:v>
                </c:pt>
                <c:pt idx="26">
                  <c:v>44098</c:v>
                </c:pt>
                <c:pt idx="27">
                  <c:v>44097</c:v>
                </c:pt>
                <c:pt idx="28">
                  <c:v>44096</c:v>
                </c:pt>
                <c:pt idx="29">
                  <c:v>44095</c:v>
                </c:pt>
                <c:pt idx="30">
                  <c:v>44094</c:v>
                </c:pt>
                <c:pt idx="31">
                  <c:v>44093</c:v>
                </c:pt>
                <c:pt idx="32">
                  <c:v>44092</c:v>
                </c:pt>
                <c:pt idx="33">
                  <c:v>44091</c:v>
                </c:pt>
                <c:pt idx="34">
                  <c:v>44090</c:v>
                </c:pt>
                <c:pt idx="35">
                  <c:v>44089</c:v>
                </c:pt>
                <c:pt idx="36">
                  <c:v>44088</c:v>
                </c:pt>
                <c:pt idx="37">
                  <c:v>44087</c:v>
                </c:pt>
                <c:pt idx="38">
                  <c:v>44086</c:v>
                </c:pt>
                <c:pt idx="39">
                  <c:v>44085</c:v>
                </c:pt>
                <c:pt idx="40">
                  <c:v>44084</c:v>
                </c:pt>
                <c:pt idx="41">
                  <c:v>44083</c:v>
                </c:pt>
                <c:pt idx="42">
                  <c:v>44082</c:v>
                </c:pt>
                <c:pt idx="43">
                  <c:v>44081</c:v>
                </c:pt>
                <c:pt idx="44">
                  <c:v>44079</c:v>
                </c:pt>
                <c:pt idx="45">
                  <c:v>44078</c:v>
                </c:pt>
                <c:pt idx="46">
                  <c:v>44077</c:v>
                </c:pt>
                <c:pt idx="47">
                  <c:v>44076</c:v>
                </c:pt>
                <c:pt idx="48">
                  <c:v>44075</c:v>
                </c:pt>
                <c:pt idx="49">
                  <c:v>44074</c:v>
                </c:pt>
                <c:pt idx="50">
                  <c:v>44073</c:v>
                </c:pt>
                <c:pt idx="51">
                  <c:v>44072</c:v>
                </c:pt>
                <c:pt idx="52">
                  <c:v>44071</c:v>
                </c:pt>
                <c:pt idx="53">
                  <c:v>44070</c:v>
                </c:pt>
                <c:pt idx="54">
                  <c:v>44069</c:v>
                </c:pt>
                <c:pt idx="55">
                  <c:v>44068</c:v>
                </c:pt>
                <c:pt idx="56">
                  <c:v>44066</c:v>
                </c:pt>
                <c:pt idx="57">
                  <c:v>44065</c:v>
                </c:pt>
                <c:pt idx="58">
                  <c:v>44064</c:v>
                </c:pt>
                <c:pt idx="59">
                  <c:v>44063</c:v>
                </c:pt>
                <c:pt idx="60">
                  <c:v>44062</c:v>
                </c:pt>
                <c:pt idx="61">
                  <c:v>44061</c:v>
                </c:pt>
                <c:pt idx="62">
                  <c:v>44060</c:v>
                </c:pt>
                <c:pt idx="63">
                  <c:v>44059</c:v>
                </c:pt>
                <c:pt idx="64">
                  <c:v>44058</c:v>
                </c:pt>
                <c:pt idx="65">
                  <c:v>44057</c:v>
                </c:pt>
                <c:pt idx="66">
                  <c:v>44056</c:v>
                </c:pt>
                <c:pt idx="67">
                  <c:v>44055</c:v>
                </c:pt>
                <c:pt idx="68">
                  <c:v>44054</c:v>
                </c:pt>
                <c:pt idx="69">
                  <c:v>44053</c:v>
                </c:pt>
                <c:pt idx="70">
                  <c:v>44052</c:v>
                </c:pt>
                <c:pt idx="71">
                  <c:v>44051</c:v>
                </c:pt>
                <c:pt idx="72">
                  <c:v>44050</c:v>
                </c:pt>
                <c:pt idx="73">
                  <c:v>44049</c:v>
                </c:pt>
                <c:pt idx="74">
                  <c:v>44048</c:v>
                </c:pt>
                <c:pt idx="75">
                  <c:v>44047</c:v>
                </c:pt>
                <c:pt idx="76">
                  <c:v>44046</c:v>
                </c:pt>
                <c:pt idx="77">
                  <c:v>44045</c:v>
                </c:pt>
                <c:pt idx="78">
                  <c:v>44043</c:v>
                </c:pt>
                <c:pt idx="79">
                  <c:v>44042</c:v>
                </c:pt>
                <c:pt idx="80">
                  <c:v>44041</c:v>
                </c:pt>
                <c:pt idx="81">
                  <c:v>44040</c:v>
                </c:pt>
                <c:pt idx="82">
                  <c:v>44039</c:v>
                </c:pt>
                <c:pt idx="83">
                  <c:v>44038</c:v>
                </c:pt>
                <c:pt idx="84">
                  <c:v>44037</c:v>
                </c:pt>
                <c:pt idx="85">
                  <c:v>44036</c:v>
                </c:pt>
                <c:pt idx="86">
                  <c:v>44035</c:v>
                </c:pt>
                <c:pt idx="87">
                  <c:v>44034</c:v>
                </c:pt>
                <c:pt idx="88">
                  <c:v>44033</c:v>
                </c:pt>
                <c:pt idx="89">
                  <c:v>44032</c:v>
                </c:pt>
                <c:pt idx="90">
                  <c:v>44031</c:v>
                </c:pt>
                <c:pt idx="91">
                  <c:v>44030</c:v>
                </c:pt>
                <c:pt idx="92">
                  <c:v>44029</c:v>
                </c:pt>
                <c:pt idx="93">
                  <c:v>44028</c:v>
                </c:pt>
                <c:pt idx="94">
                  <c:v>44027</c:v>
                </c:pt>
                <c:pt idx="95">
                  <c:v>44026</c:v>
                </c:pt>
                <c:pt idx="96">
                  <c:v>44025</c:v>
                </c:pt>
                <c:pt idx="97">
                  <c:v>44024</c:v>
                </c:pt>
                <c:pt idx="98">
                  <c:v>44023</c:v>
                </c:pt>
                <c:pt idx="99">
                  <c:v>44022</c:v>
                </c:pt>
                <c:pt idx="100">
                  <c:v>44019</c:v>
                </c:pt>
                <c:pt idx="101">
                  <c:v>44018</c:v>
                </c:pt>
                <c:pt idx="102">
                  <c:v>44017</c:v>
                </c:pt>
                <c:pt idx="103">
                  <c:v>44016</c:v>
                </c:pt>
                <c:pt idx="104">
                  <c:v>44015</c:v>
                </c:pt>
                <c:pt idx="105">
                  <c:v>44014</c:v>
                </c:pt>
                <c:pt idx="106">
                  <c:v>44013</c:v>
                </c:pt>
                <c:pt idx="107">
                  <c:v>44011</c:v>
                </c:pt>
                <c:pt idx="108">
                  <c:v>44010</c:v>
                </c:pt>
                <c:pt idx="109">
                  <c:v>44009</c:v>
                </c:pt>
                <c:pt idx="110">
                  <c:v>44008</c:v>
                </c:pt>
                <c:pt idx="111">
                  <c:v>44007</c:v>
                </c:pt>
                <c:pt idx="112">
                  <c:v>44006</c:v>
                </c:pt>
                <c:pt idx="113">
                  <c:v>44005</c:v>
                </c:pt>
                <c:pt idx="114">
                  <c:v>44004</c:v>
                </c:pt>
                <c:pt idx="115">
                  <c:v>44002</c:v>
                </c:pt>
                <c:pt idx="116">
                  <c:v>44001</c:v>
                </c:pt>
                <c:pt idx="117">
                  <c:v>44000</c:v>
                </c:pt>
                <c:pt idx="118">
                  <c:v>43999</c:v>
                </c:pt>
                <c:pt idx="119">
                  <c:v>43998</c:v>
                </c:pt>
                <c:pt idx="120">
                  <c:v>43997</c:v>
                </c:pt>
                <c:pt idx="121">
                  <c:v>43996</c:v>
                </c:pt>
                <c:pt idx="122">
                  <c:v>43995</c:v>
                </c:pt>
                <c:pt idx="123">
                  <c:v>43993</c:v>
                </c:pt>
                <c:pt idx="124">
                  <c:v>43992</c:v>
                </c:pt>
                <c:pt idx="125">
                  <c:v>43991</c:v>
                </c:pt>
                <c:pt idx="126">
                  <c:v>43990</c:v>
                </c:pt>
                <c:pt idx="127">
                  <c:v>43988</c:v>
                </c:pt>
                <c:pt idx="128">
                  <c:v>43987</c:v>
                </c:pt>
                <c:pt idx="129">
                  <c:v>43986</c:v>
                </c:pt>
                <c:pt idx="130">
                  <c:v>43985</c:v>
                </c:pt>
                <c:pt idx="131">
                  <c:v>43983</c:v>
                </c:pt>
                <c:pt idx="132">
                  <c:v>43981</c:v>
                </c:pt>
                <c:pt idx="133">
                  <c:v>43980</c:v>
                </c:pt>
                <c:pt idx="134">
                  <c:v>43979</c:v>
                </c:pt>
                <c:pt idx="135">
                  <c:v>43977</c:v>
                </c:pt>
                <c:pt idx="136">
                  <c:v>43975</c:v>
                </c:pt>
                <c:pt idx="137">
                  <c:v>43974</c:v>
                </c:pt>
                <c:pt idx="138">
                  <c:v>43972</c:v>
                </c:pt>
                <c:pt idx="139">
                  <c:v>43970</c:v>
                </c:pt>
                <c:pt idx="140">
                  <c:v>43969</c:v>
                </c:pt>
                <c:pt idx="141">
                  <c:v>43966</c:v>
                </c:pt>
                <c:pt idx="142">
                  <c:v>43963</c:v>
                </c:pt>
                <c:pt idx="143">
                  <c:v>43962</c:v>
                </c:pt>
                <c:pt idx="144">
                  <c:v>43961</c:v>
                </c:pt>
                <c:pt idx="145">
                  <c:v>43960</c:v>
                </c:pt>
                <c:pt idx="146">
                  <c:v>43958</c:v>
                </c:pt>
                <c:pt idx="147">
                  <c:v>43957</c:v>
                </c:pt>
                <c:pt idx="148">
                  <c:v>43954</c:v>
                </c:pt>
                <c:pt idx="149">
                  <c:v>43951</c:v>
                </c:pt>
                <c:pt idx="150">
                  <c:v>43949</c:v>
                </c:pt>
                <c:pt idx="151">
                  <c:v>43944</c:v>
                </c:pt>
                <c:pt idx="152">
                  <c:v>43939</c:v>
                </c:pt>
                <c:pt idx="153">
                  <c:v>43932</c:v>
                </c:pt>
                <c:pt idx="154">
                  <c:v>43926</c:v>
                </c:pt>
                <c:pt idx="155">
                  <c:v>43912</c:v>
                </c:pt>
                <c:pt idx="156">
                  <c:v>43894</c:v>
                </c:pt>
                <c:pt idx="157">
                  <c:v>43884</c:v>
                </c:pt>
                <c:pt idx="158">
                  <c:v>43878</c:v>
                </c:pt>
                <c:pt idx="159">
                  <c:v>43871</c:v>
                </c:pt>
                <c:pt idx="160">
                  <c:v>43859</c:v>
                </c:pt>
                <c:pt idx="161">
                  <c:v>43857</c:v>
                </c:pt>
                <c:pt idx="162">
                  <c:v>43853</c:v>
                </c:pt>
                <c:pt idx="163">
                  <c:v>43848</c:v>
                </c:pt>
                <c:pt idx="164">
                  <c:v>43844</c:v>
                </c:pt>
                <c:pt idx="165">
                  <c:v>43838</c:v>
                </c:pt>
                <c:pt idx="166">
                  <c:v>43833</c:v>
                </c:pt>
                <c:pt idx="167">
                  <c:v>43828</c:v>
                </c:pt>
                <c:pt idx="168">
                  <c:v>43818</c:v>
                </c:pt>
                <c:pt idx="169">
                  <c:v>43816</c:v>
                </c:pt>
                <c:pt idx="170">
                  <c:v>43813</c:v>
                </c:pt>
                <c:pt idx="171">
                  <c:v>43811</c:v>
                </c:pt>
                <c:pt idx="172">
                  <c:v>43802</c:v>
                </c:pt>
                <c:pt idx="173">
                  <c:v>43785</c:v>
                </c:pt>
                <c:pt idx="174">
                  <c:v>43782</c:v>
                </c:pt>
                <c:pt idx="175">
                  <c:v>43779</c:v>
                </c:pt>
                <c:pt idx="176">
                  <c:v>43776</c:v>
                </c:pt>
                <c:pt idx="177">
                  <c:v>43774</c:v>
                </c:pt>
                <c:pt idx="178">
                  <c:v>43772</c:v>
                </c:pt>
                <c:pt idx="179">
                  <c:v>43769</c:v>
                </c:pt>
                <c:pt idx="180">
                  <c:v>43767</c:v>
                </c:pt>
                <c:pt idx="181">
                  <c:v>43763</c:v>
                </c:pt>
                <c:pt idx="182">
                  <c:v>43759</c:v>
                </c:pt>
                <c:pt idx="183">
                  <c:v>43748</c:v>
                </c:pt>
                <c:pt idx="184">
                  <c:v>43733</c:v>
                </c:pt>
                <c:pt idx="185">
                  <c:v>43723</c:v>
                </c:pt>
                <c:pt idx="186">
                  <c:v>43718</c:v>
                </c:pt>
                <c:pt idx="187">
                  <c:v>43713</c:v>
                </c:pt>
                <c:pt idx="188">
                  <c:v>43710</c:v>
                </c:pt>
                <c:pt idx="189">
                  <c:v>43708</c:v>
                </c:pt>
                <c:pt idx="190">
                  <c:v>43705</c:v>
                </c:pt>
                <c:pt idx="191">
                  <c:v>43704</c:v>
                </c:pt>
                <c:pt idx="192">
                  <c:v>43701</c:v>
                </c:pt>
                <c:pt idx="193">
                  <c:v>43700</c:v>
                </c:pt>
                <c:pt idx="194">
                  <c:v>43698</c:v>
                </c:pt>
                <c:pt idx="195">
                  <c:v>43697</c:v>
                </c:pt>
                <c:pt idx="196">
                  <c:v>43693</c:v>
                </c:pt>
                <c:pt idx="197">
                  <c:v>43692</c:v>
                </c:pt>
                <c:pt idx="198">
                  <c:v>43689</c:v>
                </c:pt>
                <c:pt idx="199">
                  <c:v>43685</c:v>
                </c:pt>
                <c:pt idx="200">
                  <c:v>43683</c:v>
                </c:pt>
                <c:pt idx="201">
                  <c:v>43681</c:v>
                </c:pt>
                <c:pt idx="202">
                  <c:v>43679</c:v>
                </c:pt>
                <c:pt idx="203">
                  <c:v>43678</c:v>
                </c:pt>
                <c:pt idx="204">
                  <c:v>43676</c:v>
                </c:pt>
                <c:pt idx="205">
                  <c:v>43674</c:v>
                </c:pt>
                <c:pt idx="206">
                  <c:v>43671</c:v>
                </c:pt>
                <c:pt idx="207">
                  <c:v>43669</c:v>
                </c:pt>
                <c:pt idx="208">
                  <c:v>43667</c:v>
                </c:pt>
              </c:numCache>
            </c:numRef>
          </c:cat>
          <c:val>
            <c:numRef>
              <c:f>Data!$F$2:$F$210</c:f>
              <c:numCache>
                <c:formatCode>General</c:formatCode>
                <c:ptCount val="209"/>
                <c:pt idx="0">
                  <c:v>70.2</c:v>
                </c:pt>
                <c:pt idx="1">
                  <c:v>70.099999999999994</c:v>
                </c:pt>
                <c:pt idx="2">
                  <c:v>70.2</c:v>
                </c:pt>
                <c:pt idx="3">
                  <c:v>70.400000000000006</c:v>
                </c:pt>
                <c:pt idx="4">
                  <c:v>70.400000000000006</c:v>
                </c:pt>
                <c:pt idx="5">
                  <c:v>70.3</c:v>
                </c:pt>
                <c:pt idx="6">
                  <c:v>70.599999999999994</c:v>
                </c:pt>
                <c:pt idx="7">
                  <c:v>70.8</c:v>
                </c:pt>
                <c:pt idx="8">
                  <c:v>70.900000000000006</c:v>
                </c:pt>
                <c:pt idx="9">
                  <c:v>71</c:v>
                </c:pt>
                <c:pt idx="10">
                  <c:v>71</c:v>
                </c:pt>
                <c:pt idx="11">
                  <c:v>70.900000000000006</c:v>
                </c:pt>
                <c:pt idx="12">
                  <c:v>70.8</c:v>
                </c:pt>
                <c:pt idx="13">
                  <c:v>71.099999999999994</c:v>
                </c:pt>
                <c:pt idx="14">
                  <c:v>70.900000000000006</c:v>
                </c:pt>
                <c:pt idx="15">
                  <c:v>70.8</c:v>
                </c:pt>
                <c:pt idx="16">
                  <c:v>71</c:v>
                </c:pt>
                <c:pt idx="17">
                  <c:v>70.900000000000006</c:v>
                </c:pt>
                <c:pt idx="18">
                  <c:v>70.7</c:v>
                </c:pt>
                <c:pt idx="19">
                  <c:v>70.900000000000006</c:v>
                </c:pt>
                <c:pt idx="20">
                  <c:v>70.900000000000006</c:v>
                </c:pt>
                <c:pt idx="21">
                  <c:v>71.400000000000006</c:v>
                </c:pt>
                <c:pt idx="22">
                  <c:v>71</c:v>
                </c:pt>
                <c:pt idx="23">
                  <c:v>71.099999999999994</c:v>
                </c:pt>
                <c:pt idx="24">
                  <c:v>71.099999999999994</c:v>
                </c:pt>
                <c:pt idx="25">
                  <c:v>70.8</c:v>
                </c:pt>
                <c:pt idx="26">
                  <c:v>71.3</c:v>
                </c:pt>
                <c:pt idx="27">
                  <c:v>70.8</c:v>
                </c:pt>
                <c:pt idx="28">
                  <c:v>71</c:v>
                </c:pt>
                <c:pt idx="29">
                  <c:v>71.599999999999994</c:v>
                </c:pt>
                <c:pt idx="30">
                  <c:v>71.7</c:v>
                </c:pt>
                <c:pt idx="31">
                  <c:v>71.8</c:v>
                </c:pt>
                <c:pt idx="32">
                  <c:v>72</c:v>
                </c:pt>
                <c:pt idx="33">
                  <c:v>71.5</c:v>
                </c:pt>
                <c:pt idx="34">
                  <c:v>71.599999999999994</c:v>
                </c:pt>
                <c:pt idx="35">
                  <c:v>71.900000000000006</c:v>
                </c:pt>
                <c:pt idx="36">
                  <c:v>72.099999999999994</c:v>
                </c:pt>
                <c:pt idx="37">
                  <c:v>71.5</c:v>
                </c:pt>
                <c:pt idx="38">
                  <c:v>71.599999999999994</c:v>
                </c:pt>
                <c:pt idx="39">
                  <c:v>72.099999999999994</c:v>
                </c:pt>
                <c:pt idx="40">
                  <c:v>72.2</c:v>
                </c:pt>
                <c:pt idx="41">
                  <c:v>72.400000000000006</c:v>
                </c:pt>
                <c:pt idx="42">
                  <c:v>72</c:v>
                </c:pt>
                <c:pt idx="43">
                  <c:v>71.900000000000006</c:v>
                </c:pt>
                <c:pt idx="44">
                  <c:v>72</c:v>
                </c:pt>
                <c:pt idx="45">
                  <c:v>72</c:v>
                </c:pt>
                <c:pt idx="46">
                  <c:v>72.2</c:v>
                </c:pt>
                <c:pt idx="47">
                  <c:v>71.900000000000006</c:v>
                </c:pt>
                <c:pt idx="48">
                  <c:v>72.2</c:v>
                </c:pt>
                <c:pt idx="49">
                  <c:v>72.7</c:v>
                </c:pt>
                <c:pt idx="50">
                  <c:v>72.3</c:v>
                </c:pt>
                <c:pt idx="51">
                  <c:v>72.7</c:v>
                </c:pt>
                <c:pt idx="52">
                  <c:v>72.5</c:v>
                </c:pt>
                <c:pt idx="53">
                  <c:v>72.2</c:v>
                </c:pt>
                <c:pt idx="54">
                  <c:v>72.3</c:v>
                </c:pt>
                <c:pt idx="55">
                  <c:v>72.599999999999994</c:v>
                </c:pt>
                <c:pt idx="56">
                  <c:v>72.7</c:v>
                </c:pt>
                <c:pt idx="57">
                  <c:v>72.900000000000006</c:v>
                </c:pt>
                <c:pt idx="58">
                  <c:v>72.8</c:v>
                </c:pt>
                <c:pt idx="59">
                  <c:v>72.7</c:v>
                </c:pt>
                <c:pt idx="60">
                  <c:v>72.7</c:v>
                </c:pt>
                <c:pt idx="61">
                  <c:v>72.7</c:v>
                </c:pt>
                <c:pt idx="62">
                  <c:v>72.7</c:v>
                </c:pt>
                <c:pt idx="63">
                  <c:v>72.8</c:v>
                </c:pt>
                <c:pt idx="64">
                  <c:v>72.900000000000006</c:v>
                </c:pt>
                <c:pt idx="65">
                  <c:v>73</c:v>
                </c:pt>
                <c:pt idx="66">
                  <c:v>72.7</c:v>
                </c:pt>
                <c:pt idx="67">
                  <c:v>73.099999999999994</c:v>
                </c:pt>
                <c:pt idx="68">
                  <c:v>73.3</c:v>
                </c:pt>
                <c:pt idx="69">
                  <c:v>73.3</c:v>
                </c:pt>
                <c:pt idx="70">
                  <c:v>73.7</c:v>
                </c:pt>
                <c:pt idx="71">
                  <c:v>72.8</c:v>
                </c:pt>
                <c:pt idx="72">
                  <c:v>72.8</c:v>
                </c:pt>
                <c:pt idx="73">
                  <c:v>73.7</c:v>
                </c:pt>
                <c:pt idx="74">
                  <c:v>73.400000000000006</c:v>
                </c:pt>
                <c:pt idx="75">
                  <c:v>73.8</c:v>
                </c:pt>
                <c:pt idx="76">
                  <c:v>73.8</c:v>
                </c:pt>
                <c:pt idx="77">
                  <c:v>73.900000000000006</c:v>
                </c:pt>
                <c:pt idx="78">
                  <c:v>73.8</c:v>
                </c:pt>
                <c:pt idx="79">
                  <c:v>73.7</c:v>
                </c:pt>
                <c:pt idx="80">
                  <c:v>73.599999999999994</c:v>
                </c:pt>
                <c:pt idx="81">
                  <c:v>74.099999999999994</c:v>
                </c:pt>
                <c:pt idx="82">
                  <c:v>74</c:v>
                </c:pt>
                <c:pt idx="83">
                  <c:v>73.900000000000006</c:v>
                </c:pt>
                <c:pt idx="84">
                  <c:v>74.2</c:v>
                </c:pt>
                <c:pt idx="85">
                  <c:v>73.8</c:v>
                </c:pt>
                <c:pt idx="86">
                  <c:v>74.099999999999994</c:v>
                </c:pt>
                <c:pt idx="87">
                  <c:v>74</c:v>
                </c:pt>
                <c:pt idx="88">
                  <c:v>74.099999999999994</c:v>
                </c:pt>
                <c:pt idx="89">
                  <c:v>74</c:v>
                </c:pt>
                <c:pt idx="90">
                  <c:v>74</c:v>
                </c:pt>
                <c:pt idx="91">
                  <c:v>74.099999999999994</c:v>
                </c:pt>
                <c:pt idx="92">
                  <c:v>74.5</c:v>
                </c:pt>
                <c:pt idx="93">
                  <c:v>74.599999999999994</c:v>
                </c:pt>
                <c:pt idx="94">
                  <c:v>74.5</c:v>
                </c:pt>
                <c:pt idx="95">
                  <c:v>74.5</c:v>
                </c:pt>
                <c:pt idx="96">
                  <c:v>74.400000000000006</c:v>
                </c:pt>
                <c:pt idx="97">
                  <c:v>75.2</c:v>
                </c:pt>
                <c:pt idx="98">
                  <c:v>75.099999999999994</c:v>
                </c:pt>
                <c:pt idx="99">
                  <c:v>75</c:v>
                </c:pt>
                <c:pt idx="100">
                  <c:v>74.5</c:v>
                </c:pt>
                <c:pt idx="101">
                  <c:v>75</c:v>
                </c:pt>
                <c:pt idx="102">
                  <c:v>74.7</c:v>
                </c:pt>
                <c:pt idx="103">
                  <c:v>75.400000000000006</c:v>
                </c:pt>
                <c:pt idx="104">
                  <c:v>75</c:v>
                </c:pt>
                <c:pt idx="105">
                  <c:v>75.099999999999994</c:v>
                </c:pt>
                <c:pt idx="106">
                  <c:v>75.2</c:v>
                </c:pt>
                <c:pt idx="107">
                  <c:v>75.599999999999994</c:v>
                </c:pt>
                <c:pt idx="108">
                  <c:v>75.599999999999994</c:v>
                </c:pt>
                <c:pt idx="109">
                  <c:v>75.8</c:v>
                </c:pt>
                <c:pt idx="110">
                  <c:v>75.8</c:v>
                </c:pt>
                <c:pt idx="111">
                  <c:v>75.400000000000006</c:v>
                </c:pt>
                <c:pt idx="112">
                  <c:v>75.900000000000006</c:v>
                </c:pt>
                <c:pt idx="113">
                  <c:v>75.8</c:v>
                </c:pt>
                <c:pt idx="114">
                  <c:v>75.599999999999994</c:v>
                </c:pt>
                <c:pt idx="115">
                  <c:v>76.099999999999994</c:v>
                </c:pt>
                <c:pt idx="116">
                  <c:v>76.2</c:v>
                </c:pt>
                <c:pt idx="117">
                  <c:v>76.2</c:v>
                </c:pt>
                <c:pt idx="118">
                  <c:v>76</c:v>
                </c:pt>
                <c:pt idx="119">
                  <c:v>75.900000000000006</c:v>
                </c:pt>
                <c:pt idx="120">
                  <c:v>76</c:v>
                </c:pt>
                <c:pt idx="121">
                  <c:v>76.3</c:v>
                </c:pt>
                <c:pt idx="122">
                  <c:v>76.099999999999994</c:v>
                </c:pt>
                <c:pt idx="123">
                  <c:v>76</c:v>
                </c:pt>
                <c:pt idx="124">
                  <c:v>76</c:v>
                </c:pt>
                <c:pt idx="125">
                  <c:v>76.400000000000006</c:v>
                </c:pt>
                <c:pt idx="126">
                  <c:v>76.099999999999994</c:v>
                </c:pt>
                <c:pt idx="127">
                  <c:v>76.099999999999994</c:v>
                </c:pt>
                <c:pt idx="128">
                  <c:v>77</c:v>
                </c:pt>
                <c:pt idx="129">
                  <c:v>76.900000000000006</c:v>
                </c:pt>
                <c:pt idx="130">
                  <c:v>76.900000000000006</c:v>
                </c:pt>
                <c:pt idx="131">
                  <c:v>77.099999999999994</c:v>
                </c:pt>
                <c:pt idx="132">
                  <c:v>77.3</c:v>
                </c:pt>
                <c:pt idx="133">
                  <c:v>77.8</c:v>
                </c:pt>
                <c:pt idx="134">
                  <c:v>77.599999999999994</c:v>
                </c:pt>
                <c:pt idx="135">
                  <c:v>77.5</c:v>
                </c:pt>
                <c:pt idx="136">
                  <c:v>78.099999999999994</c:v>
                </c:pt>
                <c:pt idx="137">
                  <c:v>77.7</c:v>
                </c:pt>
                <c:pt idx="138">
                  <c:v>77.7</c:v>
                </c:pt>
                <c:pt idx="139">
                  <c:v>78</c:v>
                </c:pt>
                <c:pt idx="140">
                  <c:v>78.2</c:v>
                </c:pt>
                <c:pt idx="141">
                  <c:v>78.8</c:v>
                </c:pt>
                <c:pt idx="142">
                  <c:v>78.599999999999994</c:v>
                </c:pt>
                <c:pt idx="143">
                  <c:v>78.2</c:v>
                </c:pt>
                <c:pt idx="144">
                  <c:v>78.3</c:v>
                </c:pt>
                <c:pt idx="145">
                  <c:v>78.400000000000006</c:v>
                </c:pt>
                <c:pt idx="146">
                  <c:v>78.5</c:v>
                </c:pt>
                <c:pt idx="147">
                  <c:v>78.599999999999994</c:v>
                </c:pt>
                <c:pt idx="148">
                  <c:v>78.8</c:v>
                </c:pt>
                <c:pt idx="149">
                  <c:v>80.3</c:v>
                </c:pt>
                <c:pt idx="150">
                  <c:v>79</c:v>
                </c:pt>
                <c:pt idx="151">
                  <c:v>78.3</c:v>
                </c:pt>
                <c:pt idx="152">
                  <c:v>78.7</c:v>
                </c:pt>
                <c:pt idx="153">
                  <c:v>79</c:v>
                </c:pt>
                <c:pt idx="154">
                  <c:v>78.099999999999994</c:v>
                </c:pt>
                <c:pt idx="155">
                  <c:v>79.3</c:v>
                </c:pt>
                <c:pt idx="156">
                  <c:v>78.8</c:v>
                </c:pt>
                <c:pt idx="157">
                  <c:v>79.5</c:v>
                </c:pt>
                <c:pt idx="158">
                  <c:v>79.3</c:v>
                </c:pt>
                <c:pt idx="159">
                  <c:v>78.599999999999994</c:v>
                </c:pt>
                <c:pt idx="160">
                  <c:v>78.900000000000006</c:v>
                </c:pt>
                <c:pt idx="161">
                  <c:v>79.599999999999994</c:v>
                </c:pt>
                <c:pt idx="162">
                  <c:v>81</c:v>
                </c:pt>
                <c:pt idx="163">
                  <c:v>79</c:v>
                </c:pt>
                <c:pt idx="164">
                  <c:v>80.5</c:v>
                </c:pt>
                <c:pt idx="165">
                  <c:v>79.400000000000006</c:v>
                </c:pt>
                <c:pt idx="166">
                  <c:v>79.7</c:v>
                </c:pt>
                <c:pt idx="167">
                  <c:v>79.400000000000006</c:v>
                </c:pt>
                <c:pt idx="168">
                  <c:v>79.8</c:v>
                </c:pt>
                <c:pt idx="169">
                  <c:v>80.3</c:v>
                </c:pt>
                <c:pt idx="170">
                  <c:v>79.900000000000006</c:v>
                </c:pt>
                <c:pt idx="171">
                  <c:v>80.2</c:v>
                </c:pt>
                <c:pt idx="172">
                  <c:v>79.5</c:v>
                </c:pt>
                <c:pt idx="173">
                  <c:v>79.7</c:v>
                </c:pt>
                <c:pt idx="174">
                  <c:v>79</c:v>
                </c:pt>
                <c:pt idx="175">
                  <c:v>79.5</c:v>
                </c:pt>
                <c:pt idx="176">
                  <c:v>79.2</c:v>
                </c:pt>
                <c:pt idx="177">
                  <c:v>80.2</c:v>
                </c:pt>
                <c:pt idx="178">
                  <c:v>80.099999999999994</c:v>
                </c:pt>
                <c:pt idx="179">
                  <c:v>79.8</c:v>
                </c:pt>
                <c:pt idx="180">
                  <c:v>80.099999999999994</c:v>
                </c:pt>
                <c:pt idx="181">
                  <c:v>80.2</c:v>
                </c:pt>
                <c:pt idx="182">
                  <c:v>82</c:v>
                </c:pt>
                <c:pt idx="183">
                  <c:v>81.2</c:v>
                </c:pt>
                <c:pt idx="184">
                  <c:v>81.3</c:v>
                </c:pt>
                <c:pt idx="185">
                  <c:v>81</c:v>
                </c:pt>
                <c:pt idx="186">
                  <c:v>80.2</c:v>
                </c:pt>
                <c:pt idx="187">
                  <c:v>80.7</c:v>
                </c:pt>
                <c:pt idx="188">
                  <c:v>80.8</c:v>
                </c:pt>
                <c:pt idx="189">
                  <c:v>80.7</c:v>
                </c:pt>
                <c:pt idx="190">
                  <c:v>81.3</c:v>
                </c:pt>
                <c:pt idx="191">
                  <c:v>81.8</c:v>
                </c:pt>
                <c:pt idx="192">
                  <c:v>81.099999999999994</c:v>
                </c:pt>
                <c:pt idx="193">
                  <c:v>81.900000000000006</c:v>
                </c:pt>
                <c:pt idx="194">
                  <c:v>80.900000000000006</c:v>
                </c:pt>
                <c:pt idx="195">
                  <c:v>81.3</c:v>
                </c:pt>
                <c:pt idx="196">
                  <c:v>81.900000000000006</c:v>
                </c:pt>
                <c:pt idx="197">
                  <c:v>82.5</c:v>
                </c:pt>
                <c:pt idx="198">
                  <c:v>81.599999999999994</c:v>
                </c:pt>
                <c:pt idx="199">
                  <c:v>81.599999999999994</c:v>
                </c:pt>
                <c:pt idx="200">
                  <c:v>81.400000000000006</c:v>
                </c:pt>
                <c:pt idx="201">
                  <c:v>81.099999999999994</c:v>
                </c:pt>
                <c:pt idx="202">
                  <c:v>81.7</c:v>
                </c:pt>
                <c:pt idx="203">
                  <c:v>81.599999999999994</c:v>
                </c:pt>
                <c:pt idx="204">
                  <c:v>81.900000000000006</c:v>
                </c:pt>
                <c:pt idx="205">
                  <c:v>81.3</c:v>
                </c:pt>
                <c:pt idx="206">
                  <c:v>81.400000000000006</c:v>
                </c:pt>
                <c:pt idx="207">
                  <c:v>82.3</c:v>
                </c:pt>
                <c:pt idx="208">
                  <c:v>82.5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A2DE-4554-9B61-ACBB5C1EC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801384"/>
        <c:axId val="610802040"/>
      </c:lineChart>
      <c:dateAx>
        <c:axId val="610801384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rgbClr val="14213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610802040"/>
        <c:crosses val="autoZero"/>
        <c:auto val="1"/>
        <c:lblOffset val="100"/>
        <c:baseTimeUnit val="days"/>
      </c:dateAx>
      <c:valAx>
        <c:axId val="610802040"/>
        <c:scaling>
          <c:orientation val="minMax"/>
          <c:min val="68"/>
        </c:scaling>
        <c:delete val="1"/>
        <c:axPos val="l"/>
        <c:numFmt formatCode="General" sourceLinked="1"/>
        <c:majorTickMark val="none"/>
        <c:minorTickMark val="none"/>
        <c:tickLblPos val="nextTo"/>
        <c:crossAx val="610801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0.09449</cdr:y>
    </cdr:to>
    <cdr:sp macro="" textlink="">
      <cdr:nvSpPr>
        <cdr:cNvPr id="2" name="TextBox 15">
          <a:extLst xmlns:a="http://schemas.openxmlformats.org/drawingml/2006/main">
            <a:ext uri="{FF2B5EF4-FFF2-40B4-BE49-F238E27FC236}">
              <a16:creationId xmlns:a16="http://schemas.microsoft.com/office/drawing/2014/main" id="{BC0159FE-7836-4300-922B-B90862034F59}"/>
            </a:ext>
          </a:extLst>
        </cdr:cNvPr>
        <cdr:cNvSpPr txBox="1"/>
      </cdr:nvSpPr>
      <cdr:spPr>
        <a:xfrm xmlns:a="http://schemas.openxmlformats.org/drawingml/2006/main">
          <a:off x="0" y="0"/>
          <a:ext cx="9144000" cy="648000"/>
        </a:xfrm>
        <a:prstGeom xmlns:a="http://schemas.openxmlformats.org/drawingml/2006/main" prst="rect">
          <a:avLst/>
        </a:prstGeom>
        <a:solidFill xmlns:a="http://schemas.openxmlformats.org/drawingml/2006/main">
          <a:srgbClr val="14213D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Average</a:t>
          </a:r>
          <a:r>
            <a:rPr lang="en-GB" sz="1400" b="1" baseline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GB" sz="14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Monthly Weight (kgs)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0.09449</cdr:y>
    </cdr:to>
    <cdr:sp macro="" textlink="">
      <cdr:nvSpPr>
        <cdr:cNvPr id="2" name="TextBox 15">
          <a:extLst xmlns:a="http://schemas.openxmlformats.org/drawingml/2006/main">
            <a:ext uri="{FF2B5EF4-FFF2-40B4-BE49-F238E27FC236}">
              <a16:creationId xmlns:a16="http://schemas.microsoft.com/office/drawing/2014/main" id="{F5AE0A32-F1D8-4A84-8E81-9013E0899F45}"/>
            </a:ext>
          </a:extLst>
        </cdr:cNvPr>
        <cdr:cNvSpPr txBox="1"/>
      </cdr:nvSpPr>
      <cdr:spPr>
        <a:xfrm xmlns:a="http://schemas.openxmlformats.org/drawingml/2006/main">
          <a:off x="0" y="0"/>
          <a:ext cx="9144000" cy="648000"/>
        </a:xfrm>
        <a:prstGeom xmlns:a="http://schemas.openxmlformats.org/drawingml/2006/main" prst="rect">
          <a:avLst/>
        </a:prstGeom>
        <a:solidFill xmlns:a="http://schemas.openxmlformats.org/drawingml/2006/main">
          <a:srgbClr val="14213D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Average</a:t>
          </a:r>
          <a:r>
            <a:rPr lang="en-GB" sz="1400" b="1" baseline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GB" sz="14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Monthly Age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0.09449</cdr:y>
    </cdr:to>
    <cdr:sp macro="" textlink="">
      <cdr:nvSpPr>
        <cdr:cNvPr id="2" name="TextBox 15">
          <a:extLst xmlns:a="http://schemas.openxmlformats.org/drawingml/2006/main">
            <a:ext uri="{FF2B5EF4-FFF2-40B4-BE49-F238E27FC236}">
              <a16:creationId xmlns:a16="http://schemas.microsoft.com/office/drawing/2014/main" id="{780D1091-656C-448D-AB3F-F30989C02E85}"/>
            </a:ext>
          </a:extLst>
        </cdr:cNvPr>
        <cdr:cNvSpPr txBox="1"/>
      </cdr:nvSpPr>
      <cdr:spPr>
        <a:xfrm xmlns:a="http://schemas.openxmlformats.org/drawingml/2006/main">
          <a:off x="0" y="0"/>
          <a:ext cx="9144000" cy="648000"/>
        </a:xfrm>
        <a:prstGeom xmlns:a="http://schemas.openxmlformats.org/drawingml/2006/main" prst="rect">
          <a:avLst/>
        </a:prstGeom>
        <a:solidFill xmlns:a="http://schemas.openxmlformats.org/drawingml/2006/main">
          <a:srgbClr val="14213D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Granular Weight (kgs)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1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5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0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4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6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3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3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016E-724A-46AA-A8D9-F30C95F9B6FE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0E7C-AAF6-4A4C-A77C-0C2FA7C97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3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5D50527-E61D-48A7-81E5-B810DDF70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07281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04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6CE07E-A692-4C02-A7AB-56E8913F8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27060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03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5D8843-2B17-4DFA-97AA-EEC680213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62956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862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Jain</dc:creator>
  <cp:lastModifiedBy>Siddharth Jain</cp:lastModifiedBy>
  <cp:revision>3</cp:revision>
  <dcterms:created xsi:type="dcterms:W3CDTF">2020-10-24T13:43:23Z</dcterms:created>
  <dcterms:modified xsi:type="dcterms:W3CDTF">2020-10-24T13:58:05Z</dcterms:modified>
</cp:coreProperties>
</file>