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924C-F365-371F-8872-C75F1636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79556-9BFE-9234-26B7-4C5EF4A1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B1F9-8081-F47A-F2B0-0A8D6561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699A-698B-8F08-132E-3148587A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1294-D9FE-0F8A-40BB-000C3089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0D6-E3E9-E859-28D8-117CFA6F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9C6DE-535D-DA9A-97C9-D80DA8C6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79A4-C75D-CF77-BC9C-6448E6F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3FBB-B04B-753F-FE12-089CFEBD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0916-C765-BA53-F9C9-1B51A6B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0C0D9-519A-4C52-7F8A-191979F3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35E7-D2EB-AA04-0226-791F7860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5030-04A8-DE4D-B13F-54E5974B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5EEC-C268-58F2-A2DF-E4C52C3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5E48-8363-84F1-C9D7-4B7FBAAC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8B30-E58A-F3FF-09E2-B22EB2D4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3C38-A267-3C21-4D0F-A7CEF0B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8B26-D70B-B8EF-08EE-FFC7849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41D1-480D-E50A-0C08-331A647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BFE4-BCB8-9D2F-37D4-A41CBA1B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8283-D9F9-F494-4F7C-2902BC13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C604D-BD2A-FDB1-9EFF-97640874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C1FB-5860-8DE5-588C-36B38FC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B727-DBC0-A8C3-1F3E-B2A3EFD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4F5C-77F8-10BE-DF77-2DA901C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75A3-7156-184E-C4B1-FEDA2E2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A46F-BF94-5FCC-F8B0-88FA4DC2E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0413A-8A89-FB01-6968-64AA153E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23605-8C47-8EC9-161F-EBC7CF23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1E2D-1CA6-DC34-E053-D6213D5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CB99B-E569-7AE1-F3E7-FF7E591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9AC-518F-C3D4-F66E-C755A875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A413-80A2-1BD4-51D9-7763B072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9854D-69F9-302A-AA04-1F2CA0B7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32631-784D-3015-9E9F-8065EF1FB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6BD13-AB33-915B-1233-D1324C8F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CF0CC-E601-9159-DEF9-C771C0A7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0098D-78C7-9C90-2E8C-B68FA691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5EB3-C9F9-E70E-0E60-6C426ACF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C645-17E5-59AD-F957-E3B61BC6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748FF-9B95-46D7-AC73-3B7AD064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4417-AF1A-D8DD-D4C3-1A01F29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520DB-9BA1-7605-C30D-5402512B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C7647-06BD-5A9D-0071-0D0B83C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89ED2-6600-0FD1-81FA-B536665E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DFA78-D8BF-C4A5-412F-8C3739B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52D-CCBC-A092-9A33-264C458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6167-5F98-40FD-6C91-4C9C083A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D7B2-F7E2-E6F5-45EE-FF883571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F765-04E5-5606-7B2F-C89955F4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62FA-C602-4711-17F8-363FDC70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32F93-6F3A-1400-E037-DA62285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249F-D73A-BB1A-D361-8A6FF113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3A69C-4255-6789-3912-C9842952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6CC8D-289B-C9E1-C357-06E67D493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9603-1820-4D04-A85A-02C4AEB7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F001-A8FA-96C4-6142-DD2494B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41E39-1B7E-7F20-D5F5-16B119B2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DCCBD-B68A-784C-BAF3-C47A204D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259F-6A2C-9EE6-9A50-6F88E742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9A54-76A7-D915-D09C-58CCA7EA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75A90-6232-40A0-B242-204F7CD344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AFAF-254E-389A-7A7D-626865667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41D7-F7C6-9B5C-643C-DB0C242B5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D1DED-6C76-4680-A5B1-61048D00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153-0389-3381-2229-4595E4695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7D6A-C527-B730-7874-164D4DB1E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D9AA4A-F54F-1B27-8C35-353085C4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43"/>
            <a:ext cx="12192000" cy="6513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DE4BC-3851-1E71-4B8A-1DB9ED7C69AF}"/>
              </a:ext>
            </a:extLst>
          </p:cNvPr>
          <p:cNvSpPr txBox="1"/>
          <p:nvPr/>
        </p:nvSpPr>
        <p:spPr>
          <a:xfrm>
            <a:off x="4648201" y="-21771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4045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F22-5A0F-39AC-053C-E3520A3B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3EE866-3FEA-60A4-2179-9C4D4668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391851"/>
            <a:ext cx="11549669" cy="6469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4A62-A98B-BE91-B854-8BEB8793C1D4}"/>
              </a:ext>
            </a:extLst>
          </p:cNvPr>
          <p:cNvSpPr txBox="1"/>
          <p:nvPr/>
        </p:nvSpPr>
        <p:spPr>
          <a:xfrm>
            <a:off x="5023757" y="225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Finance View</a:t>
            </a:r>
          </a:p>
        </p:txBody>
      </p:sp>
    </p:spTree>
    <p:extLst>
      <p:ext uri="{BB962C8B-B14F-4D97-AF65-F5344CB8AC3E}">
        <p14:creationId xmlns:p14="http://schemas.microsoft.com/office/powerpoint/2010/main" val="40559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809-C612-3138-E2AB-DFB377F9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7B14A0-82AB-4114-93D2-CB78D6D4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787171" cy="6492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1C50B-BB52-1B1C-A092-CBCBDB47CA80}"/>
              </a:ext>
            </a:extLst>
          </p:cNvPr>
          <p:cNvSpPr txBox="1"/>
          <p:nvPr/>
        </p:nvSpPr>
        <p:spPr>
          <a:xfrm>
            <a:off x="4735286" y="-4207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View</a:t>
            </a:r>
          </a:p>
        </p:txBody>
      </p:sp>
    </p:spTree>
    <p:extLst>
      <p:ext uri="{BB962C8B-B14F-4D97-AF65-F5344CB8AC3E}">
        <p14:creationId xmlns:p14="http://schemas.microsoft.com/office/powerpoint/2010/main" val="103609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CD8-7572-BAF9-CC30-F3B4D59A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857CA-AEE9-7D5B-CDB7-1AFCFA25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919857" cy="6492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B632A-3087-3A11-05A5-FF0C06DAE9E1}"/>
              </a:ext>
            </a:extLst>
          </p:cNvPr>
          <p:cNvSpPr txBox="1"/>
          <p:nvPr/>
        </p:nvSpPr>
        <p:spPr>
          <a:xfrm>
            <a:off x="5127171" y="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Marketing View</a:t>
            </a:r>
          </a:p>
        </p:txBody>
      </p:sp>
    </p:spTree>
    <p:extLst>
      <p:ext uri="{BB962C8B-B14F-4D97-AF65-F5344CB8AC3E}">
        <p14:creationId xmlns:p14="http://schemas.microsoft.com/office/powerpoint/2010/main" val="15870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C273-8131-6810-3799-677D4263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CACD98-ECF2-7383-36D6-FA1CDC5C8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14"/>
            <a:ext cx="11947071" cy="6411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753F6-766D-137B-F031-940427E5FD75}"/>
              </a:ext>
            </a:extLst>
          </p:cNvPr>
          <p:cNvSpPr txBox="1"/>
          <p:nvPr/>
        </p:nvSpPr>
        <p:spPr>
          <a:xfrm>
            <a:off x="5007429" y="-76200"/>
            <a:ext cx="22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Supply Chain View</a:t>
            </a:r>
          </a:p>
        </p:txBody>
      </p:sp>
    </p:spTree>
    <p:extLst>
      <p:ext uri="{BB962C8B-B14F-4D97-AF65-F5344CB8AC3E}">
        <p14:creationId xmlns:p14="http://schemas.microsoft.com/office/powerpoint/2010/main" val="20810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FBF2-DC10-23E6-5463-25E8D53B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FBE5DD-7A06-C1FD-E28D-7E29DB7E9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124"/>
            <a:ext cx="12028714" cy="6492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2463D-2CE4-188B-F91C-4E8611C0E01A}"/>
              </a:ext>
            </a:extLst>
          </p:cNvPr>
          <p:cNvSpPr txBox="1"/>
          <p:nvPr/>
        </p:nvSpPr>
        <p:spPr>
          <a:xfrm>
            <a:off x="4860472" y="0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Executive View</a:t>
            </a:r>
          </a:p>
        </p:txBody>
      </p:sp>
    </p:spTree>
    <p:extLst>
      <p:ext uri="{BB962C8B-B14F-4D97-AF65-F5344CB8AC3E}">
        <p14:creationId xmlns:p14="http://schemas.microsoft.com/office/powerpoint/2010/main" val="254149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jelam upadhyay</dc:creator>
  <cp:lastModifiedBy>jelam upadhyay</cp:lastModifiedBy>
  <cp:revision>1</cp:revision>
  <dcterms:created xsi:type="dcterms:W3CDTF">2025-04-24T22:13:54Z</dcterms:created>
  <dcterms:modified xsi:type="dcterms:W3CDTF">2025-04-25T15:06:28Z</dcterms:modified>
</cp:coreProperties>
</file>