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9144000"/>
  <p:notesSz cx="6858000" cy="9144000"/>
  <p:embeddedFontLst>
    <p:embeddedFont>
      <p:font typeface="Muli"/>
      <p:regular r:id="rId29"/>
      <p:bold r:id="rId30"/>
      <p:italic r:id="rId31"/>
      <p:boldItalic r:id="rId32"/>
    </p:embeddedFon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uli-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uli-italic.fntdata"/><Relationship Id="rId30" Type="http://schemas.openxmlformats.org/officeDocument/2006/relationships/font" Target="fonts/Muli-bold.fntdata"/><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font" Target="fonts/Muli-boldItalic.fntdata"/><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Robin template">
    <p:spTree>
      <p:nvGrpSpPr>
        <p:cNvPr id="8" name="Shape 8"/>
        <p:cNvGrpSpPr/>
        <p:nvPr/>
      </p:nvGrpSpPr>
      <p:grpSpPr>
        <a:xfrm>
          <a:off x="0" y="0"/>
          <a:ext cx="0" cy="0"/>
          <a:chOff x="0" y="0"/>
          <a:chExt cx="0" cy="0"/>
        </a:xfrm>
      </p:grpSpPr>
      <p:pic>
        <p:nvPicPr>
          <p:cNvPr descr="sheet2.png" id="9" name="Shape 9"/>
          <p:cNvPicPr preferRelativeResize="0"/>
          <p:nvPr/>
        </p:nvPicPr>
        <p:blipFill>
          <a:blip r:embed="rId2">
            <a:alphaModFix/>
          </a:blip>
          <a:stretch>
            <a:fillRect/>
          </a:stretch>
        </p:blipFill>
        <p:spPr>
          <a:xfrm>
            <a:off x="0" y="0"/>
            <a:ext cx="9144000" cy="6858000"/>
          </a:xfrm>
          <a:prstGeom prst="rect">
            <a:avLst/>
          </a:prstGeom>
          <a:noFill/>
          <a:ln>
            <a:noFill/>
          </a:ln>
        </p:spPr>
      </p:pic>
      <p:sp>
        <p:nvSpPr>
          <p:cNvPr id="10" name="Shape 10"/>
          <p:cNvSpPr txBox="1"/>
          <p:nvPr>
            <p:ph type="ctrTitle"/>
          </p:nvPr>
        </p:nvSpPr>
        <p:spPr>
          <a:xfrm>
            <a:off x="685800" y="632275"/>
            <a:ext cx="3547800" cy="1546500"/>
          </a:xfrm>
          <a:prstGeom prst="rect">
            <a:avLst/>
          </a:prstGeom>
        </p:spPr>
        <p:txBody>
          <a:bodyPr anchorCtr="0" anchor="t" bIns="91425" lIns="91425" rIns="91425" wrap="square" tIns="91425"/>
          <a:lstStyle>
            <a:lvl1pPr lvl="0">
              <a:spcBef>
                <a:spcPts val="0"/>
              </a:spcBef>
              <a:buClr>
                <a:srgbClr val="111111"/>
              </a:buClr>
              <a:buSzPts val="4000"/>
              <a:buNone/>
              <a:defRPr sz="4000">
                <a:solidFill>
                  <a:srgbClr val="111111"/>
                </a:solidFill>
              </a:defRPr>
            </a:lvl1pPr>
            <a:lvl2pPr lvl="1">
              <a:spcBef>
                <a:spcPts val="0"/>
              </a:spcBef>
              <a:buClr>
                <a:srgbClr val="111111"/>
              </a:buClr>
              <a:buSzPts val="4000"/>
              <a:buNone/>
              <a:defRPr sz="4000">
                <a:solidFill>
                  <a:srgbClr val="111111"/>
                </a:solidFill>
              </a:defRPr>
            </a:lvl2pPr>
            <a:lvl3pPr lvl="2">
              <a:spcBef>
                <a:spcPts val="0"/>
              </a:spcBef>
              <a:buClr>
                <a:srgbClr val="111111"/>
              </a:buClr>
              <a:buSzPts val="4000"/>
              <a:buNone/>
              <a:defRPr sz="4000">
                <a:solidFill>
                  <a:srgbClr val="111111"/>
                </a:solidFill>
              </a:defRPr>
            </a:lvl3pPr>
            <a:lvl4pPr lvl="3">
              <a:spcBef>
                <a:spcPts val="0"/>
              </a:spcBef>
              <a:buClr>
                <a:srgbClr val="111111"/>
              </a:buClr>
              <a:buSzPts val="4000"/>
              <a:buNone/>
              <a:defRPr sz="4000">
                <a:solidFill>
                  <a:srgbClr val="111111"/>
                </a:solidFill>
              </a:defRPr>
            </a:lvl4pPr>
            <a:lvl5pPr lvl="4">
              <a:spcBef>
                <a:spcPts val="0"/>
              </a:spcBef>
              <a:buClr>
                <a:srgbClr val="111111"/>
              </a:buClr>
              <a:buSzPts val="4000"/>
              <a:buNone/>
              <a:defRPr sz="4000">
                <a:solidFill>
                  <a:srgbClr val="111111"/>
                </a:solidFill>
              </a:defRPr>
            </a:lvl5pPr>
            <a:lvl6pPr lvl="5">
              <a:spcBef>
                <a:spcPts val="0"/>
              </a:spcBef>
              <a:buClr>
                <a:srgbClr val="111111"/>
              </a:buClr>
              <a:buSzPts val="4000"/>
              <a:buNone/>
              <a:defRPr sz="4000">
                <a:solidFill>
                  <a:srgbClr val="111111"/>
                </a:solidFill>
              </a:defRPr>
            </a:lvl6pPr>
            <a:lvl7pPr lvl="6">
              <a:spcBef>
                <a:spcPts val="0"/>
              </a:spcBef>
              <a:buClr>
                <a:srgbClr val="111111"/>
              </a:buClr>
              <a:buSzPts val="4000"/>
              <a:buNone/>
              <a:defRPr sz="4000">
                <a:solidFill>
                  <a:srgbClr val="111111"/>
                </a:solidFill>
              </a:defRPr>
            </a:lvl7pPr>
            <a:lvl8pPr lvl="7">
              <a:spcBef>
                <a:spcPts val="0"/>
              </a:spcBef>
              <a:buClr>
                <a:srgbClr val="111111"/>
              </a:buClr>
              <a:buSzPts val="4000"/>
              <a:buNone/>
              <a:defRPr sz="4000">
                <a:solidFill>
                  <a:srgbClr val="111111"/>
                </a:solidFill>
              </a:defRPr>
            </a:lvl8pPr>
            <a:lvl9pPr lvl="8">
              <a:spcBef>
                <a:spcPts val="0"/>
              </a:spcBef>
              <a:buClr>
                <a:srgbClr val="111111"/>
              </a:buClr>
              <a:buSzPts val="4000"/>
              <a:buNone/>
              <a:defRPr sz="4000">
                <a:solidFill>
                  <a:srgbClr val="11111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pic>
        <p:nvPicPr>
          <p:cNvPr descr="sheet4.png" id="44" name="Shape 44"/>
          <p:cNvPicPr preferRelativeResize="0"/>
          <p:nvPr/>
        </p:nvPicPr>
        <p:blipFill>
          <a:blip r:embed="rId2">
            <a:alphaModFix/>
          </a:blip>
          <a:stretch>
            <a:fillRect/>
          </a:stretch>
        </p:blipFill>
        <p:spPr>
          <a:xfrm>
            <a:off x="0" y="0"/>
            <a:ext cx="9144000" cy="6858000"/>
          </a:xfrm>
          <a:prstGeom prst="rect">
            <a:avLst/>
          </a:prstGeom>
          <a:noFill/>
          <a:ln>
            <a:noFill/>
          </a:ln>
        </p:spPr>
      </p:pic>
      <p:sp>
        <p:nvSpPr>
          <p:cNvPr id="45" name="Shape 45"/>
          <p:cNvSpPr txBox="1"/>
          <p:nvPr>
            <p:ph idx="1" type="body"/>
          </p:nvPr>
        </p:nvSpPr>
        <p:spPr>
          <a:xfrm>
            <a:off x="1248225" y="5875075"/>
            <a:ext cx="6647700" cy="692700"/>
          </a:xfrm>
          <a:prstGeom prst="rect">
            <a:avLst/>
          </a:prstGeom>
        </p:spPr>
        <p:txBody>
          <a:bodyPr anchorCtr="0" anchor="t" bIns="91425" lIns="91425" rIns="91425" wrap="square" tIns="91425"/>
          <a:lstStyle>
            <a:lvl1pPr lvl="0" algn="ctr">
              <a:spcBef>
                <a:spcPts val="360"/>
              </a:spcBef>
              <a:buSzPts val="1400"/>
              <a:buNone/>
              <a:defRPr sz="14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6" name="Shape 46"/>
        <p:cNvGrpSpPr/>
        <p:nvPr/>
      </p:nvGrpSpPr>
      <p:grpSpPr>
        <a:xfrm>
          <a:off x="0" y="0"/>
          <a:ext cx="0" cy="0"/>
          <a:chOff x="0" y="0"/>
          <a:chExt cx="0" cy="0"/>
        </a:xfrm>
      </p:grpSpPr>
      <p:pic>
        <p:nvPicPr>
          <p:cNvPr descr="sheet4.png" id="47" name="Shape 47"/>
          <p:cNvPicPr preferRelativeResize="0"/>
          <p:nvPr/>
        </p:nvPicPr>
        <p:blipFill>
          <a:blip r:embed="rId2">
            <a:alphaModFix/>
          </a:blip>
          <a:stretch>
            <a:fillRect/>
          </a:stretch>
        </p:blipFill>
        <p:spPr>
          <a:xfrm>
            <a:off x="0" y="0"/>
            <a:ext cx="9144000" cy="685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Empty">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1" name="Shape 11"/>
        <p:cNvGrpSpPr/>
        <p:nvPr/>
      </p:nvGrpSpPr>
      <p:grpSpPr>
        <a:xfrm>
          <a:off x="0" y="0"/>
          <a:ext cx="0" cy="0"/>
          <a:chOff x="0" y="0"/>
          <a:chExt cx="0" cy="0"/>
        </a:xfrm>
      </p:grpSpPr>
      <p:pic>
        <p:nvPicPr>
          <p:cNvPr descr="sheet3.png" id="12" name="Shape 12"/>
          <p:cNvPicPr preferRelativeResize="0"/>
          <p:nvPr/>
        </p:nvPicPr>
        <p:blipFill>
          <a:blip r:embed="rId2">
            <a:alphaModFix/>
          </a:blip>
          <a:stretch>
            <a:fillRect/>
          </a:stretch>
        </p:blipFill>
        <p:spPr>
          <a:xfrm>
            <a:off x="0" y="0"/>
            <a:ext cx="9144000" cy="6858000"/>
          </a:xfrm>
          <a:prstGeom prst="rect">
            <a:avLst/>
          </a:prstGeom>
          <a:noFill/>
          <a:ln>
            <a:noFill/>
          </a:ln>
        </p:spPr>
      </p:pic>
      <p:sp>
        <p:nvSpPr>
          <p:cNvPr id="13" name="Shape 13"/>
          <p:cNvSpPr txBox="1"/>
          <p:nvPr>
            <p:ph type="ctrTitle"/>
          </p:nvPr>
        </p:nvSpPr>
        <p:spPr>
          <a:xfrm>
            <a:off x="685800" y="3638224"/>
            <a:ext cx="7772400" cy="877800"/>
          </a:xfrm>
          <a:prstGeom prst="rect">
            <a:avLst/>
          </a:prstGeom>
        </p:spPr>
        <p:txBody>
          <a:bodyPr anchorCtr="0" anchor="t" bIns="91425" lIns="91425" rIns="91425" wrap="square" tIns="91425"/>
          <a:lstStyle>
            <a:lvl1pPr lvl="0" rtl="0">
              <a:spcBef>
                <a:spcPts val="0"/>
              </a:spcBef>
              <a:buClr>
                <a:srgbClr val="111111"/>
              </a:buClr>
              <a:buSzPts val="4000"/>
              <a:buNone/>
              <a:defRPr sz="4000">
                <a:solidFill>
                  <a:srgbClr val="111111"/>
                </a:solidFill>
              </a:defRPr>
            </a:lvl1pPr>
            <a:lvl2pPr lvl="1" rtl="0">
              <a:spcBef>
                <a:spcPts val="0"/>
              </a:spcBef>
              <a:buClr>
                <a:srgbClr val="111111"/>
              </a:buClr>
              <a:buSzPts val="4000"/>
              <a:buNone/>
              <a:defRPr sz="4000">
                <a:solidFill>
                  <a:srgbClr val="111111"/>
                </a:solidFill>
              </a:defRPr>
            </a:lvl2pPr>
            <a:lvl3pPr lvl="2" rtl="0">
              <a:spcBef>
                <a:spcPts val="0"/>
              </a:spcBef>
              <a:buClr>
                <a:srgbClr val="111111"/>
              </a:buClr>
              <a:buSzPts val="4000"/>
              <a:buNone/>
              <a:defRPr sz="4000">
                <a:solidFill>
                  <a:srgbClr val="111111"/>
                </a:solidFill>
              </a:defRPr>
            </a:lvl3pPr>
            <a:lvl4pPr lvl="3" rtl="0">
              <a:spcBef>
                <a:spcPts val="0"/>
              </a:spcBef>
              <a:buClr>
                <a:srgbClr val="111111"/>
              </a:buClr>
              <a:buSzPts val="4000"/>
              <a:buNone/>
              <a:defRPr sz="4000">
                <a:solidFill>
                  <a:srgbClr val="111111"/>
                </a:solidFill>
              </a:defRPr>
            </a:lvl4pPr>
            <a:lvl5pPr lvl="4" rtl="0">
              <a:spcBef>
                <a:spcPts val="0"/>
              </a:spcBef>
              <a:buClr>
                <a:srgbClr val="111111"/>
              </a:buClr>
              <a:buSzPts val="4000"/>
              <a:buNone/>
              <a:defRPr sz="4000">
                <a:solidFill>
                  <a:srgbClr val="111111"/>
                </a:solidFill>
              </a:defRPr>
            </a:lvl5pPr>
            <a:lvl6pPr lvl="5" rtl="0">
              <a:spcBef>
                <a:spcPts val="0"/>
              </a:spcBef>
              <a:buClr>
                <a:srgbClr val="111111"/>
              </a:buClr>
              <a:buSzPts val="4000"/>
              <a:buNone/>
              <a:defRPr sz="4000">
                <a:solidFill>
                  <a:srgbClr val="111111"/>
                </a:solidFill>
              </a:defRPr>
            </a:lvl6pPr>
            <a:lvl7pPr lvl="6" rtl="0">
              <a:spcBef>
                <a:spcPts val="0"/>
              </a:spcBef>
              <a:buClr>
                <a:srgbClr val="111111"/>
              </a:buClr>
              <a:buSzPts val="4000"/>
              <a:buNone/>
              <a:defRPr sz="4000">
                <a:solidFill>
                  <a:srgbClr val="111111"/>
                </a:solidFill>
              </a:defRPr>
            </a:lvl7pPr>
            <a:lvl8pPr lvl="7" rtl="0">
              <a:spcBef>
                <a:spcPts val="0"/>
              </a:spcBef>
              <a:buClr>
                <a:srgbClr val="111111"/>
              </a:buClr>
              <a:buSzPts val="4000"/>
              <a:buNone/>
              <a:defRPr sz="4000">
                <a:solidFill>
                  <a:srgbClr val="111111"/>
                </a:solidFill>
              </a:defRPr>
            </a:lvl8pPr>
            <a:lvl9pPr lvl="8" rtl="0">
              <a:spcBef>
                <a:spcPts val="0"/>
              </a:spcBef>
              <a:buClr>
                <a:srgbClr val="111111"/>
              </a:buClr>
              <a:buSzPts val="4000"/>
              <a:buNone/>
              <a:defRPr sz="4000">
                <a:solidFill>
                  <a:srgbClr val="111111"/>
                </a:solidFill>
              </a:defRPr>
            </a:lvl9pPr>
          </a:lstStyle>
          <a:p/>
        </p:txBody>
      </p:sp>
      <p:sp>
        <p:nvSpPr>
          <p:cNvPr id="14" name="Shape 14"/>
          <p:cNvSpPr txBox="1"/>
          <p:nvPr>
            <p:ph idx="1" type="subTitle"/>
          </p:nvPr>
        </p:nvSpPr>
        <p:spPr>
          <a:xfrm>
            <a:off x="685800" y="4323238"/>
            <a:ext cx="7772400" cy="1046400"/>
          </a:xfrm>
          <a:prstGeom prst="rect">
            <a:avLst/>
          </a:prstGeom>
        </p:spPr>
        <p:txBody>
          <a:bodyPr anchorCtr="0" anchor="t" bIns="91425" lIns="91425" rIns="91425" wrap="square" tIns="91425"/>
          <a:lstStyle>
            <a:lvl1pPr lvl="0"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1pPr>
            <a:lvl2pPr lvl="1"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2pPr>
            <a:lvl3pPr lvl="2"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3pPr>
            <a:lvl4pPr lvl="3"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4pPr>
            <a:lvl5pPr lvl="4"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5pPr>
            <a:lvl6pPr lvl="5"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6pPr>
            <a:lvl7pPr lvl="6"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7pPr>
            <a:lvl8pPr lvl="7"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8pPr>
            <a:lvl9pPr lvl="8" rtl="0">
              <a:spcBef>
                <a:spcPts val="0"/>
              </a:spcBef>
              <a:buClr>
                <a:srgbClr val="6B9FA4"/>
              </a:buClr>
              <a:buSzPts val="2200"/>
              <a:buFont typeface="Montserrat"/>
              <a:buNone/>
              <a:defRPr sz="2200">
                <a:solidFill>
                  <a:srgbClr val="6B9FA4"/>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roject">
    <p:spTree>
      <p:nvGrpSpPr>
        <p:cNvPr id="15" name="Shape 15"/>
        <p:cNvGrpSpPr/>
        <p:nvPr/>
      </p:nvGrpSpPr>
      <p:grpSpPr>
        <a:xfrm>
          <a:off x="0" y="0"/>
          <a:ext cx="0" cy="0"/>
          <a:chOff x="0" y="0"/>
          <a:chExt cx="0" cy="0"/>
        </a:xfrm>
      </p:grpSpPr>
      <p:pic>
        <p:nvPicPr>
          <p:cNvPr descr="sheet3.png" id="16" name="Shape 16"/>
          <p:cNvPicPr preferRelativeResize="0"/>
          <p:nvPr/>
        </p:nvPicPr>
        <p:blipFill>
          <a:blip r:embed="rId2">
            <a:alphaModFix/>
          </a:blip>
          <a:stretch>
            <a:fillRect/>
          </a:stretch>
        </p:blipFill>
        <p:spPr>
          <a:xfrm flipH="1">
            <a:off x="0" y="0"/>
            <a:ext cx="9144000" cy="6858000"/>
          </a:xfrm>
          <a:prstGeom prst="rect">
            <a:avLst/>
          </a:prstGeom>
          <a:noFill/>
          <a:ln>
            <a:noFill/>
          </a:ln>
        </p:spPr>
      </p:pic>
      <p:sp>
        <p:nvSpPr>
          <p:cNvPr id="17" name="Shape 17"/>
          <p:cNvSpPr txBox="1"/>
          <p:nvPr>
            <p:ph idx="1" type="body"/>
          </p:nvPr>
        </p:nvSpPr>
        <p:spPr>
          <a:xfrm>
            <a:off x="650125" y="3744675"/>
            <a:ext cx="3133200" cy="2415600"/>
          </a:xfrm>
          <a:prstGeom prst="rect">
            <a:avLst/>
          </a:prstGeom>
        </p:spPr>
        <p:txBody>
          <a:bodyPr anchorCtr="0" anchor="t" bIns="91425" lIns="91425" rIns="91425" wrap="square" tIns="91425"/>
          <a:lstStyle>
            <a:lvl1pPr lvl="0" rtl="0">
              <a:spcBef>
                <a:spcPts val="0"/>
              </a:spcBef>
              <a:buSzPts val="2000"/>
              <a:buChar char="▪"/>
              <a:defRPr sz="2000"/>
            </a:lvl1pPr>
            <a:lvl2pPr lvl="1" rtl="0">
              <a:spcBef>
                <a:spcPts val="0"/>
              </a:spcBef>
              <a:buSzPts val="2000"/>
              <a:buChar char="▪"/>
              <a:defRPr sz="2000"/>
            </a:lvl2pPr>
            <a:lvl3pPr lvl="2" rtl="0">
              <a:spcBef>
                <a:spcPts val="0"/>
              </a:spcBef>
              <a:buSzPts val="2000"/>
              <a:buChar char="▪"/>
              <a:defRPr sz="2000"/>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8" name="Shape 18"/>
        <p:cNvGrpSpPr/>
        <p:nvPr/>
      </p:nvGrpSpPr>
      <p:grpSpPr>
        <a:xfrm>
          <a:off x="0" y="0"/>
          <a:ext cx="0" cy="0"/>
          <a:chOff x="0" y="0"/>
          <a:chExt cx="0" cy="0"/>
        </a:xfrm>
      </p:grpSpPr>
      <p:pic>
        <p:nvPicPr>
          <p:cNvPr descr="sheet2.png" id="19" name="Shape 19"/>
          <p:cNvPicPr preferRelativeResize="0"/>
          <p:nvPr/>
        </p:nvPicPr>
        <p:blipFill rotWithShape="1">
          <a:blip r:embed="rId2">
            <a:alphaModFix/>
          </a:blip>
          <a:srcRect b="4734" l="3643" r="49708" t="34571"/>
          <a:stretch/>
        </p:blipFill>
        <p:spPr>
          <a:xfrm rot="5400000">
            <a:off x="2439287" y="1347812"/>
            <a:ext cx="4265426" cy="4162376"/>
          </a:xfrm>
          <a:prstGeom prst="rect">
            <a:avLst/>
          </a:prstGeom>
          <a:noFill/>
          <a:ln>
            <a:noFill/>
          </a:ln>
        </p:spPr>
      </p:pic>
      <p:sp>
        <p:nvSpPr>
          <p:cNvPr id="20" name="Shape 20"/>
          <p:cNvSpPr txBox="1"/>
          <p:nvPr>
            <p:ph idx="1" type="body"/>
          </p:nvPr>
        </p:nvSpPr>
        <p:spPr>
          <a:xfrm>
            <a:off x="2661300" y="1347800"/>
            <a:ext cx="3821400" cy="4122600"/>
          </a:xfrm>
          <a:prstGeom prst="rect">
            <a:avLst/>
          </a:prstGeom>
        </p:spPr>
        <p:txBody>
          <a:bodyPr anchorCtr="0" anchor="ctr" bIns="91425" lIns="91425" rIns="91425" wrap="square" tIns="91425"/>
          <a:lstStyle>
            <a:lvl1pPr lvl="0" rtl="0" algn="ctr">
              <a:spcBef>
                <a:spcPts val="0"/>
              </a:spcBef>
              <a:buSzPts val="2000"/>
              <a:buChar char="▪"/>
              <a:defRPr i="1" sz="2000"/>
            </a:lvl1pPr>
            <a:lvl2pPr lvl="1" rtl="0" algn="ctr">
              <a:spcBef>
                <a:spcPts val="0"/>
              </a:spcBef>
              <a:buSzPts val="2000"/>
              <a:buChar char="▪"/>
              <a:defRPr i="1" sz="2000"/>
            </a:lvl2pPr>
            <a:lvl3pPr lvl="2" rtl="0" algn="ctr">
              <a:spcBef>
                <a:spcPts val="0"/>
              </a:spcBef>
              <a:buSzPts val="2000"/>
              <a:buChar char="▪"/>
              <a:defRPr i="1" sz="2000"/>
            </a:lvl3pPr>
            <a:lvl4pPr lvl="3" rtl="0" algn="ctr">
              <a:spcBef>
                <a:spcPts val="0"/>
              </a:spcBef>
              <a:buSzPts val="2000"/>
              <a:buChar char="❏"/>
              <a:defRPr i="1" sz="2000"/>
            </a:lvl4pPr>
            <a:lvl5pPr lvl="4" rtl="0" algn="ctr">
              <a:spcBef>
                <a:spcPts val="0"/>
              </a:spcBef>
              <a:buSzPts val="2000"/>
              <a:buChar char="❏"/>
              <a:defRPr i="1" sz="2000"/>
            </a:lvl5pPr>
            <a:lvl6pPr lvl="5" rtl="0" algn="ctr">
              <a:spcBef>
                <a:spcPts val="0"/>
              </a:spcBef>
              <a:buSzPts val="2000"/>
              <a:buChar char="❏"/>
              <a:defRPr i="1" sz="2000"/>
            </a:lvl6pPr>
            <a:lvl7pPr lvl="6" rtl="0" algn="ctr">
              <a:spcBef>
                <a:spcPts val="0"/>
              </a:spcBef>
              <a:buSzPts val="2000"/>
              <a:buChar char="❏"/>
              <a:defRPr i="1" sz="2000"/>
            </a:lvl7pPr>
            <a:lvl8pPr lvl="7" rtl="0" algn="ctr">
              <a:spcBef>
                <a:spcPts val="0"/>
              </a:spcBef>
              <a:buSzPts val="2000"/>
              <a:buChar char="❏"/>
              <a:defRPr i="1" sz="2000"/>
            </a:lvl8pPr>
            <a:lvl9pPr lvl="8" algn="ctr">
              <a:spcBef>
                <a:spcPts val="0"/>
              </a:spcBef>
              <a:buSzPts val="2000"/>
              <a:buChar char="❏"/>
              <a:defRPr i="1" sz="2000"/>
            </a:lvl9pPr>
          </a:lstStyle>
          <a:p/>
        </p:txBody>
      </p:sp>
      <p:sp>
        <p:nvSpPr>
          <p:cNvPr id="21" name="Shape 21"/>
          <p:cNvSpPr txBox="1"/>
          <p:nvPr/>
        </p:nvSpPr>
        <p:spPr>
          <a:xfrm>
            <a:off x="2740128" y="1424000"/>
            <a:ext cx="721500" cy="832500"/>
          </a:xfrm>
          <a:prstGeom prst="rect">
            <a:avLst/>
          </a:prstGeom>
          <a:noFill/>
          <a:ln>
            <a:noFill/>
          </a:ln>
        </p:spPr>
        <p:txBody>
          <a:bodyPr anchorCtr="0" anchor="t" bIns="91425" lIns="91425" rIns="91425" wrap="square" tIns="91425">
            <a:noAutofit/>
          </a:bodyPr>
          <a:lstStyle/>
          <a:p>
            <a:pPr lvl="0" algn="ctr">
              <a:spcBef>
                <a:spcPts val="0"/>
              </a:spcBef>
              <a:buNone/>
            </a:pPr>
            <a:r>
              <a:rPr lang="en" sz="9600">
                <a:solidFill>
                  <a:srgbClr val="111111"/>
                </a:solidFill>
                <a:latin typeface="Montserrat"/>
                <a:ea typeface="Montserrat"/>
                <a:cs typeface="Montserrat"/>
                <a:sym typeface="Montserrat"/>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photo background">
    <p:spTree>
      <p:nvGrpSpPr>
        <p:cNvPr id="22" name="Shape 22"/>
        <p:cNvGrpSpPr/>
        <p:nvPr/>
      </p:nvGrpSpPr>
      <p:grpSpPr>
        <a:xfrm>
          <a:off x="0" y="0"/>
          <a:ext cx="0" cy="0"/>
          <a:chOff x="0" y="0"/>
          <a:chExt cx="0" cy="0"/>
        </a:xfrm>
      </p:grpSpPr>
      <p:pic>
        <p:nvPicPr>
          <p:cNvPr descr="sheet2.png" id="23" name="Shape 23"/>
          <p:cNvPicPr preferRelativeResize="0"/>
          <p:nvPr/>
        </p:nvPicPr>
        <p:blipFill rotWithShape="1">
          <a:blip r:embed="rId2">
            <a:alphaModFix/>
          </a:blip>
          <a:srcRect b="4732" l="3642" r="60330" t="45921"/>
          <a:stretch/>
        </p:blipFill>
        <p:spPr>
          <a:xfrm>
            <a:off x="2924887" y="1736950"/>
            <a:ext cx="3294226" cy="3384100"/>
          </a:xfrm>
          <a:prstGeom prst="rect">
            <a:avLst/>
          </a:prstGeom>
          <a:noFill/>
          <a:ln>
            <a:noFill/>
          </a:ln>
        </p:spPr>
      </p:pic>
      <p:sp>
        <p:nvSpPr>
          <p:cNvPr id="24" name="Shape 24"/>
          <p:cNvSpPr txBox="1"/>
          <p:nvPr>
            <p:ph idx="1" type="body"/>
          </p:nvPr>
        </p:nvSpPr>
        <p:spPr>
          <a:xfrm>
            <a:off x="3105300" y="2007000"/>
            <a:ext cx="2933400" cy="2844000"/>
          </a:xfrm>
          <a:prstGeom prst="rect">
            <a:avLst/>
          </a:prstGeom>
        </p:spPr>
        <p:txBody>
          <a:bodyPr anchorCtr="0" anchor="ctr" bIns="91425" lIns="91425" rIns="91425" wrap="square" tIns="91425"/>
          <a:lstStyle>
            <a:lvl1pPr lvl="0" rtl="0">
              <a:spcBef>
                <a:spcPts val="0"/>
              </a:spcBef>
              <a:buSzPts val="3000"/>
              <a:buChar char="▪"/>
              <a:defRPr/>
            </a:lvl1pPr>
            <a:lvl2pPr lvl="1" rtl="0">
              <a:spcBef>
                <a:spcPts val="0"/>
              </a:spcBef>
              <a:buSzPts val="2400"/>
              <a:buChar char="▪"/>
              <a:defRPr/>
            </a:lvl2pPr>
            <a:lvl3pPr lvl="2" rtl="0">
              <a:spcBef>
                <a:spcPts val="0"/>
              </a:spcBef>
              <a:buSzPts val="2400"/>
              <a:buChar char="▪"/>
              <a:defRPr/>
            </a:lvl3pPr>
            <a:lvl4pPr lvl="3" rtl="0" algn="ctr">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5" name="Shape 25"/>
        <p:cNvGrpSpPr/>
        <p:nvPr/>
      </p:nvGrpSpPr>
      <p:grpSpPr>
        <a:xfrm>
          <a:off x="0" y="0"/>
          <a:ext cx="0" cy="0"/>
          <a:chOff x="0" y="0"/>
          <a:chExt cx="0" cy="0"/>
        </a:xfrm>
      </p:grpSpPr>
      <p:pic>
        <p:nvPicPr>
          <p:cNvPr descr="sheet1.png" id="26" name="Shape 26"/>
          <p:cNvPicPr preferRelativeResize="0"/>
          <p:nvPr/>
        </p:nvPicPr>
        <p:blipFill>
          <a:blip r:embed="rId2">
            <a:alphaModFix/>
          </a:blip>
          <a:stretch>
            <a:fillRect/>
          </a:stretch>
        </p:blipFill>
        <p:spPr>
          <a:xfrm>
            <a:off x="0" y="0"/>
            <a:ext cx="9144000" cy="6858000"/>
          </a:xfrm>
          <a:prstGeom prst="rect">
            <a:avLst/>
          </a:prstGeom>
          <a:noFill/>
          <a:ln>
            <a:noFill/>
          </a:ln>
        </p:spPr>
      </p:pic>
      <p:sp>
        <p:nvSpPr>
          <p:cNvPr id="27" name="Shape 27"/>
          <p:cNvSpPr txBox="1"/>
          <p:nvPr>
            <p:ph type="title"/>
          </p:nvPr>
        </p:nvSpPr>
        <p:spPr>
          <a:xfrm>
            <a:off x="285425" y="274650"/>
            <a:ext cx="8401200" cy="700500"/>
          </a:xfrm>
          <a:prstGeom prst="rect">
            <a:avLst/>
          </a:prstGeom>
        </p:spPr>
        <p:txBody>
          <a:bodyPr anchorCtr="0" anchor="b"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
        <p:nvSpPr>
          <p:cNvPr id="28" name="Shape 28"/>
          <p:cNvSpPr txBox="1"/>
          <p:nvPr>
            <p:ph idx="1" type="body"/>
          </p:nvPr>
        </p:nvSpPr>
        <p:spPr>
          <a:xfrm>
            <a:off x="737325" y="1339875"/>
            <a:ext cx="7642800" cy="48522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29" name="Shape 29"/>
        <p:cNvGrpSpPr/>
        <p:nvPr/>
      </p:nvGrpSpPr>
      <p:grpSpPr>
        <a:xfrm>
          <a:off x="0" y="0"/>
          <a:ext cx="0" cy="0"/>
          <a:chOff x="0" y="0"/>
          <a:chExt cx="0" cy="0"/>
        </a:xfrm>
      </p:grpSpPr>
      <p:pic>
        <p:nvPicPr>
          <p:cNvPr descr="sheet1.png" id="30" name="Shape 30"/>
          <p:cNvPicPr preferRelativeResize="0"/>
          <p:nvPr/>
        </p:nvPicPr>
        <p:blipFill>
          <a:blip r:embed="rId2">
            <a:alphaModFix/>
          </a:blip>
          <a:stretch>
            <a:fillRect/>
          </a:stretch>
        </p:blipFill>
        <p:spPr>
          <a:xfrm>
            <a:off x="0" y="0"/>
            <a:ext cx="9144000" cy="6858000"/>
          </a:xfrm>
          <a:prstGeom prst="rect">
            <a:avLst/>
          </a:prstGeom>
          <a:noFill/>
          <a:ln>
            <a:noFill/>
          </a:ln>
        </p:spPr>
      </p:pic>
      <p:sp>
        <p:nvSpPr>
          <p:cNvPr id="31" name="Shape 31"/>
          <p:cNvSpPr txBox="1"/>
          <p:nvPr>
            <p:ph type="title"/>
          </p:nvPr>
        </p:nvSpPr>
        <p:spPr>
          <a:xfrm>
            <a:off x="285425" y="274650"/>
            <a:ext cx="8401200" cy="700500"/>
          </a:xfrm>
          <a:prstGeom prst="rect">
            <a:avLst/>
          </a:prstGeom>
        </p:spPr>
        <p:txBody>
          <a:bodyPr anchorCtr="0" anchor="b"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
        <p:nvSpPr>
          <p:cNvPr id="32" name="Shape 32"/>
          <p:cNvSpPr txBox="1"/>
          <p:nvPr>
            <p:ph idx="1" type="body"/>
          </p:nvPr>
        </p:nvSpPr>
        <p:spPr>
          <a:xfrm>
            <a:off x="800750" y="1308175"/>
            <a:ext cx="3660900" cy="5026500"/>
          </a:xfrm>
          <a:prstGeom prst="rect">
            <a:avLst/>
          </a:prstGeom>
        </p:spPr>
        <p:txBody>
          <a:bodyPr anchorCtr="0" anchor="t" bIns="91425" lIns="91425" rIns="91425" wrap="square" tIns="91425"/>
          <a:lstStyle>
            <a:lvl1pPr lvl="0">
              <a:spcBef>
                <a:spcPts val="0"/>
              </a:spcBef>
              <a:buSzPts val="2400"/>
              <a:buChar char="▪"/>
              <a:defRPr sz="2400"/>
            </a:lvl1pPr>
            <a:lvl2pPr lvl="1">
              <a:spcBef>
                <a:spcPts val="0"/>
              </a:spcBef>
              <a:buSzPts val="2400"/>
              <a:buChar char="▪"/>
              <a:defRPr/>
            </a:lvl2pPr>
            <a:lvl3pPr lvl="2">
              <a:spcBef>
                <a:spcPts val="0"/>
              </a:spcBef>
              <a:buSzPts val="2400"/>
              <a:buChar char="▪"/>
              <a:defRPr/>
            </a:lvl3pPr>
            <a:lvl4pPr lvl="3">
              <a:spcBef>
                <a:spcPts val="0"/>
              </a:spcBef>
              <a:buSzPts val="2400"/>
              <a:buChar char="❏"/>
              <a:defRPr sz="2400"/>
            </a:lvl4pPr>
            <a:lvl5pPr lvl="4">
              <a:spcBef>
                <a:spcPts val="0"/>
              </a:spcBef>
              <a:buSzPts val="2400"/>
              <a:buChar char="❏"/>
              <a:defRPr sz="2400"/>
            </a:lvl5pPr>
            <a:lvl6pPr lvl="5">
              <a:spcBef>
                <a:spcPts val="0"/>
              </a:spcBef>
              <a:buSzPts val="2400"/>
              <a:buChar char="❏"/>
              <a:defRPr sz="2400"/>
            </a:lvl6pPr>
            <a:lvl7pPr lvl="6">
              <a:spcBef>
                <a:spcPts val="0"/>
              </a:spcBef>
              <a:buSzPts val="2400"/>
              <a:buChar char="❏"/>
              <a:defRPr sz="2400"/>
            </a:lvl7pPr>
            <a:lvl8pPr lvl="7">
              <a:spcBef>
                <a:spcPts val="0"/>
              </a:spcBef>
              <a:buSzPts val="2400"/>
              <a:buChar char="❏"/>
              <a:defRPr sz="2400"/>
            </a:lvl8pPr>
            <a:lvl9pPr lvl="8">
              <a:spcBef>
                <a:spcPts val="0"/>
              </a:spcBef>
              <a:buSzPts val="2400"/>
              <a:buChar char="❏"/>
              <a:defRPr sz="2400"/>
            </a:lvl9pPr>
          </a:lstStyle>
          <a:p/>
        </p:txBody>
      </p:sp>
      <p:sp>
        <p:nvSpPr>
          <p:cNvPr id="33" name="Shape 33"/>
          <p:cNvSpPr txBox="1"/>
          <p:nvPr>
            <p:ph idx="2" type="body"/>
          </p:nvPr>
        </p:nvSpPr>
        <p:spPr>
          <a:xfrm>
            <a:off x="4682228" y="1308175"/>
            <a:ext cx="3660900" cy="5026500"/>
          </a:xfrm>
          <a:prstGeom prst="rect">
            <a:avLst/>
          </a:prstGeom>
        </p:spPr>
        <p:txBody>
          <a:bodyPr anchorCtr="0" anchor="t" bIns="91425" lIns="91425" rIns="91425" wrap="square" tIns="91425"/>
          <a:lstStyle>
            <a:lvl1pPr lvl="0">
              <a:spcBef>
                <a:spcPts val="0"/>
              </a:spcBef>
              <a:buSzPts val="2400"/>
              <a:buChar char="▪"/>
              <a:defRPr sz="2400"/>
            </a:lvl1pPr>
            <a:lvl2pPr lvl="1">
              <a:spcBef>
                <a:spcPts val="0"/>
              </a:spcBef>
              <a:buSzPts val="2400"/>
              <a:buChar char="▪"/>
              <a:defRPr/>
            </a:lvl2pPr>
            <a:lvl3pPr lvl="2">
              <a:spcBef>
                <a:spcPts val="0"/>
              </a:spcBef>
              <a:buSzPts val="2400"/>
              <a:buChar char="▪"/>
              <a:defRPr/>
            </a:lvl3pPr>
            <a:lvl4pPr lvl="3">
              <a:spcBef>
                <a:spcPts val="0"/>
              </a:spcBef>
              <a:buSzPts val="2400"/>
              <a:buChar char="❏"/>
              <a:defRPr sz="2400"/>
            </a:lvl4pPr>
            <a:lvl5pPr lvl="4">
              <a:spcBef>
                <a:spcPts val="0"/>
              </a:spcBef>
              <a:buSzPts val="2400"/>
              <a:buChar char="❏"/>
              <a:defRPr sz="2400"/>
            </a:lvl5pPr>
            <a:lvl6pPr lvl="5">
              <a:spcBef>
                <a:spcPts val="0"/>
              </a:spcBef>
              <a:buSzPts val="2400"/>
              <a:buChar char="❏"/>
              <a:defRPr sz="2400"/>
            </a:lvl6pPr>
            <a:lvl7pPr lvl="6">
              <a:spcBef>
                <a:spcPts val="0"/>
              </a:spcBef>
              <a:buSzPts val="2400"/>
              <a:buChar char="❏"/>
              <a:defRPr sz="2400"/>
            </a:lvl7pPr>
            <a:lvl8pPr lvl="7">
              <a:spcBef>
                <a:spcPts val="0"/>
              </a:spcBef>
              <a:buSzPts val="2400"/>
              <a:buChar char="❏"/>
              <a:defRPr sz="2400"/>
            </a:lvl8pPr>
            <a:lvl9pPr lvl="8">
              <a:spcBef>
                <a:spcPts val="0"/>
              </a:spcBef>
              <a:buSzPts val="2400"/>
              <a:buChar char="❏"/>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34" name="Shape 34"/>
        <p:cNvGrpSpPr/>
        <p:nvPr/>
      </p:nvGrpSpPr>
      <p:grpSpPr>
        <a:xfrm>
          <a:off x="0" y="0"/>
          <a:ext cx="0" cy="0"/>
          <a:chOff x="0" y="0"/>
          <a:chExt cx="0" cy="0"/>
        </a:xfrm>
      </p:grpSpPr>
      <p:pic>
        <p:nvPicPr>
          <p:cNvPr descr="sheet1.png" id="35" name="Shape 35"/>
          <p:cNvPicPr preferRelativeResize="0"/>
          <p:nvPr/>
        </p:nvPicPr>
        <p:blipFill>
          <a:blip r:embed="rId2">
            <a:alphaModFix/>
          </a:blip>
          <a:stretch>
            <a:fillRect/>
          </a:stretch>
        </p:blipFill>
        <p:spPr>
          <a:xfrm>
            <a:off x="0" y="0"/>
            <a:ext cx="9144000" cy="6858000"/>
          </a:xfrm>
          <a:prstGeom prst="rect">
            <a:avLst/>
          </a:prstGeom>
          <a:noFill/>
          <a:ln>
            <a:noFill/>
          </a:ln>
        </p:spPr>
      </p:pic>
      <p:sp>
        <p:nvSpPr>
          <p:cNvPr id="36" name="Shape 36"/>
          <p:cNvSpPr txBox="1"/>
          <p:nvPr>
            <p:ph type="title"/>
          </p:nvPr>
        </p:nvSpPr>
        <p:spPr>
          <a:xfrm>
            <a:off x="285425" y="274650"/>
            <a:ext cx="8401200" cy="700500"/>
          </a:xfrm>
          <a:prstGeom prst="rect">
            <a:avLst/>
          </a:prstGeom>
        </p:spPr>
        <p:txBody>
          <a:bodyPr anchorCtr="0" anchor="b" bIns="91425" lIns="91425" rIns="91425" wrap="square" tIns="91425"/>
          <a:lstStyle>
            <a:lvl1pPr lvl="0" rtl="0">
              <a:spcBef>
                <a:spcPts val="0"/>
              </a:spcBef>
              <a:buSzPts val="2400"/>
              <a:buNone/>
              <a:defRPr/>
            </a:lvl1pPr>
            <a:lvl2pPr lvl="1" rtl="0">
              <a:spcBef>
                <a:spcPts val="0"/>
              </a:spcBef>
              <a:buSzPts val="2400"/>
              <a:buNone/>
              <a:defRPr/>
            </a:lvl2pPr>
            <a:lvl3pPr lvl="2" rtl="0">
              <a:spcBef>
                <a:spcPts val="0"/>
              </a:spcBef>
              <a:buSzPts val="2400"/>
              <a:buNone/>
              <a:defRPr/>
            </a:lvl3pPr>
            <a:lvl4pPr lvl="3" rtl="0">
              <a:spcBef>
                <a:spcPts val="0"/>
              </a:spcBef>
              <a:buSzPts val="2400"/>
              <a:buNone/>
              <a:defRPr/>
            </a:lvl4pPr>
            <a:lvl5pPr lvl="4" rtl="0">
              <a:spcBef>
                <a:spcPts val="0"/>
              </a:spcBef>
              <a:buSzPts val="2400"/>
              <a:buNone/>
              <a:defRPr/>
            </a:lvl5pPr>
            <a:lvl6pPr lvl="5" rtl="0">
              <a:spcBef>
                <a:spcPts val="0"/>
              </a:spcBef>
              <a:buSzPts val="2400"/>
              <a:buNone/>
              <a:defRPr/>
            </a:lvl6pPr>
            <a:lvl7pPr lvl="6" rtl="0">
              <a:spcBef>
                <a:spcPts val="0"/>
              </a:spcBef>
              <a:buSzPts val="2400"/>
              <a:buNone/>
              <a:defRPr/>
            </a:lvl7pPr>
            <a:lvl8pPr lvl="7" rtl="0">
              <a:spcBef>
                <a:spcPts val="0"/>
              </a:spcBef>
              <a:buSzPts val="2400"/>
              <a:buNone/>
              <a:defRPr/>
            </a:lvl8pPr>
            <a:lvl9pPr lvl="8" rtl="0">
              <a:spcBef>
                <a:spcPts val="0"/>
              </a:spcBef>
              <a:buSzPts val="2400"/>
              <a:buNone/>
              <a:defRPr/>
            </a:lvl9pPr>
          </a:lstStyle>
          <a:p/>
        </p:txBody>
      </p:sp>
      <p:sp>
        <p:nvSpPr>
          <p:cNvPr id="37" name="Shape 37"/>
          <p:cNvSpPr txBox="1"/>
          <p:nvPr>
            <p:ph idx="1" type="body"/>
          </p:nvPr>
        </p:nvSpPr>
        <p:spPr>
          <a:xfrm>
            <a:off x="650125" y="1260600"/>
            <a:ext cx="2507400" cy="4899600"/>
          </a:xfrm>
          <a:prstGeom prst="rect">
            <a:avLst/>
          </a:prstGeom>
        </p:spPr>
        <p:txBody>
          <a:bodyPr anchorCtr="0" anchor="t" bIns="91425" lIns="91425" rIns="91425" wrap="square" tIns="91425"/>
          <a:lstStyle>
            <a:lvl1pPr lvl="0" rtl="0">
              <a:spcBef>
                <a:spcPts val="0"/>
              </a:spcBef>
              <a:buSzPts val="2000"/>
              <a:buChar char="▪"/>
              <a:defRPr sz="2000"/>
            </a:lvl1pPr>
            <a:lvl2pPr lvl="1" rtl="0">
              <a:spcBef>
                <a:spcPts val="0"/>
              </a:spcBef>
              <a:buSzPts val="2000"/>
              <a:buChar char="▪"/>
              <a:defRPr sz="2000"/>
            </a:lvl2pPr>
            <a:lvl3pPr lvl="2" rtl="0">
              <a:spcBef>
                <a:spcPts val="0"/>
              </a:spcBef>
              <a:buSzPts val="2000"/>
              <a:buChar char="▪"/>
              <a:defRPr sz="2000"/>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p:txBody>
      </p:sp>
      <p:sp>
        <p:nvSpPr>
          <p:cNvPr id="38" name="Shape 38"/>
          <p:cNvSpPr txBox="1"/>
          <p:nvPr>
            <p:ph idx="2" type="body"/>
          </p:nvPr>
        </p:nvSpPr>
        <p:spPr>
          <a:xfrm>
            <a:off x="3286149" y="1260600"/>
            <a:ext cx="2507400" cy="4899600"/>
          </a:xfrm>
          <a:prstGeom prst="rect">
            <a:avLst/>
          </a:prstGeom>
        </p:spPr>
        <p:txBody>
          <a:bodyPr anchorCtr="0" anchor="t" bIns="91425" lIns="91425" rIns="91425" wrap="square" tIns="91425"/>
          <a:lstStyle>
            <a:lvl1pPr lvl="0" rtl="0">
              <a:spcBef>
                <a:spcPts val="0"/>
              </a:spcBef>
              <a:buSzPts val="2000"/>
              <a:buChar char="▪"/>
              <a:defRPr sz="2000"/>
            </a:lvl1pPr>
            <a:lvl2pPr lvl="1" rtl="0">
              <a:spcBef>
                <a:spcPts val="0"/>
              </a:spcBef>
              <a:buSzPts val="2000"/>
              <a:buChar char="▪"/>
              <a:defRPr sz="2000"/>
            </a:lvl2pPr>
            <a:lvl3pPr lvl="2" rtl="0">
              <a:spcBef>
                <a:spcPts val="0"/>
              </a:spcBef>
              <a:buSzPts val="2000"/>
              <a:buChar char="▪"/>
              <a:defRPr sz="2000"/>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p:txBody>
      </p:sp>
      <p:sp>
        <p:nvSpPr>
          <p:cNvPr id="39" name="Shape 39"/>
          <p:cNvSpPr txBox="1"/>
          <p:nvPr>
            <p:ph idx="3" type="body"/>
          </p:nvPr>
        </p:nvSpPr>
        <p:spPr>
          <a:xfrm>
            <a:off x="5922173" y="1260600"/>
            <a:ext cx="2507400" cy="4899600"/>
          </a:xfrm>
          <a:prstGeom prst="rect">
            <a:avLst/>
          </a:prstGeom>
        </p:spPr>
        <p:txBody>
          <a:bodyPr anchorCtr="0" anchor="t" bIns="91425" lIns="91425" rIns="91425" wrap="square" tIns="91425"/>
          <a:lstStyle>
            <a:lvl1pPr lvl="0" rtl="0">
              <a:spcBef>
                <a:spcPts val="0"/>
              </a:spcBef>
              <a:buSzPts val="2000"/>
              <a:buChar char="▪"/>
              <a:defRPr sz="2000"/>
            </a:lvl1pPr>
            <a:lvl2pPr lvl="1" rtl="0">
              <a:spcBef>
                <a:spcPts val="0"/>
              </a:spcBef>
              <a:buSzPts val="2000"/>
              <a:buChar char="▪"/>
              <a:defRPr sz="2000"/>
            </a:lvl2pPr>
            <a:lvl3pPr lvl="2" rtl="0">
              <a:spcBef>
                <a:spcPts val="0"/>
              </a:spcBef>
              <a:buSzPts val="2000"/>
              <a:buChar char="▪"/>
              <a:defRPr sz="2000"/>
            </a:lvl3pPr>
            <a:lvl4pPr lvl="3" rtl="0">
              <a:spcBef>
                <a:spcPts val="0"/>
              </a:spcBef>
              <a:buSzPts val="2000"/>
              <a:buChar char="❏"/>
              <a:defRPr sz="2000"/>
            </a:lvl4pPr>
            <a:lvl5pPr lvl="4" rtl="0">
              <a:spcBef>
                <a:spcPts val="0"/>
              </a:spcBef>
              <a:buSzPts val="2000"/>
              <a:buChar char="❏"/>
              <a:defRPr sz="2000"/>
            </a:lvl5pPr>
            <a:lvl6pPr lvl="5" rtl="0">
              <a:spcBef>
                <a:spcPts val="0"/>
              </a:spcBef>
              <a:buSzPts val="2000"/>
              <a:buChar char="❏"/>
              <a:defRPr sz="2000"/>
            </a:lvl6pPr>
            <a:lvl7pPr lvl="6" rtl="0">
              <a:spcBef>
                <a:spcPts val="0"/>
              </a:spcBef>
              <a:buSzPts val="2000"/>
              <a:buChar char="❏"/>
              <a:defRPr sz="2000"/>
            </a:lvl7pPr>
            <a:lvl8pPr lvl="7" rtl="0">
              <a:spcBef>
                <a:spcPts val="0"/>
              </a:spcBef>
              <a:buSzPts val="2000"/>
              <a:buChar char="❏"/>
              <a:defRPr sz="2000"/>
            </a:lvl8pPr>
            <a:lvl9pPr lvl="8" rtl="0">
              <a:spcBef>
                <a:spcPts val="0"/>
              </a:spcBef>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pic>
        <p:nvPicPr>
          <p:cNvPr descr="sheet1.png" id="41" name="Shape 41"/>
          <p:cNvPicPr preferRelativeResize="0"/>
          <p:nvPr/>
        </p:nvPicPr>
        <p:blipFill>
          <a:blip r:embed="rId2">
            <a:alphaModFix/>
          </a:blip>
          <a:stretch>
            <a:fillRect/>
          </a:stretch>
        </p:blipFill>
        <p:spPr>
          <a:xfrm>
            <a:off x="0" y="0"/>
            <a:ext cx="9144000" cy="6858000"/>
          </a:xfrm>
          <a:prstGeom prst="rect">
            <a:avLst/>
          </a:prstGeom>
          <a:noFill/>
          <a:ln>
            <a:noFill/>
          </a:ln>
        </p:spPr>
      </p:pic>
      <p:sp>
        <p:nvSpPr>
          <p:cNvPr id="42" name="Shape 42"/>
          <p:cNvSpPr txBox="1"/>
          <p:nvPr>
            <p:ph type="title"/>
          </p:nvPr>
        </p:nvSpPr>
        <p:spPr>
          <a:xfrm>
            <a:off x="285425" y="274650"/>
            <a:ext cx="8401200" cy="700500"/>
          </a:xfrm>
          <a:prstGeom prst="rect">
            <a:avLst/>
          </a:prstGeom>
        </p:spPr>
        <p:txBody>
          <a:bodyPr anchorCtr="0" anchor="b" bIns="91425" lIns="91425" rIns="91425" wrap="square" tIns="91425"/>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6B9FA4"/>
        </a:solidFill>
      </p:bgPr>
    </p:bg>
    <p:spTree>
      <p:nvGrpSpPr>
        <p:cNvPr id="5" name="Shape 5"/>
        <p:cNvGrpSpPr/>
        <p:nvPr/>
      </p:nvGrpSpPr>
      <p:grpSpPr>
        <a:xfrm>
          <a:off x="0" y="0"/>
          <a:ext cx="0" cy="0"/>
          <a:chOff x="0" y="0"/>
          <a:chExt cx="0" cy="0"/>
        </a:xfrm>
      </p:grpSpPr>
      <p:sp>
        <p:nvSpPr>
          <p:cNvPr id="6" name="Shape 6"/>
          <p:cNvSpPr txBox="1"/>
          <p:nvPr>
            <p:ph type="title"/>
          </p:nvPr>
        </p:nvSpPr>
        <p:spPr>
          <a:xfrm>
            <a:off x="285425" y="274650"/>
            <a:ext cx="8401200" cy="700500"/>
          </a:xfrm>
          <a:prstGeom prst="rect">
            <a:avLst/>
          </a:prstGeom>
          <a:noFill/>
          <a:ln>
            <a:noFill/>
          </a:ln>
        </p:spPr>
        <p:txBody>
          <a:bodyPr anchorCtr="0" anchor="b" bIns="91425" lIns="91425" rIns="91425" wrap="square" tIns="91425"/>
          <a:lstStyle>
            <a:lvl1pPr lvl="0">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1pPr>
            <a:lvl2pPr lvl="1">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2pPr>
            <a:lvl3pPr lvl="2">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3pPr>
            <a:lvl4pPr lvl="3">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4pPr>
            <a:lvl5pPr lvl="4">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5pPr>
            <a:lvl6pPr lvl="5">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6pPr>
            <a:lvl7pPr lvl="6">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7pPr>
            <a:lvl8pPr lvl="7">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8pPr>
            <a:lvl9pPr lvl="8">
              <a:spcBef>
                <a:spcPts val="0"/>
              </a:spcBef>
              <a:buClr>
                <a:srgbClr val="FFFFFF"/>
              </a:buClr>
              <a:buSzPts val="2400"/>
              <a:buFont typeface="Montserrat"/>
              <a:buNone/>
              <a:defRPr b="1" sz="2400">
                <a:solidFill>
                  <a:srgbClr val="FFFFFF"/>
                </a:solidFill>
                <a:latin typeface="Montserrat"/>
                <a:ea typeface="Montserrat"/>
                <a:cs typeface="Montserrat"/>
                <a:sym typeface="Montserrat"/>
              </a:defRPr>
            </a:lvl9pPr>
          </a:lstStyle>
          <a:p/>
        </p:txBody>
      </p:sp>
      <p:sp>
        <p:nvSpPr>
          <p:cNvPr id="7" name="Shape 7"/>
          <p:cNvSpPr txBox="1"/>
          <p:nvPr>
            <p:ph idx="1" type="body"/>
          </p:nvPr>
        </p:nvSpPr>
        <p:spPr>
          <a:xfrm>
            <a:off x="737325" y="1339875"/>
            <a:ext cx="7642800" cy="4852200"/>
          </a:xfrm>
          <a:prstGeom prst="rect">
            <a:avLst/>
          </a:prstGeom>
          <a:noFill/>
          <a:ln>
            <a:noFill/>
          </a:ln>
        </p:spPr>
        <p:txBody>
          <a:bodyPr anchorCtr="0" anchor="t" bIns="91425" lIns="91425" rIns="91425" wrap="square" tIns="91425"/>
          <a:lstStyle>
            <a:lvl1pPr lvl="0">
              <a:spcBef>
                <a:spcPts val="600"/>
              </a:spcBef>
              <a:buClr>
                <a:srgbClr val="D9D9D9"/>
              </a:buClr>
              <a:buSzPts val="3000"/>
              <a:buFont typeface="Muli"/>
              <a:buChar char="▪"/>
              <a:defRPr sz="3000">
                <a:solidFill>
                  <a:srgbClr val="111111"/>
                </a:solidFill>
                <a:latin typeface="Muli"/>
                <a:ea typeface="Muli"/>
                <a:cs typeface="Muli"/>
                <a:sym typeface="Muli"/>
              </a:defRPr>
            </a:lvl1pPr>
            <a:lvl2pPr lvl="1">
              <a:spcBef>
                <a:spcPts val="480"/>
              </a:spcBef>
              <a:buClr>
                <a:srgbClr val="D9D9D9"/>
              </a:buClr>
              <a:buSzPts val="2400"/>
              <a:buFont typeface="Muli"/>
              <a:buChar char="▪"/>
              <a:defRPr sz="2400">
                <a:solidFill>
                  <a:srgbClr val="111111"/>
                </a:solidFill>
                <a:latin typeface="Muli"/>
                <a:ea typeface="Muli"/>
                <a:cs typeface="Muli"/>
                <a:sym typeface="Muli"/>
              </a:defRPr>
            </a:lvl2pPr>
            <a:lvl3pPr lvl="2">
              <a:spcBef>
                <a:spcPts val="480"/>
              </a:spcBef>
              <a:buClr>
                <a:srgbClr val="D9D9D9"/>
              </a:buClr>
              <a:buSzPts val="2400"/>
              <a:buFont typeface="Muli"/>
              <a:buChar char="▪"/>
              <a:defRPr sz="2400">
                <a:solidFill>
                  <a:srgbClr val="111111"/>
                </a:solidFill>
                <a:latin typeface="Muli"/>
                <a:ea typeface="Muli"/>
                <a:cs typeface="Muli"/>
                <a:sym typeface="Muli"/>
              </a:defRPr>
            </a:lvl3pPr>
            <a:lvl4pPr lvl="3">
              <a:spcBef>
                <a:spcPts val="360"/>
              </a:spcBef>
              <a:buClr>
                <a:srgbClr val="111111"/>
              </a:buClr>
              <a:buSzPts val="1800"/>
              <a:buFont typeface="Muli"/>
              <a:buChar char="❏"/>
              <a:defRPr sz="1800">
                <a:solidFill>
                  <a:srgbClr val="111111"/>
                </a:solidFill>
                <a:latin typeface="Muli"/>
                <a:ea typeface="Muli"/>
                <a:cs typeface="Muli"/>
                <a:sym typeface="Muli"/>
              </a:defRPr>
            </a:lvl4pPr>
            <a:lvl5pPr lvl="4">
              <a:spcBef>
                <a:spcPts val="360"/>
              </a:spcBef>
              <a:buClr>
                <a:srgbClr val="111111"/>
              </a:buClr>
              <a:buSzPts val="1800"/>
              <a:buFont typeface="Muli"/>
              <a:buChar char="❏"/>
              <a:defRPr sz="1800">
                <a:solidFill>
                  <a:srgbClr val="111111"/>
                </a:solidFill>
                <a:latin typeface="Muli"/>
                <a:ea typeface="Muli"/>
                <a:cs typeface="Muli"/>
                <a:sym typeface="Muli"/>
              </a:defRPr>
            </a:lvl5pPr>
            <a:lvl6pPr lvl="5">
              <a:spcBef>
                <a:spcPts val="360"/>
              </a:spcBef>
              <a:buClr>
                <a:srgbClr val="111111"/>
              </a:buClr>
              <a:buSzPts val="1800"/>
              <a:buFont typeface="Muli"/>
              <a:buChar char="❏"/>
              <a:defRPr sz="1800">
                <a:solidFill>
                  <a:srgbClr val="111111"/>
                </a:solidFill>
                <a:latin typeface="Muli"/>
                <a:ea typeface="Muli"/>
                <a:cs typeface="Muli"/>
                <a:sym typeface="Muli"/>
              </a:defRPr>
            </a:lvl6pPr>
            <a:lvl7pPr lvl="6">
              <a:spcBef>
                <a:spcPts val="360"/>
              </a:spcBef>
              <a:buClr>
                <a:srgbClr val="111111"/>
              </a:buClr>
              <a:buSzPts val="1800"/>
              <a:buFont typeface="Muli"/>
              <a:buChar char="❏"/>
              <a:defRPr sz="1800">
                <a:solidFill>
                  <a:srgbClr val="111111"/>
                </a:solidFill>
                <a:latin typeface="Muli"/>
                <a:ea typeface="Muli"/>
                <a:cs typeface="Muli"/>
                <a:sym typeface="Muli"/>
              </a:defRPr>
            </a:lvl7pPr>
            <a:lvl8pPr lvl="7">
              <a:spcBef>
                <a:spcPts val="360"/>
              </a:spcBef>
              <a:buClr>
                <a:srgbClr val="111111"/>
              </a:buClr>
              <a:buSzPts val="1800"/>
              <a:buFont typeface="Muli"/>
              <a:buChar char="❏"/>
              <a:defRPr sz="1800">
                <a:solidFill>
                  <a:srgbClr val="111111"/>
                </a:solidFill>
                <a:latin typeface="Muli"/>
                <a:ea typeface="Muli"/>
                <a:cs typeface="Muli"/>
                <a:sym typeface="Muli"/>
              </a:defRPr>
            </a:lvl8pPr>
            <a:lvl9pPr lvl="8">
              <a:spcBef>
                <a:spcPts val="360"/>
              </a:spcBef>
              <a:buClr>
                <a:srgbClr val="111111"/>
              </a:buClr>
              <a:buSzPts val="1800"/>
              <a:buFont typeface="Muli"/>
              <a:buChar char="❏"/>
              <a:defRPr sz="1800">
                <a:solidFill>
                  <a:srgbClr val="111111"/>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Shape 53"/>
          <p:cNvSpPr txBox="1"/>
          <p:nvPr>
            <p:ph type="ctrTitle"/>
          </p:nvPr>
        </p:nvSpPr>
        <p:spPr>
          <a:xfrm>
            <a:off x="685800" y="632275"/>
            <a:ext cx="3547800" cy="1546500"/>
          </a:xfrm>
          <a:prstGeom prst="rect">
            <a:avLst/>
          </a:prstGeom>
        </p:spPr>
        <p:txBody>
          <a:bodyPr anchorCtr="0" anchor="t" bIns="91425" lIns="91425" rIns="91425" wrap="square" tIns="91425">
            <a:noAutofit/>
          </a:bodyPr>
          <a:lstStyle/>
          <a:p>
            <a:pPr lvl="0">
              <a:spcBef>
                <a:spcPts val="0"/>
              </a:spcBef>
              <a:buNone/>
            </a:pPr>
            <a:r>
              <a:rPr lang="en"/>
              <a:t>Ataraxia:</a:t>
            </a:r>
            <a:br>
              <a:rPr lang="en"/>
            </a:br>
          </a:p>
          <a:p>
            <a:pPr lvl="0">
              <a:spcBef>
                <a:spcPts val="0"/>
              </a:spcBef>
              <a:buNone/>
            </a:pPr>
            <a:r>
              <a:rPr lang="en"/>
              <a:t>Midway </a:t>
            </a:r>
          </a:p>
          <a:p>
            <a:pPr lvl="0" rtl="0">
              <a:spcBef>
                <a:spcPts val="0"/>
              </a:spcBef>
              <a:buNone/>
            </a:pPr>
            <a:r>
              <a:rPr lang="en"/>
              <a:t>Milestone</a:t>
            </a:r>
          </a:p>
          <a:p>
            <a:pPr lvl="0">
              <a:spcBef>
                <a:spcPts val="0"/>
              </a:spcBef>
              <a:buNone/>
            </a:pPr>
            <a:r>
              <a:t/>
            </a:r>
            <a:endParaRPr/>
          </a:p>
          <a:p>
            <a:pPr lvl="0">
              <a:spcBef>
                <a:spcPts val="0"/>
              </a:spcBef>
              <a:buNone/>
            </a:pPr>
            <a:br>
              <a:rPr lang="en"/>
            </a:br>
            <a:r>
              <a:rPr lang="en" sz="2000"/>
              <a:t>Ashwin A.</a:t>
            </a:r>
          </a:p>
          <a:p>
            <a:pPr lvl="0">
              <a:spcBef>
                <a:spcPts val="0"/>
              </a:spcBef>
              <a:buNone/>
            </a:pPr>
            <a:r>
              <a:rPr lang="en" sz="2000"/>
              <a:t>Claire S.</a:t>
            </a:r>
          </a:p>
          <a:p>
            <a:pPr lvl="0">
              <a:spcBef>
                <a:spcPts val="0"/>
              </a:spcBef>
              <a:buNone/>
            </a:pPr>
            <a:r>
              <a:rPr lang="en" sz="2000"/>
              <a:t>Katherine E.</a:t>
            </a:r>
          </a:p>
          <a:p>
            <a:pPr lvl="0">
              <a:spcBef>
                <a:spcPts val="0"/>
              </a:spcBef>
              <a:buNone/>
            </a:pPr>
            <a:r>
              <a:rPr lang="en" sz="2000"/>
              <a:t>Josh 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1673450" y="1111025"/>
            <a:ext cx="6426399" cy="5180476"/>
          </a:xfrm>
          <a:prstGeom prst="rect">
            <a:avLst/>
          </a:prstGeom>
          <a:noFill/>
          <a:ln>
            <a:noFill/>
          </a:ln>
        </p:spPr>
      </p:pic>
      <p:sp>
        <p:nvSpPr>
          <p:cNvPr id="115" name="Shape 115"/>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Viewing and editing routine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Non-HE / Other Changes </a:t>
            </a:r>
          </a:p>
        </p:txBody>
      </p:sp>
      <p:sp>
        <p:nvSpPr>
          <p:cNvPr id="121" name="Shape 121"/>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indent="-419100" lvl="0" marL="457200" rtl="0">
              <a:lnSpc>
                <a:spcPct val="115000"/>
              </a:lnSpc>
              <a:spcBef>
                <a:spcPts val="0"/>
              </a:spcBef>
              <a:spcAft>
                <a:spcPts val="0"/>
              </a:spcAft>
              <a:buSzPts val="3000"/>
              <a:buChar char="▪"/>
            </a:pPr>
            <a:r>
              <a:rPr lang="en"/>
              <a:t>Changed </a:t>
            </a:r>
            <a:r>
              <a:rPr b="1" lang="en"/>
              <a:t>color scheme </a:t>
            </a:r>
            <a:r>
              <a:rPr lang="en"/>
              <a:t>to have more contrast</a:t>
            </a:r>
          </a:p>
          <a:p>
            <a:pPr indent="-419100" lvl="0" marL="457200" rtl="0">
              <a:lnSpc>
                <a:spcPct val="115000"/>
              </a:lnSpc>
              <a:spcBef>
                <a:spcPts val="0"/>
              </a:spcBef>
              <a:spcAft>
                <a:spcPts val="0"/>
              </a:spcAft>
              <a:buSzPts val="3000"/>
              <a:buChar char="▪"/>
            </a:pPr>
            <a:r>
              <a:rPr lang="en"/>
              <a:t>Resources page </a:t>
            </a:r>
            <a:r>
              <a:rPr lang="en"/>
              <a:t>changed to be </a:t>
            </a:r>
            <a:r>
              <a:rPr b="1" lang="en"/>
              <a:t>more readable and less cluttered</a:t>
            </a:r>
            <a:r>
              <a:rPr lang="en"/>
              <a:t> </a:t>
            </a:r>
          </a:p>
          <a:p>
            <a:pPr indent="-419100" lvl="0" marL="457200" rtl="0">
              <a:lnSpc>
                <a:spcPct val="115000"/>
              </a:lnSpc>
              <a:spcBef>
                <a:spcPts val="0"/>
              </a:spcBef>
              <a:spcAft>
                <a:spcPts val="0"/>
              </a:spcAft>
              <a:buSzPts val="3000"/>
              <a:buChar char="▪"/>
            </a:pPr>
            <a:r>
              <a:rPr lang="en"/>
              <a:t>Adding notes now </a:t>
            </a:r>
            <a:r>
              <a:rPr b="1" lang="en"/>
              <a:t>on the same screen </a:t>
            </a:r>
            <a:r>
              <a:rPr lang="en"/>
              <a:t>during reflection</a:t>
            </a:r>
          </a:p>
          <a:p>
            <a:pPr indent="-419100" lvl="0" marL="457200" rtl="0">
              <a:lnSpc>
                <a:spcPct val="115000"/>
              </a:lnSpc>
              <a:spcBef>
                <a:spcPts val="0"/>
              </a:spcBef>
              <a:buSzPts val="3000"/>
              <a:buChar char="▪"/>
            </a:pPr>
            <a:r>
              <a:rPr lang="en"/>
              <a:t>Options bar removed, </a:t>
            </a:r>
            <a:r>
              <a:rPr b="1" lang="en"/>
              <a:t>replaced single button </a:t>
            </a:r>
            <a:r>
              <a:rPr lang="en"/>
              <a:t>to access activities / routine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Shape 126"/>
          <p:cNvSpPr txBox="1"/>
          <p:nvPr>
            <p:ph type="ctrTitle"/>
          </p:nvPr>
        </p:nvSpPr>
        <p:spPr>
          <a:xfrm>
            <a:off x="685800" y="3638224"/>
            <a:ext cx="7772400" cy="877800"/>
          </a:xfrm>
          <a:prstGeom prst="rect">
            <a:avLst/>
          </a:prstGeom>
        </p:spPr>
        <p:txBody>
          <a:bodyPr anchorCtr="0" anchor="t" bIns="91425" lIns="91425" rIns="91425" wrap="square" tIns="91425">
            <a:noAutofit/>
          </a:bodyPr>
          <a:lstStyle/>
          <a:p>
            <a:pPr lvl="0" rtl="0">
              <a:spcBef>
                <a:spcPts val="0"/>
              </a:spcBef>
              <a:buNone/>
            </a:pPr>
            <a:r>
              <a:rPr lang="en"/>
              <a:t>Overview of Revised Design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Overview of Revised Design</a:t>
            </a:r>
          </a:p>
        </p:txBody>
      </p:sp>
      <p:sp>
        <p:nvSpPr>
          <p:cNvPr id="132" name="Shape 132"/>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indent="-419100" lvl="0" marL="457200" rtl="0">
              <a:lnSpc>
                <a:spcPct val="115000"/>
              </a:lnSpc>
              <a:spcBef>
                <a:spcPts val="0"/>
              </a:spcBef>
              <a:spcAft>
                <a:spcPts val="0"/>
              </a:spcAft>
              <a:buSzPts val="3000"/>
              <a:buChar char="▪"/>
            </a:pPr>
            <a:r>
              <a:rPr lang="en"/>
              <a:t>More user freedom </a:t>
            </a:r>
          </a:p>
          <a:p>
            <a:pPr indent="-381000" lvl="1" marL="914400" rtl="0">
              <a:lnSpc>
                <a:spcPct val="115000"/>
              </a:lnSpc>
              <a:spcBef>
                <a:spcPts val="0"/>
              </a:spcBef>
              <a:spcAft>
                <a:spcPts val="0"/>
              </a:spcAft>
              <a:buSzPts val="2400"/>
              <a:buChar char="▪"/>
            </a:pPr>
            <a:r>
              <a:rPr b="1" lang="en"/>
              <a:t>Why? </a:t>
            </a:r>
            <a:r>
              <a:rPr lang="en"/>
              <a:t>This came up often in our HE feedback, where users didn’t have enough flexibility </a:t>
            </a:r>
            <a:br>
              <a:rPr lang="en"/>
            </a:br>
          </a:p>
          <a:p>
            <a:pPr indent="-419100" lvl="0" marL="457200" rtl="0">
              <a:lnSpc>
                <a:spcPct val="115000"/>
              </a:lnSpc>
              <a:spcBef>
                <a:spcPts val="0"/>
              </a:spcBef>
              <a:spcAft>
                <a:spcPts val="0"/>
              </a:spcAft>
              <a:buSzPts val="3000"/>
              <a:buChar char="▪"/>
            </a:pPr>
            <a:r>
              <a:rPr lang="en"/>
              <a:t>Revised aesthetics</a:t>
            </a:r>
          </a:p>
          <a:p>
            <a:pPr indent="-381000" lvl="1" marL="914400" rtl="0">
              <a:lnSpc>
                <a:spcPct val="115000"/>
              </a:lnSpc>
              <a:spcBef>
                <a:spcPts val="0"/>
              </a:spcBef>
              <a:buSzPts val="2400"/>
              <a:buChar char="▪"/>
            </a:pPr>
            <a:r>
              <a:rPr b="1" lang="en"/>
              <a:t>Why? </a:t>
            </a:r>
            <a:r>
              <a:rPr lang="en"/>
              <a:t>To enhance user experience and delightfulness </a:t>
            </a:r>
          </a:p>
          <a:p>
            <a:pPr indent="0" lvl="0" marL="457200" rtl="0">
              <a:lnSpc>
                <a:spcPct val="115000"/>
              </a:lnSpc>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Overview of Revised Design</a:t>
            </a:r>
          </a:p>
        </p:txBody>
      </p:sp>
      <p:sp>
        <p:nvSpPr>
          <p:cNvPr id="138" name="Shape 138"/>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indent="-419100" lvl="0" marL="457200" marR="0" rtl="0" algn="l">
              <a:lnSpc>
                <a:spcPct val="115000"/>
              </a:lnSpc>
              <a:spcBef>
                <a:spcPts val="600"/>
              </a:spcBef>
              <a:spcAft>
                <a:spcPts val="0"/>
              </a:spcAft>
              <a:buClr>
                <a:srgbClr val="D9D9D9"/>
              </a:buClr>
              <a:buSzPts val="3000"/>
              <a:buFont typeface="Muli"/>
              <a:buChar char="▪"/>
            </a:pPr>
            <a:r>
              <a:rPr lang="en"/>
              <a:t>Increased </a:t>
            </a:r>
            <a:r>
              <a:rPr lang="en"/>
              <a:t>accessibility</a:t>
            </a:r>
            <a:r>
              <a:rPr lang="en"/>
              <a:t> to features </a:t>
            </a:r>
          </a:p>
          <a:p>
            <a:pPr indent="-381000" lvl="1" marL="914400" marR="0" rtl="0" algn="l">
              <a:lnSpc>
                <a:spcPct val="115000"/>
              </a:lnSpc>
              <a:spcBef>
                <a:spcPts val="0"/>
              </a:spcBef>
              <a:spcAft>
                <a:spcPts val="0"/>
              </a:spcAft>
              <a:buSzPts val="2400"/>
              <a:buChar char="▪"/>
            </a:pPr>
            <a:r>
              <a:rPr b="1" lang="en"/>
              <a:t>Why? </a:t>
            </a:r>
            <a:r>
              <a:rPr lang="en"/>
              <a:t>To allow for users to easily access common features (i.e: in progress activities)</a:t>
            </a:r>
            <a:br>
              <a:rPr lang="en"/>
            </a:br>
            <a:r>
              <a:rPr lang="en"/>
              <a:t> </a:t>
            </a:r>
          </a:p>
          <a:p>
            <a:pPr indent="-419100" lvl="0" marL="457200" marR="0" rtl="0" algn="l">
              <a:lnSpc>
                <a:spcPct val="115000"/>
              </a:lnSpc>
              <a:spcBef>
                <a:spcPts val="0"/>
              </a:spcBef>
              <a:spcAft>
                <a:spcPts val="0"/>
              </a:spcAft>
              <a:buSzPts val="3000"/>
              <a:buChar char="▪"/>
            </a:pPr>
            <a:r>
              <a:rPr lang="en"/>
              <a:t>Easier to view relevant information </a:t>
            </a:r>
          </a:p>
          <a:p>
            <a:pPr indent="-381000" lvl="1" marL="914400" marR="0" rtl="0" algn="l">
              <a:lnSpc>
                <a:spcPct val="115000"/>
              </a:lnSpc>
              <a:spcBef>
                <a:spcPts val="0"/>
              </a:spcBef>
              <a:spcAft>
                <a:spcPts val="0"/>
              </a:spcAft>
              <a:buSzPts val="2400"/>
              <a:buChar char="▪"/>
            </a:pPr>
            <a:r>
              <a:rPr b="1" lang="en"/>
              <a:t>Why? </a:t>
            </a:r>
            <a:r>
              <a:rPr lang="en"/>
              <a:t>Users can better view previous information that may be relevant (i.e: reflections / notes on activities) </a:t>
            </a:r>
          </a:p>
          <a:p>
            <a:pPr indent="0" lvl="0" marL="457200" rtl="0">
              <a:lnSpc>
                <a:spcPct val="115000"/>
              </a:lnSpc>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Shape 143"/>
          <p:cNvSpPr txBox="1"/>
          <p:nvPr>
            <p:ph type="ctrTitle"/>
          </p:nvPr>
        </p:nvSpPr>
        <p:spPr>
          <a:xfrm>
            <a:off x="685800" y="3638224"/>
            <a:ext cx="7772400" cy="877800"/>
          </a:xfrm>
          <a:prstGeom prst="rect">
            <a:avLst/>
          </a:prstGeom>
        </p:spPr>
        <p:txBody>
          <a:bodyPr anchorCtr="0" anchor="t" bIns="91425" lIns="91425" rIns="91425" wrap="square" tIns="91425">
            <a:noAutofit/>
          </a:bodyPr>
          <a:lstStyle/>
          <a:p>
            <a:pPr lvl="0" rtl="0">
              <a:spcBef>
                <a:spcPts val="0"/>
              </a:spcBef>
              <a:buNone/>
            </a:pPr>
            <a:r>
              <a:rPr lang="en"/>
              <a:t>Prototype Status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Tools Being Used</a:t>
            </a:r>
          </a:p>
        </p:txBody>
      </p:sp>
      <p:sp>
        <p:nvSpPr>
          <p:cNvPr id="149" name="Shape 149"/>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Xcode</a:t>
            </a:r>
            <a:br>
              <a:rPr lang="en"/>
            </a:br>
            <a:r>
              <a:rPr lang="en"/>
              <a:t> </a:t>
            </a:r>
          </a:p>
          <a:p>
            <a:pPr indent="-419100" lvl="0" marL="457200" rtl="0">
              <a:spcBef>
                <a:spcPts val="0"/>
              </a:spcBef>
              <a:spcAft>
                <a:spcPts val="0"/>
              </a:spcAft>
              <a:buSzPts val="3000"/>
              <a:buChar char="▪"/>
            </a:pPr>
            <a:r>
              <a:rPr lang="en"/>
              <a:t>Storyboard</a:t>
            </a:r>
            <a:br>
              <a:rPr lang="en"/>
            </a:br>
          </a:p>
          <a:p>
            <a:pPr indent="-419100" lvl="0" marL="457200" rtl="0">
              <a:spcBef>
                <a:spcPts val="0"/>
              </a:spcBef>
              <a:buSzPts val="3000"/>
              <a:buChar char="▪"/>
            </a:pPr>
            <a:r>
              <a:rPr lang="en"/>
              <a:t>CocoaPods </a:t>
            </a:r>
          </a:p>
        </p:txBody>
      </p:sp>
      <p:pic>
        <p:nvPicPr>
          <p:cNvPr id="150" name="Shape 150"/>
          <p:cNvPicPr preferRelativeResize="0"/>
          <p:nvPr/>
        </p:nvPicPr>
        <p:blipFill>
          <a:blip r:embed="rId3">
            <a:alphaModFix/>
          </a:blip>
          <a:stretch>
            <a:fillRect/>
          </a:stretch>
        </p:blipFill>
        <p:spPr>
          <a:xfrm>
            <a:off x="3675100" y="1022450"/>
            <a:ext cx="4130799" cy="2928725"/>
          </a:xfrm>
          <a:prstGeom prst="rect">
            <a:avLst/>
          </a:prstGeom>
          <a:noFill/>
          <a:ln>
            <a:noFill/>
          </a:ln>
        </p:spPr>
      </p:pic>
      <p:pic>
        <p:nvPicPr>
          <p:cNvPr id="151" name="Shape 151"/>
          <p:cNvPicPr preferRelativeResize="0"/>
          <p:nvPr/>
        </p:nvPicPr>
        <p:blipFill rotWithShape="1">
          <a:blip r:embed="rId4">
            <a:alphaModFix/>
          </a:blip>
          <a:srcRect b="12587" l="17768" r="9736" t="0"/>
          <a:stretch/>
        </p:blipFill>
        <p:spPr>
          <a:xfrm>
            <a:off x="1624300" y="4146150"/>
            <a:ext cx="2986001" cy="1186025"/>
          </a:xfrm>
          <a:prstGeom prst="rect">
            <a:avLst/>
          </a:prstGeom>
          <a:noFill/>
          <a:ln>
            <a:noFill/>
          </a:ln>
        </p:spPr>
      </p:pic>
      <p:pic>
        <p:nvPicPr>
          <p:cNvPr id="152" name="Shape 152"/>
          <p:cNvPicPr preferRelativeResize="0"/>
          <p:nvPr/>
        </p:nvPicPr>
        <p:blipFill>
          <a:blip r:embed="rId5">
            <a:alphaModFix/>
          </a:blip>
          <a:stretch>
            <a:fillRect/>
          </a:stretch>
        </p:blipFill>
        <p:spPr>
          <a:xfrm>
            <a:off x="4779681" y="3998475"/>
            <a:ext cx="3762767" cy="2344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Implemented Features</a:t>
            </a:r>
          </a:p>
        </p:txBody>
      </p:sp>
      <p:sp>
        <p:nvSpPr>
          <p:cNvPr id="158" name="Shape 158"/>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Home screen - today’s activities as well as activities that are in progress</a:t>
            </a:r>
            <a:br>
              <a:rPr lang="en"/>
            </a:br>
          </a:p>
          <a:p>
            <a:pPr indent="-419100" lvl="0" marL="457200" rtl="0">
              <a:spcBef>
                <a:spcPts val="0"/>
              </a:spcBef>
              <a:spcAft>
                <a:spcPts val="0"/>
              </a:spcAft>
              <a:buSzPts val="3000"/>
              <a:buChar char="▪"/>
            </a:pPr>
            <a:r>
              <a:rPr lang="en"/>
              <a:t>Discover a new activity (simple) </a:t>
            </a:r>
            <a:br>
              <a:rPr lang="en"/>
            </a:br>
          </a:p>
          <a:p>
            <a:pPr indent="-419100" lvl="0" marL="457200" rtl="0">
              <a:spcBef>
                <a:spcPts val="0"/>
              </a:spcBef>
              <a:spcAft>
                <a:spcPts val="0"/>
              </a:spcAft>
              <a:buSzPts val="3000"/>
              <a:buChar char="▪"/>
            </a:pPr>
            <a:r>
              <a:rPr lang="en"/>
              <a:t>Reflect on an activity (medium) </a:t>
            </a:r>
            <a:br>
              <a:rPr lang="en"/>
            </a:br>
          </a:p>
          <a:p>
            <a:pPr indent="-419100" lvl="0" marL="457200" rtl="0">
              <a:spcBef>
                <a:spcPts val="0"/>
              </a:spcBef>
              <a:buSzPts val="3000"/>
              <a:buChar char="▪"/>
            </a:pPr>
            <a:r>
              <a:rPr lang="en"/>
              <a:t>Backend initialized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Uni</a:t>
            </a:r>
            <a:r>
              <a:rPr lang="en" sz="3000"/>
              <a:t>mplemented Features &amp; Plan</a:t>
            </a:r>
          </a:p>
        </p:txBody>
      </p:sp>
      <p:sp>
        <p:nvSpPr>
          <p:cNvPr id="164" name="Shape 164"/>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Edit / view routine (complex) </a:t>
            </a:r>
          </a:p>
          <a:p>
            <a:pPr indent="-419100" lvl="0" marL="457200" rtl="0">
              <a:spcBef>
                <a:spcPts val="0"/>
              </a:spcBef>
              <a:spcAft>
                <a:spcPts val="0"/>
              </a:spcAft>
              <a:buSzPts val="3000"/>
              <a:buChar char="▪"/>
            </a:pPr>
            <a:r>
              <a:rPr lang="en"/>
              <a:t>Viewing resources / notes for previous activities </a:t>
            </a:r>
          </a:p>
          <a:p>
            <a:pPr indent="-419100" lvl="0" marL="457200" rtl="0">
              <a:spcBef>
                <a:spcPts val="0"/>
              </a:spcBef>
              <a:buSzPts val="3000"/>
              <a:buChar char="▪"/>
            </a:pPr>
            <a:r>
              <a:rPr lang="en"/>
              <a:t>Backend objects not populated </a:t>
            </a:r>
          </a:p>
          <a:p>
            <a:pPr lvl="0" rtl="0">
              <a:spcBef>
                <a:spcPts val="0"/>
              </a:spcBef>
              <a:buNone/>
            </a:pPr>
            <a:r>
              <a:t/>
            </a:r>
            <a:endParaRPr/>
          </a:p>
          <a:p>
            <a:pPr lvl="0" rtl="0">
              <a:spcBef>
                <a:spcPts val="0"/>
              </a:spcBef>
              <a:buNone/>
            </a:pPr>
            <a:r>
              <a:rPr b="1" lang="en">
                <a:solidFill>
                  <a:srgbClr val="666666"/>
                </a:solidFill>
                <a:latin typeface="Montserrat"/>
                <a:ea typeface="Montserrat"/>
                <a:cs typeface="Montserrat"/>
                <a:sym typeface="Montserrat"/>
              </a:rPr>
              <a:t>Plan</a:t>
            </a:r>
          </a:p>
          <a:p>
            <a:pPr indent="-419100" lvl="0" marL="457200" rtl="0">
              <a:spcBef>
                <a:spcPts val="0"/>
              </a:spcBef>
              <a:buSzPts val="3000"/>
              <a:buChar char="▪"/>
            </a:pPr>
            <a:r>
              <a:rPr lang="en"/>
              <a:t>Use a UICollectionView for routine</a:t>
            </a:r>
          </a:p>
          <a:p>
            <a:pPr indent="-419100" lvl="0" marL="457200" rtl="0">
              <a:spcBef>
                <a:spcPts val="0"/>
              </a:spcBef>
              <a:buSzPts val="3000"/>
              <a:buChar char="▪"/>
            </a:pPr>
            <a:r>
              <a:rPr lang="en"/>
              <a:t>Implement a pop-up for viewing notes and resources</a:t>
            </a:r>
          </a:p>
          <a:p>
            <a:pPr indent="-419100" lvl="0" marL="457200" rtl="0">
              <a:spcBef>
                <a:spcPts val="0"/>
              </a:spcBef>
              <a:buSzPts val="3000"/>
              <a:buChar char="▪"/>
            </a:pPr>
            <a:r>
              <a:rPr lang="en"/>
              <a:t>Pass the class</a:t>
            </a:r>
          </a:p>
          <a:p>
            <a:pPr lvl="0" rtl="0">
              <a:spcBef>
                <a:spcPts val="0"/>
              </a:spcBef>
              <a:buClr>
                <a:srgbClr val="000000"/>
              </a:buClr>
              <a:buSzPts val="1100"/>
              <a:buFont typeface="Arial"/>
              <a:buNone/>
            </a:pPr>
            <a:r>
              <a:t/>
            </a:r>
            <a:endParaRPr b="1">
              <a:solidFill>
                <a:srgbClr val="666666"/>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Wizard of Oz / Hard-coded Features</a:t>
            </a:r>
          </a:p>
        </p:txBody>
      </p:sp>
      <p:sp>
        <p:nvSpPr>
          <p:cNvPr id="170" name="Shape 170"/>
          <p:cNvSpPr txBox="1"/>
          <p:nvPr>
            <p:ph idx="1" type="body"/>
          </p:nvPr>
        </p:nvSpPr>
        <p:spPr>
          <a:xfrm>
            <a:off x="885000" y="1339875"/>
            <a:ext cx="7642800" cy="4852200"/>
          </a:xfrm>
          <a:prstGeom prst="rect">
            <a:avLst/>
          </a:prstGeom>
        </p:spPr>
        <p:txBody>
          <a:bodyPr anchorCtr="0" anchor="t" bIns="91425" lIns="91425" rIns="91425" wrap="square" tIns="91425">
            <a:noAutofit/>
          </a:bodyPr>
          <a:lstStyle/>
          <a:p>
            <a:pPr indent="-419100" lvl="0" marL="457200" rtl="0">
              <a:lnSpc>
                <a:spcPct val="115000"/>
              </a:lnSpc>
              <a:spcBef>
                <a:spcPts val="0"/>
              </a:spcBef>
              <a:spcAft>
                <a:spcPts val="0"/>
              </a:spcAft>
              <a:buSzPts val="3000"/>
              <a:buChar char="▪"/>
            </a:pPr>
            <a:r>
              <a:rPr lang="en"/>
              <a:t>Resources display is not dynamically created / updated</a:t>
            </a:r>
          </a:p>
          <a:p>
            <a:pPr indent="-419100" lvl="0" marL="457200" rtl="0">
              <a:lnSpc>
                <a:spcPct val="115000"/>
              </a:lnSpc>
              <a:spcBef>
                <a:spcPts val="0"/>
              </a:spcBef>
              <a:spcAft>
                <a:spcPts val="0"/>
              </a:spcAft>
              <a:buSzPts val="3000"/>
              <a:buChar char="▪"/>
            </a:pPr>
            <a:r>
              <a:rPr lang="en"/>
              <a:t>Only the “meditate” flow for discovery works </a:t>
            </a:r>
          </a:p>
          <a:p>
            <a:pPr indent="-419100" lvl="0" marL="457200" rtl="0">
              <a:lnSpc>
                <a:spcPct val="115000"/>
              </a:lnSpc>
              <a:spcBef>
                <a:spcPts val="0"/>
              </a:spcBef>
              <a:buSzPts val="3000"/>
              <a:buChar char="▪"/>
            </a:pPr>
            <a:r>
              <a:rPr lang="en"/>
              <a:t>Discoverable activities and today activities are hard-coded </a:t>
            </a:r>
          </a:p>
          <a:p>
            <a:pPr indent="-419100" lvl="0" marL="457200" rtl="0">
              <a:lnSpc>
                <a:spcPct val="115000"/>
              </a:lnSpc>
              <a:spcBef>
                <a:spcPts val="0"/>
              </a:spcBef>
              <a:buSzPts val="3000"/>
              <a:buChar char="▪"/>
            </a:pPr>
            <a:r>
              <a:rPr lang="en"/>
              <a:t>Notes and activities not persistent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idx="4294967295" type="ctrTitle"/>
          </p:nvPr>
        </p:nvSpPr>
        <p:spPr>
          <a:xfrm>
            <a:off x="1273650" y="766750"/>
            <a:ext cx="6596700" cy="806700"/>
          </a:xfrm>
          <a:prstGeom prst="rect">
            <a:avLst/>
          </a:prstGeom>
        </p:spPr>
        <p:txBody>
          <a:bodyPr anchorCtr="0" anchor="b" bIns="91425" lIns="91425" rIns="91425" wrap="square" tIns="91425">
            <a:noAutofit/>
          </a:bodyPr>
          <a:lstStyle/>
          <a:p>
            <a:pPr lvl="0" rtl="0" algn="ctr">
              <a:spcBef>
                <a:spcPts val="0"/>
              </a:spcBef>
              <a:buNone/>
            </a:pPr>
            <a:r>
              <a:rPr lang="en" sz="4000">
                <a:solidFill>
                  <a:srgbClr val="111111"/>
                </a:solidFill>
              </a:rPr>
              <a:t>Value Proposition</a:t>
            </a:r>
          </a:p>
        </p:txBody>
      </p:sp>
      <p:sp>
        <p:nvSpPr>
          <p:cNvPr id="59" name="Shape 59"/>
          <p:cNvSpPr txBox="1"/>
          <p:nvPr>
            <p:ph idx="4294967295" type="body"/>
          </p:nvPr>
        </p:nvSpPr>
        <p:spPr>
          <a:xfrm>
            <a:off x="888450" y="1497250"/>
            <a:ext cx="7367100" cy="8067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2500"/>
              <a:t>Learn to be a happier you</a:t>
            </a:r>
          </a:p>
        </p:txBody>
      </p:sp>
      <p:sp>
        <p:nvSpPr>
          <p:cNvPr id="60" name="Shape 60"/>
          <p:cNvSpPr txBox="1"/>
          <p:nvPr>
            <p:ph idx="4294967295" type="ctrTitle"/>
          </p:nvPr>
        </p:nvSpPr>
        <p:spPr>
          <a:xfrm>
            <a:off x="1197450" y="2532550"/>
            <a:ext cx="6596700" cy="806700"/>
          </a:xfrm>
          <a:prstGeom prst="rect">
            <a:avLst/>
          </a:prstGeom>
        </p:spPr>
        <p:txBody>
          <a:bodyPr anchorCtr="0" anchor="b" bIns="91425" lIns="91425" rIns="91425" wrap="square" tIns="91425">
            <a:noAutofit/>
          </a:bodyPr>
          <a:lstStyle/>
          <a:p>
            <a:pPr lvl="0" rtl="0" algn="ctr">
              <a:spcBef>
                <a:spcPts val="0"/>
              </a:spcBef>
              <a:buNone/>
            </a:pPr>
            <a:r>
              <a:rPr lang="en" sz="4000">
                <a:solidFill>
                  <a:srgbClr val="111111"/>
                </a:solidFill>
              </a:rPr>
              <a:t>The Team</a:t>
            </a:r>
          </a:p>
        </p:txBody>
      </p:sp>
      <p:pic>
        <p:nvPicPr>
          <p:cNvPr id="61" name="Shape 61"/>
          <p:cNvPicPr preferRelativeResize="0"/>
          <p:nvPr/>
        </p:nvPicPr>
        <p:blipFill>
          <a:blip r:embed="rId3">
            <a:alphaModFix/>
          </a:blip>
          <a:stretch>
            <a:fillRect/>
          </a:stretch>
        </p:blipFill>
        <p:spPr>
          <a:xfrm>
            <a:off x="872288" y="3488725"/>
            <a:ext cx="1576950" cy="1576950"/>
          </a:xfrm>
          <a:prstGeom prst="rect">
            <a:avLst/>
          </a:prstGeom>
          <a:noFill/>
          <a:ln>
            <a:noFill/>
          </a:ln>
        </p:spPr>
      </p:pic>
      <p:pic>
        <p:nvPicPr>
          <p:cNvPr id="62" name="Shape 62"/>
          <p:cNvPicPr preferRelativeResize="0"/>
          <p:nvPr/>
        </p:nvPicPr>
        <p:blipFill>
          <a:blip r:embed="rId4">
            <a:alphaModFix/>
          </a:blip>
          <a:stretch>
            <a:fillRect/>
          </a:stretch>
        </p:blipFill>
        <p:spPr>
          <a:xfrm>
            <a:off x="2813115" y="3488725"/>
            <a:ext cx="1576950" cy="1576981"/>
          </a:xfrm>
          <a:prstGeom prst="rect">
            <a:avLst/>
          </a:prstGeom>
          <a:noFill/>
          <a:ln>
            <a:noFill/>
          </a:ln>
        </p:spPr>
      </p:pic>
      <p:pic>
        <p:nvPicPr>
          <p:cNvPr id="63" name="Shape 63"/>
          <p:cNvPicPr preferRelativeResize="0"/>
          <p:nvPr/>
        </p:nvPicPr>
        <p:blipFill>
          <a:blip r:embed="rId5">
            <a:alphaModFix/>
          </a:blip>
          <a:stretch>
            <a:fillRect/>
          </a:stretch>
        </p:blipFill>
        <p:spPr>
          <a:xfrm>
            <a:off x="4753938" y="3488725"/>
            <a:ext cx="1576950" cy="1576950"/>
          </a:xfrm>
          <a:prstGeom prst="rect">
            <a:avLst/>
          </a:prstGeom>
          <a:noFill/>
          <a:ln>
            <a:noFill/>
          </a:ln>
        </p:spPr>
      </p:pic>
      <p:pic>
        <p:nvPicPr>
          <p:cNvPr id="64" name="Shape 64"/>
          <p:cNvPicPr preferRelativeResize="0"/>
          <p:nvPr/>
        </p:nvPicPr>
        <p:blipFill>
          <a:blip r:embed="rId6">
            <a:alphaModFix/>
          </a:blip>
          <a:stretch>
            <a:fillRect/>
          </a:stretch>
        </p:blipFill>
        <p:spPr>
          <a:xfrm>
            <a:off x="6694762" y="3488737"/>
            <a:ext cx="1576950" cy="1576950"/>
          </a:xfrm>
          <a:prstGeom prst="rect">
            <a:avLst/>
          </a:prstGeom>
          <a:noFill/>
          <a:ln>
            <a:noFill/>
          </a:ln>
        </p:spPr>
      </p:pic>
      <p:sp>
        <p:nvSpPr>
          <p:cNvPr id="65" name="Shape 65"/>
          <p:cNvSpPr txBox="1"/>
          <p:nvPr>
            <p:ph idx="4294967295" type="body"/>
          </p:nvPr>
        </p:nvSpPr>
        <p:spPr>
          <a:xfrm>
            <a:off x="452225" y="5065700"/>
            <a:ext cx="2417100" cy="8067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2000"/>
              <a:t>Ashwin A.</a:t>
            </a:r>
          </a:p>
        </p:txBody>
      </p:sp>
      <p:sp>
        <p:nvSpPr>
          <p:cNvPr id="66" name="Shape 66"/>
          <p:cNvSpPr txBox="1"/>
          <p:nvPr>
            <p:ph idx="4294967295" type="body"/>
          </p:nvPr>
        </p:nvSpPr>
        <p:spPr>
          <a:xfrm>
            <a:off x="2336849" y="5065700"/>
            <a:ext cx="2417100" cy="8067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2000"/>
              <a:t>Claire S.</a:t>
            </a:r>
          </a:p>
        </p:txBody>
      </p:sp>
      <p:sp>
        <p:nvSpPr>
          <p:cNvPr id="67" name="Shape 67"/>
          <p:cNvSpPr txBox="1"/>
          <p:nvPr>
            <p:ph idx="4294967295" type="body"/>
          </p:nvPr>
        </p:nvSpPr>
        <p:spPr>
          <a:xfrm>
            <a:off x="4333874" y="5065700"/>
            <a:ext cx="2417100" cy="8067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2000"/>
              <a:t>Josh L.</a:t>
            </a:r>
          </a:p>
        </p:txBody>
      </p:sp>
      <p:sp>
        <p:nvSpPr>
          <p:cNvPr id="68" name="Shape 68"/>
          <p:cNvSpPr txBox="1"/>
          <p:nvPr>
            <p:ph idx="4294967295" type="body"/>
          </p:nvPr>
        </p:nvSpPr>
        <p:spPr>
          <a:xfrm>
            <a:off x="6274674" y="5065700"/>
            <a:ext cx="2417100" cy="8067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2000"/>
              <a:t>Katherine 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Issues &amp; Questions</a:t>
            </a:r>
          </a:p>
        </p:txBody>
      </p:sp>
      <p:sp>
        <p:nvSpPr>
          <p:cNvPr id="176" name="Shape 176"/>
          <p:cNvSpPr txBox="1"/>
          <p:nvPr>
            <p:ph idx="1" type="body"/>
          </p:nvPr>
        </p:nvSpPr>
        <p:spPr>
          <a:xfrm>
            <a:off x="750600" y="975150"/>
            <a:ext cx="7642800" cy="48522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Do we need floating activity bubbles?</a:t>
            </a:r>
          </a:p>
          <a:p>
            <a:pPr indent="-381000" lvl="1" marL="914400" rtl="0">
              <a:spcBef>
                <a:spcPts val="0"/>
              </a:spcBef>
              <a:spcAft>
                <a:spcPts val="0"/>
              </a:spcAft>
              <a:buSzPts val="2400"/>
              <a:buChar char="▪"/>
            </a:pPr>
            <a:r>
              <a:rPr lang="en"/>
              <a:t>Affordance suggests “click and drag”?</a:t>
            </a:r>
            <a:br>
              <a:rPr lang="en"/>
            </a:br>
          </a:p>
          <a:p>
            <a:pPr indent="-419100" lvl="0" marL="457200" rtl="0">
              <a:spcBef>
                <a:spcPts val="0"/>
              </a:spcBef>
              <a:spcAft>
                <a:spcPts val="0"/>
              </a:spcAft>
              <a:buSzPts val="3000"/>
              <a:buChar char="▪"/>
            </a:pPr>
            <a:r>
              <a:rPr lang="en"/>
              <a:t>What should we name the screen for in progress activities? </a:t>
            </a:r>
          </a:p>
          <a:p>
            <a:pPr indent="-381000" lvl="1" marL="914400" rtl="0">
              <a:spcBef>
                <a:spcPts val="0"/>
              </a:spcBef>
              <a:spcAft>
                <a:spcPts val="0"/>
              </a:spcAft>
              <a:buSzPts val="2400"/>
              <a:buChar char="▪"/>
            </a:pPr>
            <a:r>
              <a:rPr lang="en"/>
              <a:t>C</a:t>
            </a:r>
            <a:r>
              <a:rPr lang="en"/>
              <a:t>urrently Discovering</a:t>
            </a:r>
          </a:p>
          <a:p>
            <a:pPr indent="-381000" lvl="1" marL="914400" rtl="0">
              <a:spcBef>
                <a:spcPts val="0"/>
              </a:spcBef>
              <a:spcAft>
                <a:spcPts val="0"/>
              </a:spcAft>
              <a:buSzPts val="2400"/>
              <a:buChar char="▪"/>
            </a:pPr>
            <a:r>
              <a:rPr lang="en"/>
              <a:t>A</a:t>
            </a:r>
            <a:r>
              <a:rPr lang="en"/>
              <a:t>ctivities I’m </a:t>
            </a:r>
            <a:r>
              <a:rPr lang="en"/>
              <a:t>T</a:t>
            </a:r>
            <a:r>
              <a:rPr lang="en"/>
              <a:t>rying </a:t>
            </a:r>
            <a:r>
              <a:rPr lang="en"/>
              <a:t>O</a:t>
            </a:r>
            <a:r>
              <a:rPr lang="en"/>
              <a:t>ut</a:t>
            </a:r>
          </a:p>
          <a:p>
            <a:pPr indent="-381000" lvl="1" marL="914400" rtl="0">
              <a:spcBef>
                <a:spcPts val="0"/>
              </a:spcBef>
              <a:spcAft>
                <a:spcPts val="0"/>
              </a:spcAft>
              <a:buSzPts val="2400"/>
              <a:buChar char="▪"/>
            </a:pPr>
            <a:r>
              <a:rPr lang="en"/>
              <a:t>In Progress Activities </a:t>
            </a:r>
            <a:br>
              <a:rPr lang="en"/>
            </a:br>
          </a:p>
          <a:p>
            <a:pPr indent="-419100" lvl="0" marL="457200" rtl="0">
              <a:spcBef>
                <a:spcPts val="0"/>
              </a:spcBef>
              <a:buSzPts val="3000"/>
              <a:buChar char="▪"/>
            </a:pPr>
            <a:r>
              <a:rPr lang="en"/>
              <a:t>What should we name the bottom button on the today screen?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Shape 181"/>
          <p:cNvSpPr txBox="1"/>
          <p:nvPr>
            <p:ph type="ctrTitle"/>
          </p:nvPr>
        </p:nvSpPr>
        <p:spPr>
          <a:xfrm>
            <a:off x="685800" y="3638224"/>
            <a:ext cx="7772400" cy="877800"/>
          </a:xfrm>
          <a:prstGeom prst="rect">
            <a:avLst/>
          </a:prstGeom>
        </p:spPr>
        <p:txBody>
          <a:bodyPr anchorCtr="0" anchor="t" bIns="91425" lIns="91425" rIns="91425" wrap="square" tIns="91425">
            <a:noAutofit/>
          </a:bodyPr>
          <a:lstStyle/>
          <a:p>
            <a:pPr lvl="0" rtl="0">
              <a:spcBef>
                <a:spcPts val="0"/>
              </a:spcBef>
              <a:buNone/>
            </a:pPr>
            <a:r>
              <a:rPr lang="en"/>
              <a:t>Prototype Demo!</a:t>
            </a:r>
          </a:p>
        </p:txBody>
      </p:sp>
      <p:sp>
        <p:nvSpPr>
          <p:cNvPr id="182" name="Shape 182"/>
          <p:cNvSpPr/>
          <p:nvPr/>
        </p:nvSpPr>
        <p:spPr>
          <a:xfrm>
            <a:off x="5611355" y="815563"/>
            <a:ext cx="2483749" cy="5226870"/>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11111"/>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83" name="Shape 183"/>
          <p:cNvPicPr preferRelativeResize="0"/>
          <p:nvPr/>
        </p:nvPicPr>
        <p:blipFill>
          <a:blip r:embed="rId4">
            <a:alphaModFix/>
          </a:blip>
          <a:stretch>
            <a:fillRect/>
          </a:stretch>
        </p:blipFill>
        <p:spPr>
          <a:xfrm>
            <a:off x="5796300" y="1563375"/>
            <a:ext cx="2128125" cy="37852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Shape 188"/>
          <p:cNvSpPr txBox="1"/>
          <p:nvPr>
            <p:ph type="ctrTitle"/>
          </p:nvPr>
        </p:nvSpPr>
        <p:spPr>
          <a:xfrm>
            <a:off x="685800" y="3638224"/>
            <a:ext cx="7772400" cy="877800"/>
          </a:xfrm>
          <a:prstGeom prst="rect">
            <a:avLst/>
          </a:prstGeom>
        </p:spPr>
        <p:txBody>
          <a:bodyPr anchorCtr="0" anchor="t" bIns="91425" lIns="91425" rIns="91425" wrap="square" tIns="91425">
            <a:noAutofit/>
          </a:bodyPr>
          <a:lstStyle/>
          <a:p>
            <a:pPr lvl="0" rtl="0">
              <a:spcBef>
                <a:spcPts val="0"/>
              </a:spcBef>
              <a:buNone/>
            </a:pPr>
            <a:r>
              <a:rPr lang="en"/>
              <a:t>Summary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Summary</a:t>
            </a:r>
          </a:p>
        </p:txBody>
      </p:sp>
      <p:sp>
        <p:nvSpPr>
          <p:cNvPr id="194" name="Shape 194"/>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indent="-419100" lvl="0" marL="457200" rtl="0">
              <a:spcBef>
                <a:spcPts val="0"/>
              </a:spcBef>
              <a:spcAft>
                <a:spcPts val="0"/>
              </a:spcAft>
              <a:buSzPts val="3000"/>
              <a:buChar char="▪"/>
            </a:pPr>
            <a:r>
              <a:rPr lang="en"/>
              <a:t>Reviewed HE results and made changes based on these results</a:t>
            </a:r>
            <a:br>
              <a:rPr lang="en"/>
            </a:br>
          </a:p>
          <a:p>
            <a:pPr indent="-419100" lvl="0" marL="457200" rtl="0">
              <a:spcBef>
                <a:spcPts val="0"/>
              </a:spcBef>
              <a:spcAft>
                <a:spcPts val="0"/>
              </a:spcAft>
              <a:buSzPts val="3000"/>
              <a:buChar char="▪"/>
            </a:pPr>
            <a:r>
              <a:rPr lang="en"/>
              <a:t>Mapped out current prototype progress and future plans</a:t>
            </a:r>
            <a:br>
              <a:rPr lang="en"/>
            </a:br>
          </a:p>
          <a:p>
            <a:pPr indent="-419100" lvl="0" marL="457200" rtl="0">
              <a:spcBef>
                <a:spcPts val="0"/>
              </a:spcBef>
              <a:buSzPts val="3000"/>
              <a:buChar char="▪"/>
            </a:pPr>
            <a:r>
              <a:rPr lang="en"/>
              <a:t>Currently on track to finish by 12/8</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Shape 199"/>
          <p:cNvSpPr txBox="1"/>
          <p:nvPr>
            <p:ph type="ctrTitle"/>
          </p:nvPr>
        </p:nvSpPr>
        <p:spPr>
          <a:xfrm>
            <a:off x="685800" y="3638224"/>
            <a:ext cx="7772400" cy="877800"/>
          </a:xfrm>
          <a:prstGeom prst="rect">
            <a:avLst/>
          </a:prstGeom>
        </p:spPr>
        <p:txBody>
          <a:bodyPr anchorCtr="0" anchor="t" bIns="91425" lIns="91425" rIns="91425" wrap="square" tIns="91425">
            <a:noAutofit/>
          </a:bodyPr>
          <a:lstStyle/>
          <a:p>
            <a:pPr lvl="0" rtl="0">
              <a:spcBef>
                <a:spcPts val="0"/>
              </a:spcBef>
              <a:buNone/>
            </a:pPr>
            <a:r>
              <a:rPr lang="en"/>
              <a:t>Questions? :)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4294967295" type="ctrTitle"/>
          </p:nvPr>
        </p:nvSpPr>
        <p:spPr>
          <a:xfrm>
            <a:off x="1273650" y="766750"/>
            <a:ext cx="6596700" cy="806700"/>
          </a:xfrm>
          <a:prstGeom prst="rect">
            <a:avLst/>
          </a:prstGeom>
        </p:spPr>
        <p:txBody>
          <a:bodyPr anchorCtr="0" anchor="b" bIns="91425" lIns="91425" rIns="91425" wrap="square" tIns="91425">
            <a:noAutofit/>
          </a:bodyPr>
          <a:lstStyle/>
          <a:p>
            <a:pPr lvl="0" rtl="0" algn="ctr">
              <a:spcBef>
                <a:spcPts val="0"/>
              </a:spcBef>
              <a:buNone/>
            </a:pPr>
            <a:r>
              <a:rPr lang="en" sz="4000">
                <a:solidFill>
                  <a:srgbClr val="111111"/>
                </a:solidFill>
              </a:rPr>
              <a:t>Problem Overview</a:t>
            </a:r>
          </a:p>
        </p:txBody>
      </p:sp>
      <p:sp>
        <p:nvSpPr>
          <p:cNvPr id="74" name="Shape 74"/>
          <p:cNvSpPr txBox="1"/>
          <p:nvPr>
            <p:ph idx="4294967295" type="body"/>
          </p:nvPr>
        </p:nvSpPr>
        <p:spPr>
          <a:xfrm>
            <a:off x="962650" y="2372100"/>
            <a:ext cx="7367100" cy="2113800"/>
          </a:xfrm>
          <a:prstGeom prst="rect">
            <a:avLst/>
          </a:prstGeom>
        </p:spPr>
        <p:txBody>
          <a:bodyPr anchorCtr="0" anchor="t" bIns="91425" lIns="91425" rIns="91425" wrap="square" tIns="91425">
            <a:noAutofit/>
          </a:bodyPr>
          <a:lstStyle/>
          <a:p>
            <a:pPr lvl="0">
              <a:lnSpc>
                <a:spcPct val="150000"/>
              </a:lnSpc>
              <a:spcBef>
                <a:spcPts val="0"/>
              </a:spcBef>
              <a:buNone/>
            </a:pPr>
            <a:r>
              <a:rPr lang="en" sz="2500"/>
              <a:t>People aren’t aware of what they can be doing to take care of themselves - what makes them happier and what doesn’t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4294967295" type="ctrTitle"/>
          </p:nvPr>
        </p:nvSpPr>
        <p:spPr>
          <a:xfrm>
            <a:off x="1273650" y="766750"/>
            <a:ext cx="6596700" cy="806700"/>
          </a:xfrm>
          <a:prstGeom prst="rect">
            <a:avLst/>
          </a:prstGeom>
        </p:spPr>
        <p:txBody>
          <a:bodyPr anchorCtr="0" anchor="b" bIns="91425" lIns="91425" rIns="91425" wrap="square" tIns="91425">
            <a:noAutofit/>
          </a:bodyPr>
          <a:lstStyle/>
          <a:p>
            <a:pPr lvl="0" rtl="0" algn="ctr">
              <a:spcBef>
                <a:spcPts val="0"/>
              </a:spcBef>
              <a:buNone/>
            </a:pPr>
            <a:r>
              <a:rPr lang="en" sz="4000">
                <a:solidFill>
                  <a:srgbClr val="111111"/>
                </a:solidFill>
              </a:rPr>
              <a:t>Solution</a:t>
            </a:r>
            <a:r>
              <a:rPr lang="en" sz="4000">
                <a:solidFill>
                  <a:srgbClr val="111111"/>
                </a:solidFill>
              </a:rPr>
              <a:t> Overview</a:t>
            </a:r>
          </a:p>
        </p:txBody>
      </p:sp>
      <p:sp>
        <p:nvSpPr>
          <p:cNvPr id="80" name="Shape 80"/>
          <p:cNvSpPr txBox="1"/>
          <p:nvPr>
            <p:ph idx="4294967295" type="body"/>
          </p:nvPr>
        </p:nvSpPr>
        <p:spPr>
          <a:xfrm>
            <a:off x="962650" y="2111675"/>
            <a:ext cx="7367100" cy="2113800"/>
          </a:xfrm>
          <a:prstGeom prst="rect">
            <a:avLst/>
          </a:prstGeom>
        </p:spPr>
        <p:txBody>
          <a:bodyPr anchorCtr="0" anchor="t" bIns="91425" lIns="91425" rIns="91425" wrap="square" tIns="91425">
            <a:noAutofit/>
          </a:bodyPr>
          <a:lstStyle/>
          <a:p>
            <a:pPr lvl="0" rtl="0">
              <a:lnSpc>
                <a:spcPct val="150000"/>
              </a:lnSpc>
              <a:spcBef>
                <a:spcPts val="0"/>
              </a:spcBef>
              <a:buNone/>
            </a:pPr>
            <a:r>
              <a:rPr lang="en" sz="2500"/>
              <a:t>Ataraxia will help people through the process of learning what works for them and what doesn’t when it comes to taking care of themselves by guiding users to curate their own self-care routine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Shape 85"/>
          <p:cNvSpPr txBox="1"/>
          <p:nvPr>
            <p:ph type="ctrTitle"/>
          </p:nvPr>
        </p:nvSpPr>
        <p:spPr>
          <a:xfrm>
            <a:off x="685800" y="3638224"/>
            <a:ext cx="7772400" cy="877800"/>
          </a:xfrm>
          <a:prstGeom prst="rect">
            <a:avLst/>
          </a:prstGeom>
        </p:spPr>
        <p:txBody>
          <a:bodyPr anchorCtr="0" anchor="t" bIns="91425" lIns="91425" rIns="91425" wrap="square" tIns="91425">
            <a:noAutofit/>
          </a:bodyPr>
          <a:lstStyle/>
          <a:p>
            <a:pPr lvl="0" rtl="0">
              <a:spcBef>
                <a:spcPts val="0"/>
              </a:spcBef>
              <a:buNone/>
            </a:pPr>
            <a:r>
              <a:rPr lang="en"/>
              <a:t>Overview </a:t>
            </a:r>
          </a:p>
        </p:txBody>
      </p:sp>
      <p:sp>
        <p:nvSpPr>
          <p:cNvPr id="86" name="Shape 86"/>
          <p:cNvSpPr txBox="1"/>
          <p:nvPr>
            <p:ph idx="1" type="subTitle"/>
          </p:nvPr>
        </p:nvSpPr>
        <p:spPr>
          <a:xfrm>
            <a:off x="685800" y="4323238"/>
            <a:ext cx="7772400" cy="1046400"/>
          </a:xfrm>
          <a:prstGeom prst="rect">
            <a:avLst/>
          </a:prstGeom>
        </p:spPr>
        <p:txBody>
          <a:bodyPr anchorCtr="0" anchor="t" bIns="91425" lIns="91425" rIns="91425" wrap="square" tIns="91425">
            <a:noAutofit/>
          </a:bodyPr>
          <a:lstStyle/>
          <a:p>
            <a:pPr lvl="0">
              <a:spcBef>
                <a:spcPts val="0"/>
              </a:spcBef>
              <a:buNone/>
            </a:pPr>
            <a:r>
              <a:rPr lang="en"/>
              <a:t>HE Evalution Results</a:t>
            </a:r>
          </a:p>
          <a:p>
            <a:pPr lvl="0">
              <a:spcBef>
                <a:spcPts val="0"/>
              </a:spcBef>
              <a:buNone/>
            </a:pPr>
            <a:r>
              <a:rPr lang="en"/>
              <a:t>Overview of Changes</a:t>
            </a:r>
          </a:p>
          <a:p>
            <a:pPr lvl="0" rtl="0">
              <a:spcBef>
                <a:spcPts val="0"/>
              </a:spcBef>
              <a:buNone/>
            </a:pPr>
            <a:r>
              <a:rPr lang="en"/>
              <a:t>Prototype Status &amp; Demo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txBox="1"/>
          <p:nvPr>
            <p:ph type="ctrTitle"/>
          </p:nvPr>
        </p:nvSpPr>
        <p:spPr>
          <a:xfrm>
            <a:off x="685800" y="3638224"/>
            <a:ext cx="7772400" cy="877800"/>
          </a:xfrm>
          <a:prstGeom prst="rect">
            <a:avLst/>
          </a:prstGeom>
        </p:spPr>
        <p:txBody>
          <a:bodyPr anchorCtr="0" anchor="t" bIns="91425" lIns="91425" rIns="91425" wrap="square" tIns="91425">
            <a:noAutofit/>
          </a:bodyPr>
          <a:lstStyle/>
          <a:p>
            <a:pPr lvl="0" rtl="0">
              <a:spcBef>
                <a:spcPts val="0"/>
              </a:spcBef>
              <a:buNone/>
            </a:pPr>
            <a:r>
              <a:rPr lang="en"/>
              <a:t>Heuristic Evaluation Results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Difficult to view in progress activities </a:t>
            </a:r>
          </a:p>
        </p:txBody>
      </p:sp>
      <p:sp>
        <p:nvSpPr>
          <p:cNvPr id="97" name="Shape 97"/>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lvl="0">
              <a:spcBef>
                <a:spcPts val="0"/>
              </a:spcBef>
              <a:buNone/>
            </a:pPr>
            <a:r>
              <a:rPr b="1" lang="en"/>
              <a:t>Why change this? </a:t>
            </a:r>
            <a:r>
              <a:rPr lang="en"/>
              <a:t>Users had to go to options menu and select “in progress activities” in order to view them </a:t>
            </a:r>
          </a:p>
          <a:p>
            <a:pPr lvl="0">
              <a:spcBef>
                <a:spcPts val="0"/>
              </a:spcBef>
              <a:buNone/>
            </a:pPr>
            <a:r>
              <a:t/>
            </a:r>
            <a:endParaRPr/>
          </a:p>
          <a:p>
            <a:pPr lvl="0" rtl="0">
              <a:spcBef>
                <a:spcPts val="0"/>
              </a:spcBef>
              <a:buNone/>
            </a:pPr>
            <a:r>
              <a:rPr b="1" lang="en"/>
              <a:t>Solution:</a:t>
            </a:r>
            <a:r>
              <a:rPr lang="en"/>
              <a:t> Redesigned default screen to be activities in progress (if any). Otherwise defaults to “today” screen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Top left button not standardized </a:t>
            </a:r>
          </a:p>
        </p:txBody>
      </p:sp>
      <p:sp>
        <p:nvSpPr>
          <p:cNvPr id="103" name="Shape 103"/>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lvl="0">
              <a:spcBef>
                <a:spcPts val="0"/>
              </a:spcBef>
              <a:buNone/>
            </a:pPr>
            <a:r>
              <a:rPr b="1" lang="en"/>
              <a:t>Why change this?</a:t>
            </a:r>
            <a:r>
              <a:rPr lang="en"/>
              <a:t> “x” and back button generally unstandardized (or non existent), sometimes brings you to home screen, other times takes you back a page. </a:t>
            </a:r>
          </a:p>
          <a:p>
            <a:pPr lvl="0" rtl="0">
              <a:spcBef>
                <a:spcPts val="0"/>
              </a:spcBef>
              <a:buNone/>
            </a:pPr>
            <a:r>
              <a:t/>
            </a:r>
            <a:endParaRPr/>
          </a:p>
          <a:p>
            <a:pPr lvl="0" rtl="0">
              <a:spcBef>
                <a:spcPts val="0"/>
              </a:spcBef>
              <a:buNone/>
            </a:pPr>
            <a:r>
              <a:rPr b="1" lang="en"/>
              <a:t>Solution: </a:t>
            </a:r>
            <a:r>
              <a:rPr lang="en"/>
              <a:t>“x” close pop up screens, and back arrows go to previous page.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285425" y="274650"/>
            <a:ext cx="8401200" cy="700500"/>
          </a:xfrm>
          <a:prstGeom prst="rect">
            <a:avLst/>
          </a:prstGeom>
        </p:spPr>
        <p:txBody>
          <a:bodyPr anchorCtr="0" anchor="b" bIns="91425" lIns="91425" rIns="91425" wrap="square" tIns="91425">
            <a:noAutofit/>
          </a:bodyPr>
          <a:lstStyle/>
          <a:p>
            <a:pPr lvl="0" rtl="0">
              <a:spcBef>
                <a:spcPts val="0"/>
              </a:spcBef>
              <a:buNone/>
            </a:pPr>
            <a:r>
              <a:rPr lang="en" sz="3000"/>
              <a:t>Can’t add activities in edit routine screen</a:t>
            </a:r>
          </a:p>
        </p:txBody>
      </p:sp>
      <p:sp>
        <p:nvSpPr>
          <p:cNvPr id="109" name="Shape 109"/>
          <p:cNvSpPr txBox="1"/>
          <p:nvPr>
            <p:ph idx="1" type="body"/>
          </p:nvPr>
        </p:nvSpPr>
        <p:spPr>
          <a:xfrm>
            <a:off x="737325" y="1339875"/>
            <a:ext cx="7642800" cy="4852200"/>
          </a:xfrm>
          <a:prstGeom prst="rect">
            <a:avLst/>
          </a:prstGeom>
        </p:spPr>
        <p:txBody>
          <a:bodyPr anchorCtr="0" anchor="t" bIns="91425" lIns="91425" rIns="91425" wrap="square" tIns="91425">
            <a:noAutofit/>
          </a:bodyPr>
          <a:lstStyle/>
          <a:p>
            <a:pPr lvl="0">
              <a:spcBef>
                <a:spcPts val="0"/>
              </a:spcBef>
              <a:buNone/>
            </a:pPr>
            <a:r>
              <a:rPr b="1" lang="en"/>
              <a:t>Why change this?</a:t>
            </a:r>
            <a:r>
              <a:rPr lang="en"/>
              <a:t> Users can’t add activities from the edit routine screen. Only place to do this is through discover </a:t>
            </a:r>
          </a:p>
          <a:p>
            <a:pPr lvl="0" rtl="0">
              <a:spcBef>
                <a:spcPts val="0"/>
              </a:spcBef>
              <a:buNone/>
            </a:pPr>
            <a:r>
              <a:t/>
            </a:r>
            <a:endParaRPr/>
          </a:p>
          <a:p>
            <a:pPr lvl="0" rtl="0">
              <a:spcBef>
                <a:spcPts val="0"/>
              </a:spcBef>
              <a:buNone/>
            </a:pPr>
            <a:r>
              <a:rPr b="1" lang="en"/>
              <a:t>Solution:</a:t>
            </a:r>
            <a:r>
              <a:rPr lang="en"/>
              <a:t> Add the option to add activities from the edit routine screen. Activities currently not in routine are listed in their own category and can be dragged in. </a:t>
            </a:r>
          </a:p>
        </p:txBody>
      </p:sp>
    </p:spTree>
  </p:cSld>
  <p:clrMapOvr>
    <a:masterClrMapping/>
  </p:clrMapOvr>
</p:sld>
</file>

<file path=ppt/theme/theme1.xml><?xml version="1.0" encoding="utf-8"?>
<a:theme xmlns:a="http://schemas.openxmlformats.org/drawingml/2006/main" xmlns:r="http://schemas.openxmlformats.org/officeDocument/2006/relationships" name="Bas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