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3ef7c9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3ef7c9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 software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Metodologia: </a:t>
            </a:r>
            <a:r>
              <a:rPr lang="es-419"/>
              <a:t>Cascada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Patrón</a:t>
            </a:r>
            <a:r>
              <a:rPr lang="es-419"/>
              <a:t> de diseño: Modelo </a:t>
            </a:r>
            <a:r>
              <a:rPr lang="es-419"/>
              <a:t>Vista</a:t>
            </a:r>
            <a:r>
              <a:rPr lang="es-419"/>
              <a:t> Controlador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Frameworks: </a:t>
            </a:r>
            <a:r>
              <a:rPr lang="es-419"/>
              <a:t>Laravel, Angular, Bootstrap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Paradigma de </a:t>
            </a:r>
            <a:r>
              <a:rPr lang="es-419"/>
              <a:t>programación</a:t>
            </a:r>
            <a:r>
              <a:rPr lang="es-419"/>
              <a:t>: Programación </a:t>
            </a:r>
            <a:r>
              <a:rPr lang="es-419"/>
              <a:t>orientada</a:t>
            </a:r>
            <a:r>
              <a:rPr lang="es-419"/>
              <a:t> a objetos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Lenguajes</a:t>
            </a:r>
            <a:r>
              <a:rPr lang="es-419"/>
              <a:t>: </a:t>
            </a:r>
            <a:r>
              <a:rPr lang="es-419"/>
              <a:t>PHP</a:t>
            </a:r>
            <a:r>
              <a:rPr lang="es-419"/>
              <a:t>, HTML , CSS</a:t>
            </a:r>
            <a:r>
              <a:rPr lang="es-419"/>
              <a:t>, JS.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Base de datos: MySQL (conexion </a:t>
            </a:r>
            <a:r>
              <a:rPr lang="es-419"/>
              <a:t>mediante</a:t>
            </a:r>
            <a:r>
              <a:rPr lang="es-419"/>
              <a:t> api rest)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475" y="1058013"/>
            <a:ext cx="33337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50" y="76200"/>
            <a:ext cx="848650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