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57" r:id="rId4"/>
    <p:sldId id="265" r:id="rId5"/>
    <p:sldId id="263" r:id="rId6"/>
    <p:sldId id="258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7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9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788EF0-857B-4D3D-B5E4-578CBC1820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EF2A0B-824C-42BA-A060-6ABE21660B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usejsdoc.org/index.html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Norlin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Aidan </a:t>
            </a:r>
            <a:r>
              <a:rPr lang="en-US" dirty="0" err="1" smtClean="0"/>
              <a:t>Bohenick</a:t>
            </a:r>
            <a:r>
              <a:rPr lang="en-US" dirty="0" smtClean="0"/>
              <a:t>, </a:t>
            </a:r>
            <a:r>
              <a:rPr lang="en-US" dirty="0" err="1" smtClean="0"/>
              <a:t>Jeong</a:t>
            </a:r>
            <a:r>
              <a:rPr lang="en-US" dirty="0" smtClean="0"/>
              <a:t> Min Lee, Dalton Morrow, Michael Tang, Owen </a:t>
            </a:r>
            <a:r>
              <a:rPr lang="en-US" dirty="0" err="1" smtClean="0"/>
              <a:t>Wattenmaker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7" y="2399348"/>
            <a:ext cx="2143125" cy="2143125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3280805" y="3149555"/>
            <a:ext cx="765416" cy="79379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Image result for chinook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94" y="2289810"/>
            <a:ext cx="20193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qual 9"/>
          <p:cNvSpPr/>
          <p:nvPr/>
        </p:nvSpPr>
        <p:spPr>
          <a:xfrm>
            <a:off x="6995160" y="3303270"/>
            <a:ext cx="857250" cy="64007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7973" y="3161644"/>
            <a:ext cx="3316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NorlinWalk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Norlin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Type in a book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a starting position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Follow the arrows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3"/>
          <a:stretch/>
        </p:blipFill>
        <p:spPr>
          <a:xfrm>
            <a:off x="1981200" y="4424204"/>
            <a:ext cx="8229600" cy="128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92980" cy="17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46" y="365125"/>
            <a:ext cx="1440386" cy="144038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89454"/>
              </p:ext>
            </p:extLst>
          </p:nvPr>
        </p:nvGraphicFramePr>
        <p:xfrm>
          <a:off x="838199" y="1959886"/>
          <a:ext cx="66055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89">
                  <a:extLst>
                    <a:ext uri="{9D8B030D-6E8A-4147-A177-3AD203B41FA5}">
                      <a16:colId xmlns="" xmlns:a16="http://schemas.microsoft.com/office/drawing/2014/main" val="4158133747"/>
                    </a:ext>
                  </a:extLst>
                </a:gridCol>
                <a:gridCol w="2057401">
                  <a:extLst>
                    <a:ext uri="{9D8B030D-6E8A-4147-A177-3AD203B41FA5}">
                      <a16:colId xmlns="" xmlns:a16="http://schemas.microsoft.com/office/drawing/2014/main" val="2896890110"/>
                    </a:ext>
                  </a:extLst>
                </a:gridCol>
                <a:gridCol w="1714500">
                  <a:extLst>
                    <a:ext uri="{9D8B030D-6E8A-4147-A177-3AD203B41FA5}">
                      <a16:colId xmlns="" xmlns:a16="http://schemas.microsoft.com/office/drawing/2014/main" val="26168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03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83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VCS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442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412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715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Auto-Documenter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64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3949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022" y="2292076"/>
            <a:ext cx="1949834" cy="610139"/>
          </a:xfrm>
          <a:prstGeom prst="rect">
            <a:avLst/>
          </a:prstGeom>
        </p:spPr>
      </p:pic>
      <p:sp>
        <p:nvSpPr>
          <p:cNvPr id="3" name="AutoShape 2" descr="Image result for qun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dn.tutsplus.com/net/uploads/legacy/562_qunit/qun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72811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15614" y="5311560"/>
            <a:ext cx="2628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>
                <a:solidFill>
                  <a:srgbClr val="006FBB"/>
                </a:solidFill>
                <a:latin typeface="Helvetica Neue"/>
                <a:hlinkClick r:id="rId5"/>
              </a:rPr>
              <a:t>JSDoc</a:t>
            </a:r>
            <a:endParaRPr lang="en-US" sz="6000" dirty="0"/>
          </a:p>
        </p:txBody>
      </p:sp>
      <p:pic>
        <p:nvPicPr>
          <p:cNvPr id="1032" name="Picture 8" descr="https://raw.githubusercontent.com/docker-library/docs/01c12653951b2fe592c1f93a13b4e289ada0e3a1/postgr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2" y="3693754"/>
            <a:ext cx="2520194" cy="231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</a:p>
          <a:p>
            <a:r>
              <a:rPr lang="en-US" dirty="0" smtClean="0"/>
              <a:t>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to switch from using SQL to PostgreSQL</a:t>
            </a:r>
          </a:p>
          <a:p>
            <a:r>
              <a:rPr lang="en-US" dirty="0" smtClean="0"/>
              <a:t>Reformatting panoramas</a:t>
            </a:r>
          </a:p>
          <a:p>
            <a:r>
              <a:rPr lang="en-US" dirty="0" smtClean="0"/>
              <a:t>Connecting client to server</a:t>
            </a:r>
          </a:p>
          <a:p>
            <a:r>
              <a:rPr lang="en-US" dirty="0" smtClean="0"/>
              <a:t>Learning PHP</a:t>
            </a:r>
          </a:p>
          <a:p>
            <a:r>
              <a:rPr lang="en-US" dirty="0" err="1" smtClean="0"/>
              <a:t>Norlin</a:t>
            </a:r>
            <a:r>
              <a:rPr lang="en-US" dirty="0" smtClean="0"/>
              <a:t> does not have an API</a:t>
            </a:r>
          </a:p>
          <a:p>
            <a:pPr lvl="1"/>
            <a:r>
              <a:rPr lang="en-US" dirty="0" smtClean="0"/>
              <a:t>No premade database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r>
              <a:rPr lang="en-US" dirty="0" smtClean="0"/>
              <a:t> to make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1981</TotalTime>
  <Words>102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Tw Cen MT</vt:lpstr>
      <vt:lpstr>Tw Cen MT Condensed</vt:lpstr>
      <vt:lpstr>Wingdings 3</vt:lpstr>
      <vt:lpstr>Integral</vt:lpstr>
      <vt:lpstr>Norlin Walk</vt:lpstr>
      <vt:lpstr>What is it?</vt:lpstr>
      <vt:lpstr>PowerPoint Presentation</vt:lpstr>
      <vt:lpstr>How it works</vt:lpstr>
      <vt:lpstr>Norlin Walk</vt:lpstr>
      <vt:lpstr>Tools Used</vt:lpstr>
      <vt:lpstr>Methodology</vt:lpstr>
      <vt:lpstr>Challenges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Norlin Walk</dc:title>
  <dc:creator>Dalton Morrow</dc:creator>
  <cp:lastModifiedBy>Patricia Bohenick</cp:lastModifiedBy>
  <cp:revision>18</cp:revision>
  <dcterms:created xsi:type="dcterms:W3CDTF">2016-04-22T21:26:55Z</dcterms:created>
  <dcterms:modified xsi:type="dcterms:W3CDTF">2016-04-25T23:42:37Z</dcterms:modified>
</cp:coreProperties>
</file>