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1964"/>
  </p:normalViewPr>
  <p:slideViewPr>
    <p:cSldViewPr snapToGrid="0" snapToObjects="1">
      <p:cViewPr varScale="1">
        <p:scale>
          <a:sx n="77" d="100"/>
          <a:sy n="77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9361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Norlin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Walk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24516"/>
            <a:ext cx="10058400" cy="1174104"/>
          </a:xfrm>
        </p:spPr>
        <p:txBody>
          <a:bodyPr/>
          <a:lstStyle/>
          <a:p>
            <a:r>
              <a:rPr lang="en-US" dirty="0" smtClean="0"/>
              <a:t>CSCI 3308 Group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4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8776"/>
          </a:xfrm>
        </p:spPr>
        <p:txBody>
          <a:bodyPr/>
          <a:lstStyle/>
          <a:p>
            <a:r>
              <a:rPr lang="en-US" smtClean="0"/>
              <a:t>Current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845733"/>
            <a:ext cx="10058401" cy="44719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Mapped view of </a:t>
            </a:r>
            <a:r>
              <a:rPr lang="en-US" sz="2400" dirty="0" err="1" smtClean="0"/>
              <a:t>Norlin</a:t>
            </a:r>
            <a:r>
              <a:rPr lang="en-US" sz="2400" dirty="0" smtClean="0"/>
              <a:t> </a:t>
            </a:r>
            <a:r>
              <a:rPr lang="en-US" sz="2400" dirty="0" smtClean="0"/>
              <a:t>Library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The main routes of the library that we are using are listed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360 degrees videos of main routes in </a:t>
            </a:r>
            <a:r>
              <a:rPr lang="en-US" sz="2400" dirty="0" err="1" smtClean="0"/>
              <a:t>Norlin</a:t>
            </a:r>
            <a:r>
              <a:rPr lang="en-US" sz="2400" dirty="0" smtClean="0"/>
              <a:t> </a:t>
            </a:r>
            <a:r>
              <a:rPr lang="en-US" sz="2400" dirty="0" smtClean="0"/>
              <a:t>Library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Organized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smtClean="0"/>
              <a:t>Repository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Readme, maps,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code, html, etc.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Half-working server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Able to open the </a:t>
            </a:r>
            <a:r>
              <a:rPr lang="en-US" sz="2000" smtClean="0"/>
              <a:t>videos through the server</a:t>
            </a:r>
            <a:endParaRPr lang="en-US" sz="2000" dirty="0" smtClean="0"/>
          </a:p>
          <a:p>
            <a:pPr lvl="1">
              <a:buFont typeface="Arial" charset="0"/>
              <a:buChar char="•"/>
            </a:pPr>
            <a:endParaRPr lang="en-US" sz="2400" dirty="0" smtClean="0"/>
          </a:p>
          <a:p>
            <a:pPr lvl="1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838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1437</TotalTime>
  <Words>57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Retrospect</vt:lpstr>
      <vt:lpstr>Norlin Walk</vt:lpstr>
      <vt:lpstr>Current Accomplishments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Accomplishments</dc:title>
  <dc:creator>Jeong Min Lee</dc:creator>
  <cp:lastModifiedBy>Jeong Min Lee</cp:lastModifiedBy>
  <cp:revision>9</cp:revision>
  <dcterms:created xsi:type="dcterms:W3CDTF">2016-03-01T23:25:24Z</dcterms:created>
  <dcterms:modified xsi:type="dcterms:W3CDTF">2016-03-02T23:33:14Z</dcterms:modified>
</cp:coreProperties>
</file>