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4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1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8EF0-857B-4D3D-B5E4-578CBC1820B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Norlin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Aiden </a:t>
            </a:r>
            <a:r>
              <a:rPr lang="en-US" dirty="0" err="1" smtClean="0"/>
              <a:t>Bohenick</a:t>
            </a:r>
            <a:r>
              <a:rPr lang="en-US" dirty="0" smtClean="0"/>
              <a:t>, </a:t>
            </a:r>
            <a:r>
              <a:rPr lang="en-US" dirty="0" err="1" smtClean="0"/>
              <a:t>Jeong</a:t>
            </a:r>
            <a:r>
              <a:rPr lang="en-US" dirty="0" smtClean="0"/>
              <a:t> Min Lee, Dalton Morrow, Michael Tang, Owen </a:t>
            </a:r>
            <a:r>
              <a:rPr lang="en-US" dirty="0" err="1" smtClean="0"/>
              <a:t>Wattenmaker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7" y="2399348"/>
            <a:ext cx="2143125" cy="2143125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3280805" y="3149555"/>
            <a:ext cx="765416" cy="79379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 descr="Image result for chinook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94" y="2289810"/>
            <a:ext cx="20193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qual 9"/>
          <p:cNvSpPr/>
          <p:nvPr/>
        </p:nvSpPr>
        <p:spPr>
          <a:xfrm>
            <a:off x="6995160" y="3303270"/>
            <a:ext cx="857250" cy="640079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7973" y="3161644"/>
            <a:ext cx="3316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NorlinWalk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0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Norlin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Type in a book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a starting position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Follow the arrows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3"/>
          <a:stretch/>
        </p:blipFill>
        <p:spPr>
          <a:xfrm>
            <a:off x="1981200" y="4424204"/>
            <a:ext cx="8229600" cy="128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92980" cy="17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46" y="365125"/>
            <a:ext cx="1440386" cy="144038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07952"/>
              </p:ext>
            </p:extLst>
          </p:nvPr>
        </p:nvGraphicFramePr>
        <p:xfrm>
          <a:off x="838200" y="1959886"/>
          <a:ext cx="55643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677">
                  <a:extLst>
                    <a:ext uri="{9D8B030D-6E8A-4147-A177-3AD203B41FA5}">
                      <a16:colId xmlns:a16="http://schemas.microsoft.com/office/drawing/2014/main" val="4158133747"/>
                    </a:ext>
                  </a:extLst>
                </a:gridCol>
                <a:gridCol w="909701">
                  <a:extLst>
                    <a:ext uri="{9D8B030D-6E8A-4147-A177-3AD203B41FA5}">
                      <a16:colId xmlns:a16="http://schemas.microsoft.com/office/drawing/2014/main" val="2896890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68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1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VCS 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2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2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5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Auto-Documenter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4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r>
                        <a:rPr lang="en-US" baseline="0" dirty="0" smtClean="0"/>
                        <a:t>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949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022" y="2292076"/>
            <a:ext cx="1949834" cy="6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3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</a:p>
          <a:p>
            <a:r>
              <a:rPr lang="en-US" dirty="0" smtClean="0"/>
              <a:t>Peer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Norlin Walk</vt:lpstr>
      <vt:lpstr>PowerPoint Presentation</vt:lpstr>
      <vt:lpstr>Norlin Walk</vt:lpstr>
      <vt:lpstr>Tools Used</vt:lpstr>
      <vt:lpstr>Methodology</vt:lpstr>
      <vt:lpstr>Challenges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Norlin Walk</dc:title>
  <dc:creator>Dalton Morrow</dc:creator>
  <cp:lastModifiedBy>Dalton Morrow</cp:lastModifiedBy>
  <cp:revision>7</cp:revision>
  <dcterms:created xsi:type="dcterms:W3CDTF">2016-04-22T21:26:55Z</dcterms:created>
  <dcterms:modified xsi:type="dcterms:W3CDTF">2016-04-23T03:44:59Z</dcterms:modified>
</cp:coreProperties>
</file>