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76" r:id="rId7"/>
    <p:sldId id="278" r:id="rId8"/>
    <p:sldId id="264" r:id="rId9"/>
    <p:sldId id="279" r:id="rId10"/>
    <p:sldId id="280" r:id="rId11"/>
    <p:sldId id="281" r:id="rId12"/>
    <p:sldId id="267" r:id="rId13"/>
    <p:sldId id="282" r:id="rId14"/>
    <p:sldId id="283" r:id="rId15"/>
    <p:sldId id="272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Transformation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Rotation (</a:t>
            </a:r>
            <a:r>
              <a:rPr lang="en-US" altLang="ko-KR" dirty="0"/>
              <a:t>by Image center)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17" y="1863401"/>
            <a:ext cx="5472336" cy="298646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276017" y="4655853"/>
            <a:ext cx="5087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2057" y="4092512"/>
            <a:ext cx="22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Order matter!!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07962" y="4819567"/>
            <a:ext cx="1213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33109" y="5296829"/>
            <a:ext cx="22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We need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H="1" flipV="1">
            <a:off x="2914900" y="4819567"/>
            <a:ext cx="256218" cy="47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Scaling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5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5" cy="1526700"/>
              </a:xfrm>
              <a:prstGeom prst="rect">
                <a:avLst/>
              </a:prstGeom>
              <a:blipFill rotWithShape="0">
                <a:blip r:embed="rId2"/>
                <a:stretch>
                  <a:fillRect l="-2139" t="-2000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2" b="19519"/>
          <a:stretch/>
        </p:blipFill>
        <p:spPr>
          <a:xfrm>
            <a:off x="1621956" y="2994759"/>
            <a:ext cx="5852172" cy="24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43" y="2683215"/>
            <a:ext cx="6057089" cy="155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1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Shearing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5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5" cy="1526700"/>
              </a:xfrm>
              <a:prstGeom prst="rect">
                <a:avLst/>
              </a:prstGeom>
              <a:blipFill rotWithShape="0">
                <a:blip r:embed="rId2"/>
                <a:stretch>
                  <a:fillRect l="-2139" t="-2000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2" b="19061"/>
          <a:stretch/>
        </p:blipFill>
        <p:spPr>
          <a:xfrm>
            <a:off x="1621956" y="3082606"/>
            <a:ext cx="5852172" cy="2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Shearing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40" y="2286957"/>
            <a:ext cx="2886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5" b="18418"/>
          <a:stretch/>
        </p:blipFill>
        <p:spPr>
          <a:xfrm>
            <a:off x="1442270" y="2994760"/>
            <a:ext cx="5852172" cy="2471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5" cy="140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dirty="0"/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5" cy="1400961"/>
              </a:xfrm>
              <a:prstGeom prst="rect">
                <a:avLst/>
              </a:prstGeom>
              <a:blipFill rotWithShape="0">
                <a:blip r:embed="rId3"/>
                <a:stretch>
                  <a:fillRect l="-2139" t="-2174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5" b="18418"/>
          <a:stretch/>
        </p:blipFill>
        <p:spPr>
          <a:xfrm>
            <a:off x="3476524" y="2176192"/>
            <a:ext cx="5852172" cy="2471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02" y="1246917"/>
            <a:ext cx="3358319" cy="42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image transformation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5774E92-9B95-4123-B29D-F5E0D6956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1700" dirty="0" smtClean="0">
                    <a:solidFill>
                      <a:srgbClr val="FF0000"/>
                    </a:solidFill>
                  </a:rPr>
                  <a:t>X=Row, Y=Column</a:t>
                </a:r>
                <a:endParaRPr lang="en-US" altLang="ko-KR" sz="1700" dirty="0">
                  <a:solidFill>
                    <a:srgbClr val="FF0000"/>
                  </a:solidFill>
                </a:endParaRP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Rigid-body transformation</a:t>
                </a:r>
              </a:p>
              <a:p>
                <a:pPr lvl="1"/>
                <a:r>
                  <a:rPr lang="en-US" altLang="ko-KR" sz="1700" dirty="0"/>
                  <a:t>Translation + Rotation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Affine transformation</a:t>
                </a:r>
              </a:p>
              <a:p>
                <a:pPr lvl="1"/>
                <a:r>
                  <a:rPr lang="en-US" altLang="ko-KR" sz="1700" dirty="0"/>
                  <a:t>Translation + Rotation + Scaling + </a:t>
                </a:r>
                <a:r>
                  <a:rPr lang="en-US" altLang="ko-KR" sz="1700" dirty="0" smtClean="0"/>
                  <a:t>Shearing</a:t>
                </a:r>
              </a:p>
              <a:p>
                <a:pPr lvl="1"/>
                <a:endParaRPr lang="en-US" altLang="ko-KR" sz="1700" dirty="0"/>
              </a:p>
              <a:p>
                <a:r>
                  <a:rPr lang="en-US" altLang="ko-KR" sz="2000" dirty="0" smtClean="0"/>
                  <a:t>Package</a:t>
                </a:r>
              </a:p>
              <a:p>
                <a:pPr lvl="1"/>
                <a:r>
                  <a:rPr lang="en-US" altLang="ko-KR" sz="1700" dirty="0" err="1" smtClean="0"/>
                  <a:t>matplotlib</a:t>
                </a:r>
                <a:r>
                  <a:rPr lang="en-US" altLang="ko-KR" sz="1700" dirty="0" smtClean="0"/>
                  <a:t>, </a:t>
                </a:r>
                <a:r>
                  <a:rPr lang="en-US" altLang="ko-KR" sz="1700" dirty="0" err="1" smtClean="0"/>
                  <a:t>skimage</a:t>
                </a:r>
                <a:r>
                  <a:rPr lang="en-US" altLang="ko-KR" sz="1700" dirty="0" smtClean="0"/>
                  <a:t>, </a:t>
                </a:r>
                <a:r>
                  <a:rPr lang="en-US" altLang="ko-KR" sz="1700" dirty="0" err="1" smtClean="0"/>
                  <a:t>scipy</a:t>
                </a:r>
                <a:r>
                  <a:rPr lang="en-US" altLang="ko-KR" sz="1700" dirty="0" smtClean="0"/>
                  <a:t>, </a:t>
                </a:r>
                <a:r>
                  <a:rPr lang="en-US" altLang="ko-KR" sz="1700" dirty="0" err="1" smtClean="0"/>
                  <a:t>numpy</a:t>
                </a:r>
                <a:endParaRPr lang="ko-KR" altLang="en-US" sz="17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774E92-9B95-4123-B29D-F5E0D6956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0" b="17226"/>
          <a:stretch/>
        </p:blipFill>
        <p:spPr>
          <a:xfrm>
            <a:off x="1621957" y="3014725"/>
            <a:ext cx="5852172" cy="2627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6" cy="152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6" cy="1526700"/>
              </a:xfrm>
              <a:prstGeom prst="rect">
                <a:avLst/>
              </a:prstGeom>
              <a:blipFill rotWithShape="0">
                <a:blip r:embed="rId3"/>
                <a:stretch>
                  <a:fillRect l="-2139" t="-2000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1" y="2035605"/>
            <a:ext cx="4708481" cy="2823892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2411780" y="4284975"/>
            <a:ext cx="3432147" cy="14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3927" y="4100309"/>
            <a:ext cx="14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 for X’ = TX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14" idx="1"/>
          </p:cNvCxnSpPr>
          <p:nvPr/>
        </p:nvCxnSpPr>
        <p:spPr>
          <a:xfrm>
            <a:off x="2847018" y="4713399"/>
            <a:ext cx="2996909" cy="1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43927" y="4576071"/>
                <a:ext cx="14933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We need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X’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27" y="4576071"/>
                <a:ext cx="1493387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67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Apply transform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9" y="2261697"/>
            <a:ext cx="6608638" cy="256819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0150" y="3370103"/>
            <a:ext cx="3449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64266" y="1792075"/>
                <a:ext cx="1493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X’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66" y="1792075"/>
                <a:ext cx="14933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7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endCxn id="11" idx="2"/>
          </p:cNvCxnSpPr>
          <p:nvPr/>
        </p:nvCxnSpPr>
        <p:spPr>
          <a:xfrm flipV="1">
            <a:off x="3865237" y="2161407"/>
            <a:ext cx="245723" cy="107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10873" y="3522503"/>
            <a:ext cx="3449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3409" y="1759809"/>
            <a:ext cx="14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Interpolation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endCxn id="14" idx="2"/>
          </p:cNvCxnSpPr>
          <p:nvPr/>
        </p:nvCxnSpPr>
        <p:spPr>
          <a:xfrm flipV="1">
            <a:off x="6480660" y="2129141"/>
            <a:ext cx="319443" cy="124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Additional work : More </a:t>
            </a:r>
            <a:r>
              <a:rPr lang="en-US" altLang="ko-KR" sz="2000" dirty="0" smtClean="0"/>
              <a:t>simple </a:t>
            </a:r>
            <a:r>
              <a:rPr lang="en-US" altLang="ko-KR" sz="2000" dirty="0"/>
              <a:t>way!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43" y="1724982"/>
            <a:ext cx="4191876" cy="42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Rotation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3406865" y="1316859"/>
                <a:ext cx="2282355" cy="138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65" y="1316859"/>
                <a:ext cx="2282355" cy="1381212"/>
              </a:xfrm>
              <a:prstGeom prst="rect">
                <a:avLst/>
              </a:prstGeom>
              <a:blipFill rotWithShape="0">
                <a:blip r:embed="rId2"/>
                <a:stretch>
                  <a:fillRect l="-2139" t="-2203" r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0" b="17134"/>
          <a:stretch/>
        </p:blipFill>
        <p:spPr>
          <a:xfrm>
            <a:off x="1621956" y="2870976"/>
            <a:ext cx="5852172" cy="26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6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Define transformation matrix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481262"/>
            <a:ext cx="5276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Rotation (by Image center)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16A8EC2-8A6D-44D2-9EDE-EF34BC7617C6}"/>
                  </a:ext>
                </a:extLst>
              </p:cNvPr>
              <p:cNvSpPr txBox="1"/>
              <p:nvPr/>
            </p:nvSpPr>
            <p:spPr>
              <a:xfrm>
                <a:off x="-994260" y="1240992"/>
                <a:ext cx="11408038" cy="1803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Transformation matrix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6A8EC2-8A6D-44D2-9EDE-EF34BC76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260" y="1240992"/>
                <a:ext cx="11408038" cy="1803699"/>
              </a:xfrm>
              <a:prstGeom prst="rect">
                <a:avLst/>
              </a:prstGeom>
              <a:blipFill rotWithShape="0">
                <a:blip r:embed="rId2"/>
                <a:stretch>
                  <a:fillRect t="-2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889694" y="1808835"/>
            <a:ext cx="1161967" cy="95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9694" y="1439503"/>
            <a:ext cx="27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Center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Origin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translation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8" b="19244"/>
          <a:stretch/>
        </p:blipFill>
        <p:spPr>
          <a:xfrm>
            <a:off x="1685844" y="2910907"/>
            <a:ext cx="5852172" cy="24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17582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3640</TotalTime>
  <Words>87</Words>
  <Application>Microsoft Office PowerPoint</Application>
  <PresentationFormat>화면 슬라이드 쇼(4:3)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Gill Sans MT</vt:lpstr>
      <vt:lpstr>Wingdings</vt:lpstr>
      <vt:lpstr>2018_ex_sds_theme</vt:lpstr>
      <vt:lpstr>EX 1-2</vt:lpstr>
      <vt:lpstr>image transformation</vt:lpstr>
      <vt:lpstr>Translation</vt:lpstr>
      <vt:lpstr>Translation</vt:lpstr>
      <vt:lpstr>Translation</vt:lpstr>
      <vt:lpstr>Translation</vt:lpstr>
      <vt:lpstr>Rotation</vt:lpstr>
      <vt:lpstr>Rotation</vt:lpstr>
      <vt:lpstr>Rotation (by Image center)</vt:lpstr>
      <vt:lpstr>Rotation (by Image center)</vt:lpstr>
      <vt:lpstr>Scaling</vt:lpstr>
      <vt:lpstr>Scaling</vt:lpstr>
      <vt:lpstr>Shearing</vt:lpstr>
      <vt:lpstr>Shearing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Cho</cp:lastModifiedBy>
  <cp:revision>94</cp:revision>
  <dcterms:created xsi:type="dcterms:W3CDTF">2018-05-17T11:22:06Z</dcterms:created>
  <dcterms:modified xsi:type="dcterms:W3CDTF">2019-04-23T13:13:08Z</dcterms:modified>
</cp:coreProperties>
</file>