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320440" y="2252361"/>
            <a:ext cx="4823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Canny Algorithm</a:t>
            </a:r>
          </a:p>
          <a:p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Gaussian Smoothing (optional)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Gradient calculation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Non-maximum suppression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Hysteresis </a:t>
            </a:r>
            <a:r>
              <a:rPr lang="en-US" altLang="ko-KR" dirty="0" err="1" smtClean="0"/>
              <a:t>thresholding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1" y="1718679"/>
            <a:ext cx="3900061" cy="36387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66309" y="3957076"/>
            <a:ext cx="2439731" cy="26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406040" y="2399801"/>
            <a:ext cx="981038" cy="169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Canny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31633" r="9039" b="30831"/>
          <a:stretch/>
        </p:blipFill>
        <p:spPr>
          <a:xfrm>
            <a:off x="-2335" y="2319940"/>
            <a:ext cx="9146335" cy="22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Image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8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Edge strength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800" dirty="0"/>
              </a:p>
              <a:p>
                <a:endParaRPr lang="en-US" altLang="ko-KR" sz="2100" dirty="0"/>
              </a:p>
              <a:p>
                <a:r>
                  <a:rPr lang="en-US" altLang="ko-KR" sz="2100" dirty="0"/>
                  <a:t>Second derivative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800" dirty="0"/>
              </a:p>
              <a:p>
                <a:pPr lvl="1"/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5" t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p:grpSp>
        <p:nvGrpSpPr>
          <p:cNvPr id="6" name="Group 29">
            <a:extLst>
              <a:ext uri="{FF2B5EF4-FFF2-40B4-BE49-F238E27FC236}">
                <a16:creationId xmlns="" xmlns:a16="http://schemas.microsoft.com/office/drawing/2014/main" id="{664483BE-225F-4FE2-A2B3-9EDDC09696F0}"/>
              </a:ext>
            </a:extLst>
          </p:cNvPr>
          <p:cNvGrpSpPr>
            <a:grpSpLocks/>
          </p:cNvGrpSpPr>
          <p:nvPr/>
        </p:nvGrpSpPr>
        <p:grpSpPr bwMode="auto">
          <a:xfrm>
            <a:off x="1082550" y="1853853"/>
            <a:ext cx="6978900" cy="3150294"/>
            <a:chOff x="860" y="948"/>
            <a:chExt cx="3992" cy="1802"/>
          </a:xfrm>
        </p:grpSpPr>
        <p:pic>
          <p:nvPicPr>
            <p:cNvPr id="7" name="Picture 5">
              <a:extLst>
                <a:ext uri="{FF2B5EF4-FFF2-40B4-BE49-F238E27FC236}">
                  <a16:creationId xmlns="" xmlns:a16="http://schemas.microsoft.com/office/drawing/2014/main" id="{C2380ED3-0876-4BDE-8660-DC9C83AE6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948"/>
              <a:ext cx="3992" cy="18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2">
              <a:extLst>
                <a:ext uri="{FF2B5EF4-FFF2-40B4-BE49-F238E27FC236}">
                  <a16:creationId xmlns="" xmlns:a16="http://schemas.microsoft.com/office/drawing/2014/main" id="{58C3E8A0-0A0D-4539-AA79-DBE3AB60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" name="Rectangle 13">
              <a:extLst>
                <a:ext uri="{FF2B5EF4-FFF2-40B4-BE49-F238E27FC236}">
                  <a16:creationId xmlns="" xmlns:a16="http://schemas.microsoft.com/office/drawing/2014/main" id="{8A41E548-B6E5-4E41-84F0-FA550DB6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="" xmlns:a16="http://schemas.microsoft.com/office/drawing/2014/main" id="{7FAF852D-7606-4413-905A-F3123480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3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="" xmlns:a16="http://schemas.microsoft.com/office/drawing/2014/main" id="{50B7A040-8261-4E2A-AE0C-BA82DAC5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="" xmlns:a16="http://schemas.microsoft.com/office/drawing/2014/main" id="{E5C24E10-7616-4588-9978-5D1BF420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="" xmlns:a16="http://schemas.microsoft.com/office/drawing/2014/main" id="{E90DCCEE-CD2C-4E84-AEEE-AE08FF71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78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0">
                  <a:extLst>
                    <a:ext uri="{FF2B5EF4-FFF2-40B4-BE49-F238E27FC236}">
                      <a16:creationId xmlns="" xmlns:a16="http://schemas.microsoft.com/office/drawing/2014/main" id="{0F47C575-AEF6-440C-BC04-9A138F96A9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4" name="Text Box 20">
                  <a:extLst>
                    <a:ext uri="{FF2B5EF4-FFF2-40B4-BE49-F238E27FC236}">
                      <a16:creationId xmlns:a16="http://schemas.microsoft.com/office/drawing/2014/main" id="{0F47C575-AEF6-440C-BC04-9A138F96A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1">
                  <a:extLst>
                    <a:ext uri="{FF2B5EF4-FFF2-40B4-BE49-F238E27FC236}">
                      <a16:creationId xmlns="" xmlns:a16="http://schemas.microsoft.com/office/drawing/2014/main" id="{A965BFAC-03D0-4BBA-B310-4FD3B1F202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5" name="Text Box 21">
                  <a:extLst>
                    <a:ext uri="{FF2B5EF4-FFF2-40B4-BE49-F238E27FC236}">
                      <a16:creationId xmlns:a16="http://schemas.microsoft.com/office/drawing/2014/main" id="{A965BFAC-03D0-4BBA-B310-4FD3B1F20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2">
                  <a:extLst>
                    <a:ext uri="{FF2B5EF4-FFF2-40B4-BE49-F238E27FC236}">
                      <a16:creationId xmlns="" xmlns:a16="http://schemas.microsoft.com/office/drawing/2014/main" id="{E1BD31B3-E5FF-4F77-A2FC-EB49F2534A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6" name="Text Box 22">
                  <a:extLst>
                    <a:ext uri="{FF2B5EF4-FFF2-40B4-BE49-F238E27FC236}">
                      <a16:creationId xmlns:a16="http://schemas.microsoft.com/office/drawing/2014/main" id="{E1BD31B3-E5FF-4F77-A2FC-EB49F2534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3">
                  <a:extLst>
                    <a:ext uri="{FF2B5EF4-FFF2-40B4-BE49-F238E27FC236}">
                      <a16:creationId xmlns="" xmlns:a16="http://schemas.microsoft.com/office/drawing/2014/main" id="{7AE1735D-ECF6-4734-B97E-F357391BB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7" name="Text Box 23">
                  <a:extLst>
                    <a:ext uri="{FF2B5EF4-FFF2-40B4-BE49-F238E27FC236}">
                      <a16:creationId xmlns:a16="http://schemas.microsoft.com/office/drawing/2014/main" id="{7AE1735D-ECF6-4734-B97E-F357391B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blipFill>
                  <a:blip r:embed="rId6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7">
                  <a:extLst>
                    <a:ext uri="{FF2B5EF4-FFF2-40B4-BE49-F238E27FC236}">
                      <a16:creationId xmlns="" xmlns:a16="http://schemas.microsoft.com/office/drawing/2014/main" id="{BCCF0533-D511-481C-A01C-AAD948BE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8" name="Text Box 27">
                  <a:extLst>
                    <a:ext uri="{FF2B5EF4-FFF2-40B4-BE49-F238E27FC236}">
                      <a16:creationId xmlns:a16="http://schemas.microsoft.com/office/drawing/2014/main" id="{BCCF0533-D511-481C-A01C-AAD948BEE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8">
                  <a:extLst>
                    <a:ext uri="{FF2B5EF4-FFF2-40B4-BE49-F238E27FC236}">
                      <a16:creationId xmlns="" xmlns:a16="http://schemas.microsoft.com/office/drawing/2014/main" id="{36E59958-6F88-4F7B-9B5D-9265C8A224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9" name="Text Box 28">
                  <a:extLst>
                    <a:ext uri="{FF2B5EF4-FFF2-40B4-BE49-F238E27FC236}">
                      <a16:creationId xmlns:a16="http://schemas.microsoft.com/office/drawing/2014/main" id="{36E59958-6F88-4F7B-9B5D-9265C8A22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65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Edge gradient using Prewitt operator</a:t>
            </a:r>
            <a:endParaRPr lang="ko-KR" alt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99" y="1792021"/>
            <a:ext cx="3413226" cy="40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6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</a:t>
            </a:r>
            <a:endParaRPr lang="ko-KR" alt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3225"/>
            <a:ext cx="9143999" cy="22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Edge strength using </a:t>
            </a:r>
            <a:r>
              <a:rPr lang="en-US" altLang="ko-KR" sz="2000" dirty="0" err="1" smtClean="0"/>
              <a:t>Sobel</a:t>
            </a:r>
            <a:r>
              <a:rPr lang="en-US" altLang="ko-KR" sz="2000" dirty="0" smtClean="0"/>
              <a:t> operator</a:t>
            </a:r>
            <a:endParaRPr lang="ko-KR" altLang="en-US" sz="17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37" y="1713003"/>
            <a:ext cx="3987748" cy="42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strength using </a:t>
            </a:r>
            <a:r>
              <a:rPr lang="en-US" altLang="ko-KR" sz="2000" dirty="0" err="1"/>
              <a:t>Sobel</a:t>
            </a:r>
            <a:r>
              <a:rPr lang="en-US" altLang="ko-KR" sz="2000" dirty="0"/>
              <a:t> operator</a:t>
            </a:r>
            <a:endParaRPr lang="ko-KR" alt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32898" r="9345" b="31338"/>
          <a:stretch/>
        </p:blipFill>
        <p:spPr>
          <a:xfrm>
            <a:off x="0" y="2520000"/>
            <a:ext cx="9144000" cy="21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using </a:t>
            </a:r>
            <a:r>
              <a:rPr lang="en-US" altLang="ko-KR" sz="2000" dirty="0" err="1"/>
              <a:t>Laplacian</a:t>
            </a:r>
            <a:r>
              <a:rPr lang="en-US" altLang="ko-KR" sz="2000" dirty="0"/>
              <a:t> of Gaussian</a:t>
            </a:r>
            <a:endParaRPr lang="ko-KR" alt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3" y="2036438"/>
            <a:ext cx="3620308" cy="300515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75168" y="2815075"/>
            <a:ext cx="261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086599" y="2323934"/>
            <a:ext cx="66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095475" y="2252361"/>
            <a:ext cx="5048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Algorithm</a:t>
            </a:r>
          </a:p>
          <a:p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Compute </a:t>
            </a:r>
            <a:r>
              <a:rPr lang="en-US" altLang="ko-KR" dirty="0" err="1"/>
              <a:t>LoG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Compute zero crossings on </a:t>
            </a:r>
            <a:r>
              <a:rPr lang="en-US" altLang="ko-KR" dirty="0" err="1"/>
              <a:t>LoG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Compute a threshold for local </a:t>
            </a:r>
            <a:r>
              <a:rPr lang="en-US" altLang="ko-KR" dirty="0" err="1"/>
              <a:t>LoG</a:t>
            </a:r>
            <a:r>
              <a:rPr lang="en-US" altLang="ko-KR" dirty="0"/>
              <a:t> difference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Edge pixels = zero crossing &amp;&amp;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	local </a:t>
            </a:r>
            <a:r>
              <a:rPr lang="en-US" altLang="ko-KR" dirty="0"/>
              <a:t>difference &gt; threshold</a:t>
            </a:r>
          </a:p>
        </p:txBody>
      </p:sp>
    </p:spTree>
    <p:extLst>
      <p:ext uri="{BB962C8B-B14F-4D97-AF65-F5344CB8AC3E}">
        <p14:creationId xmlns:p14="http://schemas.microsoft.com/office/powerpoint/2010/main" val="306257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Second derivative using </a:t>
            </a:r>
            <a:r>
              <a:rPr lang="en-US" altLang="ko-KR" sz="2000" dirty="0" err="1" smtClean="0"/>
              <a:t>Laplacian</a:t>
            </a:r>
            <a:r>
              <a:rPr lang="en-US" altLang="ko-KR" sz="2000" dirty="0" smtClean="0"/>
              <a:t> of Gaussian</a:t>
            </a:r>
            <a:endParaRPr lang="ko-KR" altLang="en-US" sz="1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t="10293" r="14934" b="8648"/>
          <a:stretch/>
        </p:blipFill>
        <p:spPr>
          <a:xfrm>
            <a:off x="370341" y="1625068"/>
            <a:ext cx="8413279" cy="51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4195</TotalTime>
  <Words>105</Words>
  <Application>Microsoft Office PowerPoint</Application>
  <PresentationFormat>화면 슬라이드 쇼(4:3)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Gill Sans MT</vt:lpstr>
      <vt:lpstr>Times New Roman</vt:lpstr>
      <vt:lpstr>2018_ex_sds_theme</vt:lpstr>
      <vt:lpstr>EX 2-2</vt:lpstr>
      <vt:lpstr>2d difference operators</vt:lpstr>
      <vt:lpstr>2d difference operators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Canny</vt:lpstr>
      <vt:lpstr>Canny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Cho</cp:lastModifiedBy>
  <cp:revision>107</cp:revision>
  <dcterms:created xsi:type="dcterms:W3CDTF">2018-05-17T11:22:06Z</dcterms:created>
  <dcterms:modified xsi:type="dcterms:W3CDTF">2019-07-15T03:29:21Z</dcterms:modified>
</cp:coreProperties>
</file>