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2"/>
  </p:notesMasterIdLst>
  <p:sldIdLst>
    <p:sldId id="256" r:id="rId2"/>
    <p:sldId id="261" r:id="rId3"/>
    <p:sldId id="265" r:id="rId4"/>
    <p:sldId id="276" r:id="rId5"/>
    <p:sldId id="277" r:id="rId6"/>
    <p:sldId id="278" r:id="rId7"/>
    <p:sldId id="274" r:id="rId8"/>
    <p:sldId id="275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20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or, Users\user\Anaconda3~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5B468-059A-4CD0-BBB5-3391170EE8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7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need to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5B468-059A-4CD0-BBB5-3391170EE8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2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6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7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8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3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8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9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PYCHARM 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582C-3A91-4597-9B5D-A19FCCB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– cv2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04D70-6771-4030-87BB-3470D52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53D27-8D0C-4CA9-A707-DE2F19D4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114816"/>
            <a:ext cx="7601120" cy="554067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015A569-0B32-44AF-9CFE-4175CFD61B8E}"/>
              </a:ext>
            </a:extLst>
          </p:cNvPr>
          <p:cNvSpPr/>
          <p:nvPr/>
        </p:nvSpPr>
        <p:spPr>
          <a:xfrm rot="1901243">
            <a:off x="3259693" y="4255386"/>
            <a:ext cx="308761" cy="864296"/>
          </a:xfrm>
          <a:prstGeom prst="downArrow">
            <a:avLst>
              <a:gd name="adj1" fmla="val 28697"/>
              <a:gd name="adj2" fmla="val 88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8BC226-0036-4011-83C9-82073E01AEDA}"/>
              </a:ext>
            </a:extLst>
          </p:cNvPr>
          <p:cNvSpPr/>
          <p:nvPr/>
        </p:nvSpPr>
        <p:spPr>
          <a:xfrm>
            <a:off x="2893512" y="1827216"/>
            <a:ext cx="5479048" cy="2481737"/>
          </a:xfrm>
          <a:prstGeom prst="roundRect">
            <a:avLst>
              <a:gd name="adj" fmla="val 1792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2C15-FE3B-4446-B867-23DBDE7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A005F-7192-41EA-AFF8-8A84B300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/>
          <a:lstStyle/>
          <a:p>
            <a:r>
              <a:rPr lang="en-US" altLang="ko-KR" dirty="0"/>
              <a:t>JetBrains: PyCharm</a:t>
            </a:r>
          </a:p>
          <a:p>
            <a:r>
              <a:rPr lang="en-US" altLang="ko-KR" dirty="0"/>
              <a:t>The Python IDE for developers</a:t>
            </a:r>
            <a:br>
              <a:rPr lang="en-US" altLang="ko-KR" dirty="0"/>
            </a:br>
            <a:r>
              <a:rPr lang="en-US" altLang="ko-KR" dirty="0"/>
              <a:t>(IDE: integrated Development Environment)</a:t>
            </a:r>
          </a:p>
          <a:p>
            <a:r>
              <a:rPr lang="en-US" altLang="ko-KR" dirty="0"/>
              <a:t>Coding assistance</a:t>
            </a:r>
          </a:p>
          <a:p>
            <a:pPr lvl="1"/>
            <a:r>
              <a:rPr lang="en-US" altLang="ko-KR" dirty="0"/>
              <a:t>Code editor</a:t>
            </a:r>
          </a:p>
          <a:p>
            <a:pPr lvl="1"/>
            <a:r>
              <a:rPr lang="en-US" altLang="ko-KR" dirty="0"/>
              <a:t>Code navigation</a:t>
            </a:r>
          </a:p>
          <a:p>
            <a:pPr lvl="1"/>
            <a:r>
              <a:rPr lang="en-US" altLang="ko-KR" dirty="0"/>
              <a:t>Refactoring</a:t>
            </a:r>
          </a:p>
          <a:p>
            <a:r>
              <a:rPr lang="en-US" altLang="ko-KR" dirty="0"/>
              <a:t>Developer tools</a:t>
            </a:r>
          </a:p>
          <a:p>
            <a:pPr lvl="1"/>
            <a:r>
              <a:rPr lang="en-US" altLang="ko-KR" dirty="0"/>
              <a:t>Debugging, testing and profiling</a:t>
            </a:r>
          </a:p>
          <a:p>
            <a:pPr lvl="1"/>
            <a:r>
              <a:rPr lang="en-US" altLang="ko-KR" dirty="0"/>
              <a:t>DB tools</a:t>
            </a:r>
          </a:p>
          <a:p>
            <a:r>
              <a:rPr lang="en-US" altLang="ko-KR" dirty="0"/>
              <a:t>… and so 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BDC42-3450-4C05-BAB6-D9654A46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89" y="1766695"/>
            <a:ext cx="3441900" cy="29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EB94-D108-4916-823A-19D920B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– </a:t>
            </a:r>
            <a:r>
              <a:rPr lang="en-US" altLang="ko-KR" dirty="0" err="1"/>
              <a:t>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49000-1A28-40DD-B20D-E066D748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D5A95-D41A-4F24-A80B-AF38F4AF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87" y="1109662"/>
            <a:ext cx="7419975" cy="463867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028DBC-A558-48B7-A544-08F37F65A7D1}"/>
              </a:ext>
            </a:extLst>
          </p:cNvPr>
          <p:cNvSpPr/>
          <p:nvPr/>
        </p:nvSpPr>
        <p:spPr>
          <a:xfrm>
            <a:off x="7183475" y="5384800"/>
            <a:ext cx="968375" cy="31335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7EA5D9-F519-44C9-96C6-C78986EF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8" y="1391653"/>
            <a:ext cx="2393948" cy="429808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8F7145-AF66-4F57-BA98-7F5A00776AEA}"/>
              </a:ext>
            </a:extLst>
          </p:cNvPr>
          <p:cNvSpPr/>
          <p:nvPr/>
        </p:nvSpPr>
        <p:spPr>
          <a:xfrm>
            <a:off x="429729" y="1943100"/>
            <a:ext cx="2119757" cy="4445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3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A59D-BF0E-4FA3-BBAD-89F15690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initial 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79EE9-B9CF-42D8-B423-D6AA7CF9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F9D072-8D54-40A8-8FF3-63FFFC05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247900"/>
            <a:ext cx="3219450" cy="23622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591D12-A703-4B63-81AB-BEB5E9B08EA8}"/>
              </a:ext>
            </a:extLst>
          </p:cNvPr>
          <p:cNvSpPr/>
          <p:nvPr/>
        </p:nvSpPr>
        <p:spPr>
          <a:xfrm>
            <a:off x="3513175" y="2794000"/>
            <a:ext cx="2668550" cy="2794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6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3728-18BD-48D8-87DA-ACA2D034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Initial 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0C8D5-06D8-4C51-88B4-23872F50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01AF6-5962-4B7C-B8ED-6B4E3B41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009650"/>
            <a:ext cx="7362825" cy="48387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8701A-39B8-4A68-936E-F6E8B81A90F6}"/>
              </a:ext>
            </a:extLst>
          </p:cNvPr>
          <p:cNvSpPr/>
          <p:nvPr/>
        </p:nvSpPr>
        <p:spPr>
          <a:xfrm>
            <a:off x="890587" y="2857500"/>
            <a:ext cx="2309813" cy="2667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6F721E-F68F-4D77-94D1-4904FD3E39AA}"/>
              </a:ext>
            </a:extLst>
          </p:cNvPr>
          <p:cNvSpPr/>
          <p:nvPr/>
        </p:nvSpPr>
        <p:spPr>
          <a:xfrm>
            <a:off x="3240087" y="1689100"/>
            <a:ext cx="4938713" cy="3048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0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EB94-D108-4916-823A-19D920B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New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49000-1A28-40DD-B20D-E066D748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D5A95-D41A-4F24-A80B-AF38F4AF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109662"/>
            <a:ext cx="7419975" cy="46386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22AD86-A74C-4FA9-B08B-AFD16530233E}"/>
              </a:ext>
            </a:extLst>
          </p:cNvPr>
          <p:cNvSpPr/>
          <p:nvPr/>
        </p:nvSpPr>
        <p:spPr>
          <a:xfrm>
            <a:off x="3541713" y="3380445"/>
            <a:ext cx="1392238" cy="2667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3969-0D52-451D-9473-0CE9C023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New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99D3B-232C-4754-9C75-0B82AC23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5AE8B-FDED-4297-AE79-76DF231F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109662"/>
            <a:ext cx="7419975" cy="46386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30BADB-F8F5-4701-9097-0482231158B5}"/>
              </a:ext>
            </a:extLst>
          </p:cNvPr>
          <p:cNvSpPr/>
          <p:nvPr/>
        </p:nvSpPr>
        <p:spPr>
          <a:xfrm>
            <a:off x="909638" y="1426384"/>
            <a:ext cx="7294909" cy="32725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CCA7F6-32A3-4F3A-A3F7-1411B54CF30B}"/>
              </a:ext>
            </a:extLst>
          </p:cNvPr>
          <p:cNvSpPr/>
          <p:nvPr/>
        </p:nvSpPr>
        <p:spPr>
          <a:xfrm>
            <a:off x="909638" y="3718647"/>
            <a:ext cx="7294909" cy="56525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C72A-E56C-4160-999B-D6B19A67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FD5CC-7432-4463-A726-A12D93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0E146A-363C-4773-9FBC-F6E66B0C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153696"/>
            <a:ext cx="86296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1898-B980-4136-A875-6C569881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– New python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EAE7A-8196-4BBF-AA55-8B3F64FE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E285A-72D5-459D-9BAC-6DF4583B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44171"/>
            <a:ext cx="8620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222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2583</TotalTime>
  <Words>57</Words>
  <Application>Microsoft Office PowerPoint</Application>
  <PresentationFormat>화면 슬라이드 쇼(4:3)</PresentationFormat>
  <Paragraphs>25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Gill Sans MT</vt:lpstr>
      <vt:lpstr>갤러리</vt:lpstr>
      <vt:lpstr>ex 1-1</vt:lpstr>
      <vt:lpstr>PyCharm</vt:lpstr>
      <vt:lpstr>pycharm – RUn</vt:lpstr>
      <vt:lpstr>Pycharm – initial settings</vt:lpstr>
      <vt:lpstr>Pycharm – Initial settings</vt:lpstr>
      <vt:lpstr>Pycharm – New project</vt:lpstr>
      <vt:lpstr>Pycharm – New project</vt:lpstr>
      <vt:lpstr>Pycharm – Main</vt:lpstr>
      <vt:lpstr>Pycharm – New python file</vt:lpstr>
      <vt:lpstr>Example – cv2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Hong Jisu</cp:lastModifiedBy>
  <cp:revision>42</cp:revision>
  <dcterms:created xsi:type="dcterms:W3CDTF">2018-05-17T11:22:06Z</dcterms:created>
  <dcterms:modified xsi:type="dcterms:W3CDTF">2019-05-01T08:03:50Z</dcterms:modified>
</cp:coreProperties>
</file>