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9"/>
  </p:notesMasterIdLst>
  <p:sldIdLst>
    <p:sldId id="256" r:id="rId2"/>
    <p:sldId id="257" r:id="rId3"/>
    <p:sldId id="269" r:id="rId4"/>
    <p:sldId id="265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81" r:id="rId16"/>
    <p:sldId id="282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132E"/>
    <a:srgbClr val="825D30"/>
    <a:srgbClr val="E2E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8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0F96D-AAED-46B4-9287-2FCAFDFE893C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5B468-059A-4CD0-BBB5-3391170EE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8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26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46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60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45" y="370304"/>
            <a:ext cx="7912066" cy="4980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45" y="1246917"/>
            <a:ext cx="8635273" cy="4219430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542" y="34314"/>
            <a:ext cx="2368292" cy="309201"/>
          </a:xfrm>
        </p:spPr>
        <p:txBody>
          <a:bodyPr/>
          <a:lstStyle/>
          <a:p>
            <a:fld id="{F8D5ED43-C055-4AE5-84AD-C613D5669DDC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1" y="33252"/>
            <a:ext cx="4034004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411" y="367530"/>
            <a:ext cx="723207" cy="503578"/>
          </a:xfrm>
        </p:spPr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59345" y="868335"/>
            <a:ext cx="791206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73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1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20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0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1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0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41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F8D5ED43-C055-4AE5-84AD-C613D5669DDC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0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45" y="342453"/>
            <a:ext cx="7924535" cy="4980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45" y="1246882"/>
            <a:ext cx="8635273" cy="472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252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ED43-C055-4AE5-84AD-C613D5669DDC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3252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3880" y="342453"/>
            <a:ext cx="710737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DA7263-3CA1-4C20-93E6-03D0CB8232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8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8.png"/><Relationship Id="rId7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7.jpeg"/><Relationship Id="rId10" Type="http://schemas.openxmlformats.org/officeDocument/2006/relationships/image" Target="../media/image35.png"/><Relationship Id="rId4" Type="http://schemas.openxmlformats.org/officeDocument/2006/relationships/image" Target="../media/image6.jpe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3D17DA-BD87-4AE7-8278-816CB9EB3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</a:t>
            </a:r>
            <a:r>
              <a:rPr lang="ko-KR" altLang="en-US" dirty="0"/>
              <a:t> </a:t>
            </a:r>
            <a:r>
              <a:rPr lang="en-US" altLang="ko-KR" dirty="0"/>
              <a:t>1-4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65BB252-D4A2-475F-82DF-FE843024C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Filters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159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Median filter – window size = 3, 5, 7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25705" r="9127" b="22552"/>
          <a:stretch/>
        </p:blipFill>
        <p:spPr>
          <a:xfrm>
            <a:off x="364607" y="2216123"/>
            <a:ext cx="8424748" cy="287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4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Filtering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560" y="1956622"/>
            <a:ext cx="4276517" cy="287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Application: </a:t>
            </a:r>
            <a:r>
              <a:rPr lang="en-US" altLang="ko-KR" dirty="0" err="1" smtClean="0"/>
              <a:t>Denoising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0" t="32224" r="9258" b="31001"/>
          <a:stretch/>
        </p:blipFill>
        <p:spPr>
          <a:xfrm>
            <a:off x="0" y="2317977"/>
            <a:ext cx="9144000" cy="218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8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Filtering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36" y="1451576"/>
            <a:ext cx="7928089" cy="40180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7217" y="990267"/>
            <a:ext cx="414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Import packages, and function definition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6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Filtering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434" y="1006239"/>
            <a:ext cx="541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Load file &amp; noise generation &amp; initial settings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88" y="1549289"/>
            <a:ext cx="5272418" cy="267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3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Filtering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434" y="1006239"/>
            <a:ext cx="7548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Denoising</a:t>
            </a:r>
            <a:r>
              <a:rPr lang="en-US" altLang="ko-KR" dirty="0" smtClean="0"/>
              <a:t> on Gaussian Noise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Similarity measure: NRMSE(normalized RMSE), SSIM (Structural similarity)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36" y="2076704"/>
            <a:ext cx="7064475" cy="371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3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Filtering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434" y="1006239"/>
            <a:ext cx="754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 it your self </a:t>
            </a:r>
            <a:r>
              <a:rPr lang="en-US" altLang="ko-KR" dirty="0" err="1" smtClean="0"/>
              <a:t>denoising</a:t>
            </a:r>
            <a:r>
              <a:rPr lang="en-US" altLang="ko-KR" dirty="0" smtClean="0"/>
              <a:t> on Salt&amp; Pepper and Speckle noise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2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Filtering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6" t="10462" r="12053" b="8395"/>
          <a:stretch/>
        </p:blipFill>
        <p:spPr>
          <a:xfrm>
            <a:off x="0" y="914399"/>
            <a:ext cx="9144000" cy="51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8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25774E92-9B95-4123-B29D-F5E0D6956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Correlation filter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ko-KR" sz="1800" dirty="0"/>
              </a:p>
              <a:p>
                <a:pPr lvl="1"/>
                <a:endParaRPr lang="en-US" altLang="ko-KR" sz="1700" dirty="0"/>
              </a:p>
              <a:p>
                <a:pPr lvl="1"/>
                <a:endParaRPr lang="en-US" altLang="ko-KR" sz="1700" dirty="0"/>
              </a:p>
              <a:p>
                <a:pPr lvl="1"/>
                <a:endParaRPr lang="en-US" altLang="ko-KR" sz="1700" dirty="0"/>
              </a:p>
              <a:p>
                <a:pPr lvl="1"/>
                <a:endParaRPr lang="en-US" altLang="ko-KR" sz="1700" dirty="0"/>
              </a:p>
              <a:p>
                <a:r>
                  <a:rPr lang="en-US" altLang="ko-KR" sz="2000" dirty="0"/>
                  <a:t>Convolution filter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ko-KR" altLang="en-US" sz="17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774E92-9B95-4123-B29D-F5E0D6956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6" t="-1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CAFAFA69-7389-4C95-8C0C-DF2516E7F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054437"/>
              </p:ext>
            </p:extLst>
          </p:nvPr>
        </p:nvGraphicFramePr>
        <p:xfrm>
          <a:off x="1076007" y="2436191"/>
          <a:ext cx="108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27794567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10594697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38636678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1197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1289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848128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3296F407-B680-43ED-AD34-55970E7DD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853149"/>
              </p:ext>
            </p:extLst>
          </p:nvPr>
        </p:nvGraphicFramePr>
        <p:xfrm>
          <a:off x="2836278" y="2436191"/>
          <a:ext cx="108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27794567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10594697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38636678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1197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1289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848128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3E8456D-91F3-422E-903B-2098958994AF}"/>
              </a:ext>
            </a:extLst>
          </p:cNvPr>
          <p:cNvSpPr txBox="1"/>
          <p:nvPr/>
        </p:nvSpPr>
        <p:spPr>
          <a:xfrm>
            <a:off x="1312077" y="2128414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Image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D3D9C0D-F840-4A4B-9126-25CFDC12DDC8}"/>
              </a:ext>
            </a:extLst>
          </p:cNvPr>
          <p:cNvSpPr txBox="1"/>
          <p:nvPr/>
        </p:nvSpPr>
        <p:spPr>
          <a:xfrm>
            <a:off x="3044071" y="2133921"/>
            <a:ext cx="664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Kernel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C7659E4-BE5C-416A-85D7-D57F30AB79EF}"/>
              </a:ext>
            </a:extLst>
          </p:cNvPr>
          <p:cNvSpPr txBox="1"/>
          <p:nvPr/>
        </p:nvSpPr>
        <p:spPr>
          <a:xfrm>
            <a:off x="2343696" y="2838064"/>
            <a:ext cx="30489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/>
              <a:t>*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7BE2B141-AF9D-4E50-81D7-4FD0058C3CE1}"/>
                  </a:ext>
                </a:extLst>
              </p:cNvPr>
              <p:cNvSpPr txBox="1"/>
              <p:nvPr/>
            </p:nvSpPr>
            <p:spPr>
              <a:xfrm>
                <a:off x="4289702" y="2516134"/>
                <a:ext cx="278685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E2B141-AF9D-4E50-81D7-4FD0058C3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02" y="2516134"/>
                <a:ext cx="2786853" cy="923330"/>
              </a:xfrm>
              <a:prstGeom prst="rect">
                <a:avLst/>
              </a:prstGeom>
              <a:blipFill>
                <a:blip r:embed="rId3"/>
                <a:stretch>
                  <a:fillRect b="-5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23A06819-4C11-40D1-A41D-F5AE569DE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908299"/>
              </p:ext>
            </p:extLst>
          </p:nvPr>
        </p:nvGraphicFramePr>
        <p:xfrm>
          <a:off x="1076007" y="4856984"/>
          <a:ext cx="108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27794567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10594697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38636678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1197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1289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r>
                        <a:rPr lang="en-US" altLang="ko-KR" baseline="-25000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8481285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5D70E4EF-AE16-4263-A279-DC0D39F8A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039798"/>
              </p:ext>
            </p:extLst>
          </p:nvPr>
        </p:nvGraphicFramePr>
        <p:xfrm>
          <a:off x="2836278" y="4856984"/>
          <a:ext cx="108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27794567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10594697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38636678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9</a:t>
                      </a:r>
                      <a:endParaRPr lang="ko-KR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1197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1289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8481285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0D40B8F-5D93-443E-9949-62F1C9CC5A05}"/>
              </a:ext>
            </a:extLst>
          </p:cNvPr>
          <p:cNvSpPr txBox="1"/>
          <p:nvPr/>
        </p:nvSpPr>
        <p:spPr>
          <a:xfrm>
            <a:off x="1312077" y="454920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Image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36066FD-46E6-46A6-A0CF-6BEDEC3A1A24}"/>
              </a:ext>
            </a:extLst>
          </p:cNvPr>
          <p:cNvSpPr txBox="1"/>
          <p:nvPr/>
        </p:nvSpPr>
        <p:spPr>
          <a:xfrm>
            <a:off x="3044071" y="4554714"/>
            <a:ext cx="664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Kernel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A135977-035D-46B4-BE1D-49E5E6E81441}"/>
              </a:ext>
            </a:extLst>
          </p:cNvPr>
          <p:cNvSpPr txBox="1"/>
          <p:nvPr/>
        </p:nvSpPr>
        <p:spPr>
          <a:xfrm>
            <a:off x="2343696" y="5258857"/>
            <a:ext cx="30489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/>
              <a:t>*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EFA5A58B-5E85-4018-9FE5-BBCB03FF9FA2}"/>
                  </a:ext>
                </a:extLst>
              </p:cNvPr>
              <p:cNvSpPr txBox="1"/>
              <p:nvPr/>
            </p:nvSpPr>
            <p:spPr>
              <a:xfrm>
                <a:off x="4289702" y="4936927"/>
                <a:ext cx="278685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A5A58B-5E85-4018-9FE5-BBCB03FF9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02" y="4936927"/>
                <a:ext cx="2786853" cy="923330"/>
              </a:xfrm>
              <a:prstGeom prst="rect">
                <a:avLst/>
              </a:prstGeom>
              <a:blipFill>
                <a:blip r:embed="rId4"/>
                <a:stretch>
                  <a:fillRect b="-5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AFC7208-1B1D-4D9E-B5D4-55576ED73CC5}"/>
              </a:ext>
            </a:extLst>
          </p:cNvPr>
          <p:cNvSpPr txBox="1"/>
          <p:nvPr/>
        </p:nvSpPr>
        <p:spPr>
          <a:xfrm>
            <a:off x="4215378" y="4543017"/>
            <a:ext cx="705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/>
              <a:t>X-, Y-flip</a:t>
            </a:r>
            <a:endParaRPr lang="ko-KR" altLang="en-US" sz="1400" i="1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xmlns="" id="{890E5D2B-0912-4FA1-9053-234F3BE2F25D}"/>
              </a:ext>
            </a:extLst>
          </p:cNvPr>
          <p:cNvSpPr/>
          <p:nvPr/>
        </p:nvSpPr>
        <p:spPr>
          <a:xfrm rot="8803941">
            <a:off x="3920050" y="4669773"/>
            <a:ext cx="299407" cy="25832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8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Filtering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6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Filtering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Size of kernel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Variance of kernel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18DF07D2-6231-4D72-87A2-35156F07063C}"/>
              </a:ext>
            </a:extLst>
          </p:cNvPr>
          <p:cNvGrpSpPr/>
          <p:nvPr/>
        </p:nvGrpSpPr>
        <p:grpSpPr>
          <a:xfrm>
            <a:off x="557098" y="1684902"/>
            <a:ext cx="2402622" cy="2033044"/>
            <a:chOff x="557097" y="1684902"/>
            <a:chExt cx="2466609" cy="2087188"/>
          </a:xfrm>
        </p:grpSpPr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xmlns="" id="{42A0C729-16B1-41E6-91E5-9A3B821769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t="44176" r="50636" b="9006"/>
            <a:stretch/>
          </p:blipFill>
          <p:spPr bwMode="auto">
            <a:xfrm>
              <a:off x="557097" y="1684902"/>
              <a:ext cx="2466609" cy="1795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xmlns="" id="{5AA3F5EE-5119-4788-9E3C-A2B64E0C0505}"/>
                    </a:ext>
                  </a:extLst>
                </p:cNvPr>
                <p:cNvSpPr txBox="1"/>
                <p:nvPr/>
              </p:nvSpPr>
              <p:spPr>
                <a:xfrm>
                  <a:off x="683481" y="3464588"/>
                  <a:ext cx="2213840" cy="3075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a14:m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with </a:t>
                  </a: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10×10</m:t>
                      </m:r>
                    </m:oMath>
                  </a14:m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kernel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AA3F5EE-5119-4788-9E3C-A2B64E0C05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481" y="3464588"/>
                  <a:ext cx="2213840" cy="307502"/>
                </a:xfrm>
                <a:prstGeom prst="rect">
                  <a:avLst/>
                </a:prstGeom>
                <a:blipFill>
                  <a:blip r:embed="rId3"/>
                  <a:stretch>
                    <a:fillRect l="-3966" t="-6122" r="-7649" b="-3877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B4B90DB-9817-41E8-9BDA-48BDFE3C5847}"/>
              </a:ext>
            </a:extLst>
          </p:cNvPr>
          <p:cNvGrpSpPr/>
          <p:nvPr/>
        </p:nvGrpSpPr>
        <p:grpSpPr>
          <a:xfrm>
            <a:off x="555487" y="4143516"/>
            <a:ext cx="2427724" cy="1793344"/>
            <a:chOff x="555486" y="4143516"/>
            <a:chExt cx="2492379" cy="184110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5A20B621-E317-4984-9538-E1A0C28AD52C}"/>
                </a:ext>
              </a:extLst>
            </p:cNvPr>
            <p:cNvGrpSpPr/>
            <p:nvPr/>
          </p:nvGrpSpPr>
          <p:grpSpPr>
            <a:xfrm>
              <a:off x="581256" y="4143516"/>
              <a:ext cx="2466609" cy="1525202"/>
              <a:chOff x="603963" y="4585227"/>
              <a:chExt cx="2466609" cy="1525202"/>
            </a:xfrm>
          </p:grpSpPr>
          <p:pic>
            <p:nvPicPr>
              <p:cNvPr id="26" name="Picture 11" descr="gauss_sigma2_hsize30.jpg">
                <a:extLst>
                  <a:ext uri="{FF2B5EF4-FFF2-40B4-BE49-F238E27FC236}">
                    <a16:creationId xmlns:a16="http://schemas.microsoft.com/office/drawing/2014/main" xmlns="" id="{681E7DD9-580B-4EA3-96E7-350E01BA63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3963" y="4585227"/>
                <a:ext cx="2466609" cy="1525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16" descr="gauss_sigma2_hsize30_2d.jpg">
                <a:extLst>
                  <a:ext uri="{FF2B5EF4-FFF2-40B4-BE49-F238E27FC236}">
                    <a16:creationId xmlns:a16="http://schemas.microsoft.com/office/drawing/2014/main" xmlns="" id="{77B19591-1921-4E58-93EA-67D9944D9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rcRect l="26237" t="6770" r="22217" b="9853"/>
              <a:stretch>
                <a:fillRect/>
              </a:stretch>
            </p:blipFill>
            <p:spPr bwMode="auto">
              <a:xfrm>
                <a:off x="603963" y="4587265"/>
                <a:ext cx="585832" cy="585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F0FB493E-9658-4274-854A-4B84466B610F}"/>
                    </a:ext>
                  </a:extLst>
                </p:cNvPr>
                <p:cNvSpPr txBox="1"/>
                <p:nvPr/>
              </p:nvSpPr>
              <p:spPr>
                <a:xfrm>
                  <a:off x="555486" y="5646066"/>
                  <a:ext cx="24373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with </a:t>
                  </a: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30×30</m:t>
                      </m:r>
                    </m:oMath>
                  </a14:m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kernel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0FB493E-9658-4274-854A-4B84466B61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86" y="5646066"/>
                  <a:ext cx="2437399" cy="338554"/>
                </a:xfrm>
                <a:prstGeom prst="rect">
                  <a:avLst/>
                </a:prstGeom>
                <a:blipFill>
                  <a:blip r:embed="rId6"/>
                  <a:stretch>
                    <a:fillRect t="-5556" r="-2051" b="-259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6E458BA1-A9DE-4CEA-8FA4-5839C3CF4FFA}"/>
              </a:ext>
            </a:extLst>
          </p:cNvPr>
          <p:cNvGrpSpPr/>
          <p:nvPr/>
        </p:nvGrpSpPr>
        <p:grpSpPr>
          <a:xfrm>
            <a:off x="3758167" y="4172044"/>
            <a:ext cx="2402623" cy="1762352"/>
            <a:chOff x="4215377" y="4172043"/>
            <a:chExt cx="2466610" cy="1809287"/>
          </a:xfrm>
        </p:grpSpPr>
        <p:pic>
          <p:nvPicPr>
            <p:cNvPr id="27" name="Picture 14" descr="gauss_sigma5_hsize30.jpg">
              <a:extLst>
                <a:ext uri="{FF2B5EF4-FFF2-40B4-BE49-F238E27FC236}">
                  <a16:creationId xmlns:a16="http://schemas.microsoft.com/office/drawing/2014/main" xmlns="" id="{7558968B-8EDA-4FB0-A00A-56A825CB8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215377" y="4172043"/>
              <a:ext cx="2466610" cy="1525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15" descr="gauss_sigma5_hsize30_2d.jpg">
              <a:extLst>
                <a:ext uri="{FF2B5EF4-FFF2-40B4-BE49-F238E27FC236}">
                  <a16:creationId xmlns:a16="http://schemas.microsoft.com/office/drawing/2014/main" xmlns="" id="{83302537-E580-4800-ADF9-659ACB738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rcRect l="26300" t="5916" r="22746" b="10709"/>
            <a:stretch>
              <a:fillRect/>
            </a:stretch>
          </p:blipFill>
          <p:spPr bwMode="auto">
            <a:xfrm>
              <a:off x="6081549" y="4172043"/>
              <a:ext cx="585832" cy="592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xmlns="" id="{DE6A802E-2A2A-4B4B-A350-4309DAF43131}"/>
                    </a:ext>
                  </a:extLst>
                </p:cNvPr>
                <p:cNvSpPr txBox="1"/>
                <p:nvPr/>
              </p:nvSpPr>
              <p:spPr>
                <a:xfrm>
                  <a:off x="4229982" y="5642776"/>
                  <a:ext cx="24373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a14:m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with </a:t>
                  </a: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30×30</m:t>
                      </m:r>
                    </m:oMath>
                  </a14:m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kernel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E6A802E-2A2A-4B4B-A350-4309DAF43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9982" y="5642776"/>
                  <a:ext cx="2437399" cy="338554"/>
                </a:xfrm>
                <a:prstGeom prst="rect">
                  <a:avLst/>
                </a:prstGeom>
                <a:blipFill>
                  <a:blip r:embed="rId9"/>
                  <a:stretch>
                    <a:fillRect t="-5556" r="-2057" b="-259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93E24DB7-A943-4B3C-BB25-4EC9F972624D}"/>
              </a:ext>
            </a:extLst>
          </p:cNvPr>
          <p:cNvGrpSpPr/>
          <p:nvPr/>
        </p:nvGrpSpPr>
        <p:grpSpPr>
          <a:xfrm>
            <a:off x="3758169" y="1684902"/>
            <a:ext cx="2402622" cy="2033044"/>
            <a:chOff x="4215378" y="1684902"/>
            <a:chExt cx="2466609" cy="2087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xmlns="" id="{33B57BF4-2829-48D3-9F89-001B91B91707}"/>
                    </a:ext>
                  </a:extLst>
                </p:cNvPr>
                <p:cNvSpPr txBox="1"/>
                <p:nvPr/>
              </p:nvSpPr>
              <p:spPr>
                <a:xfrm>
                  <a:off x="4341762" y="3464588"/>
                  <a:ext cx="2213840" cy="3075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a14:m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with </a:t>
                  </a: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30×30</m:t>
                      </m:r>
                    </m:oMath>
                  </a14:m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kernel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3B57BF4-2829-48D3-9F89-001B91B91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1762" y="3464588"/>
                  <a:ext cx="2213840" cy="307502"/>
                </a:xfrm>
                <a:prstGeom prst="rect">
                  <a:avLst/>
                </a:prstGeom>
                <a:blipFill>
                  <a:blip r:embed="rId10"/>
                  <a:stretch>
                    <a:fillRect l="-3966" t="-6122" r="-7649" b="-3877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2" name="Picture 6">
              <a:extLst>
                <a:ext uri="{FF2B5EF4-FFF2-40B4-BE49-F238E27FC236}">
                  <a16:creationId xmlns:a16="http://schemas.microsoft.com/office/drawing/2014/main" xmlns="" id="{5AD34A33-FBC0-4D6F-8AAC-64DDC163A4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50636" t="44176" b="9006"/>
            <a:stretch/>
          </p:blipFill>
          <p:spPr bwMode="auto">
            <a:xfrm>
              <a:off x="4215378" y="1684902"/>
              <a:ext cx="2466609" cy="1795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78056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Gaussian filtering – kernel size fixed, sigma = 1,3,5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2" b="7502"/>
          <a:stretch/>
        </p:blipFill>
        <p:spPr>
          <a:xfrm>
            <a:off x="1650895" y="1752934"/>
            <a:ext cx="5852172" cy="364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4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 flow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82" y="1896682"/>
            <a:ext cx="4470797" cy="398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3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Gaussian Kernel Calculation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Convolution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86" y="1705017"/>
            <a:ext cx="4368681" cy="8788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86" y="3256806"/>
            <a:ext cx="7328789" cy="22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Gaussian filtering2 – sigma fixed, Kernel Size = 5, 9, 13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0" b="7777"/>
          <a:stretch/>
        </p:blipFill>
        <p:spPr>
          <a:xfrm>
            <a:off x="1650895" y="1764911"/>
            <a:ext cx="5852172" cy="363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5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 flow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841" y="1724121"/>
            <a:ext cx="4511290" cy="417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28944"/>
      </p:ext>
    </p:extLst>
  </p:cSld>
  <p:clrMapOvr>
    <a:masterClrMapping/>
  </p:clrMapOvr>
</p:sld>
</file>

<file path=ppt/theme/theme1.xml><?xml version="1.0" encoding="utf-8"?>
<a:theme xmlns:a="http://schemas.openxmlformats.org/drawingml/2006/main" name="2018_ex_sds_theme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ex_sds_theme" id="{6D900A4D-6BDE-4C08-947F-C3244D6A1C26}" vid="{34882BB0-C402-444D-A358-E532A9F04BB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2018_ex_sds_theme</Template>
  <TotalTime>5449</TotalTime>
  <Words>192</Words>
  <Application>Microsoft Office PowerPoint</Application>
  <PresentationFormat>화면 슬라이드 쇼(4:3)</PresentationFormat>
  <Paragraphs>98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Cambria Math</vt:lpstr>
      <vt:lpstr>Gill Sans MT</vt:lpstr>
      <vt:lpstr>2018_ex_sds_theme</vt:lpstr>
      <vt:lpstr>EX 1-4</vt:lpstr>
      <vt:lpstr>filtering</vt:lpstr>
      <vt:lpstr>Filtering</vt:lpstr>
      <vt:lpstr>Filtering</vt:lpstr>
      <vt:lpstr>Filtering</vt:lpstr>
      <vt:lpstr>Filtering</vt:lpstr>
      <vt:lpstr>Filtering</vt:lpstr>
      <vt:lpstr>Filtering</vt:lpstr>
      <vt:lpstr>Filtering</vt:lpstr>
      <vt:lpstr>Filtering</vt:lpstr>
      <vt:lpstr>Filtering</vt:lpstr>
      <vt:lpstr>Filtering</vt:lpstr>
      <vt:lpstr>Filtering</vt:lpstr>
      <vt:lpstr>Filtering</vt:lpstr>
      <vt:lpstr>Filtering</vt:lpstr>
      <vt:lpstr>Filtering</vt:lpstr>
      <vt:lpstr>Filtering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1</dc:title>
  <dc:creator>Jisu Hong</dc:creator>
  <cp:lastModifiedBy>Cho</cp:lastModifiedBy>
  <cp:revision>94</cp:revision>
  <dcterms:created xsi:type="dcterms:W3CDTF">2018-05-17T11:22:06Z</dcterms:created>
  <dcterms:modified xsi:type="dcterms:W3CDTF">2019-04-24T15:17:19Z</dcterms:modified>
</cp:coreProperties>
</file>