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9"/>
  </p:notesMasterIdLst>
  <p:sldIdLst>
    <p:sldId id="256" r:id="rId2"/>
    <p:sldId id="257" r:id="rId3"/>
    <p:sldId id="258" r:id="rId4"/>
    <p:sldId id="271" r:id="rId5"/>
    <p:sldId id="265" r:id="rId6"/>
    <p:sldId id="284" r:id="rId7"/>
    <p:sldId id="285" r:id="rId8"/>
    <p:sldId id="272" r:id="rId9"/>
    <p:sldId id="273" r:id="rId10"/>
    <p:sldId id="278" r:id="rId11"/>
    <p:sldId id="286" r:id="rId12"/>
    <p:sldId id="279" r:id="rId13"/>
    <p:sldId id="268" r:id="rId14"/>
    <p:sldId id="281" r:id="rId15"/>
    <p:sldId id="280" r:id="rId16"/>
    <p:sldId id="267" r:id="rId17"/>
    <p:sldId id="269" r:id="rId18"/>
    <p:sldId id="282" r:id="rId19"/>
    <p:sldId id="287" r:id="rId20"/>
    <p:sldId id="288" r:id="rId21"/>
    <p:sldId id="289" r:id="rId22"/>
    <p:sldId id="283" r:id="rId23"/>
    <p:sldId id="270" r:id="rId24"/>
    <p:sldId id="290" r:id="rId25"/>
    <p:sldId id="292" r:id="rId26"/>
    <p:sldId id="293" r:id="rId27"/>
    <p:sldId id="29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1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FD08B6-476F-47D7-A96A-717F72F5977C}" v="32" dt="2022-09-15T14:33:05.2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96" d="100"/>
          <a:sy n="96" d="100"/>
        </p:scale>
        <p:origin x="4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종은" userId="5cabcc43-02d4-48e1-8252-8be248ae0561" providerId="ADAL" clId="{54FD08B6-476F-47D7-A96A-717F72F5977C}"/>
    <pc:docChg chg="undo redo custSel addSld delSld modSld sldOrd">
      <pc:chgData name="이종은" userId="5cabcc43-02d4-48e1-8252-8be248ae0561" providerId="ADAL" clId="{54FD08B6-476F-47D7-A96A-717F72F5977C}" dt="2022-09-15T14:35:54.495" v="660" actId="478"/>
      <pc:docMkLst>
        <pc:docMk/>
      </pc:docMkLst>
      <pc:sldChg chg="addSp delSp modSp mod">
        <pc:chgData name="이종은" userId="5cabcc43-02d4-48e1-8252-8be248ae0561" providerId="ADAL" clId="{54FD08B6-476F-47D7-A96A-717F72F5977C}" dt="2022-09-15T12:20:17.224" v="170" actId="1076"/>
        <pc:sldMkLst>
          <pc:docMk/>
          <pc:sldMk cId="3983367224" sldId="265"/>
        </pc:sldMkLst>
        <pc:picChg chg="add mod">
          <ac:chgData name="이종은" userId="5cabcc43-02d4-48e1-8252-8be248ae0561" providerId="ADAL" clId="{54FD08B6-476F-47D7-A96A-717F72F5977C}" dt="2022-09-15T12:20:17.224" v="170" actId="1076"/>
          <ac:picMkLst>
            <pc:docMk/>
            <pc:sldMk cId="3983367224" sldId="265"/>
            <ac:picMk id="5" creationId="{393C7918-5FD4-317B-06A7-5F226F6D5AD5}"/>
          </ac:picMkLst>
        </pc:picChg>
        <pc:picChg chg="del">
          <ac:chgData name="이종은" userId="5cabcc43-02d4-48e1-8252-8be248ae0561" providerId="ADAL" clId="{54FD08B6-476F-47D7-A96A-717F72F5977C}" dt="2022-09-15T12:20:13.548" v="166" actId="478"/>
          <ac:picMkLst>
            <pc:docMk/>
            <pc:sldMk cId="3983367224" sldId="265"/>
            <ac:picMk id="6" creationId="{D87CCFA0-F7DB-451A-A459-7D9B65FDC97F}"/>
          </ac:picMkLst>
        </pc:picChg>
        <pc:picChg chg="del">
          <ac:chgData name="이종은" userId="5cabcc43-02d4-48e1-8252-8be248ae0561" providerId="ADAL" clId="{54FD08B6-476F-47D7-A96A-717F72F5977C}" dt="2022-09-15T12:20:13.826" v="167" actId="478"/>
          <ac:picMkLst>
            <pc:docMk/>
            <pc:sldMk cId="3983367224" sldId="265"/>
            <ac:picMk id="8" creationId="{A42CF7D7-3CF4-45DD-82B1-C83DDE608D92}"/>
          </ac:picMkLst>
        </pc:picChg>
      </pc:sldChg>
      <pc:sldChg chg="addSp delSp modSp mod">
        <pc:chgData name="이종은" userId="5cabcc43-02d4-48e1-8252-8be248ae0561" providerId="ADAL" clId="{54FD08B6-476F-47D7-A96A-717F72F5977C}" dt="2022-09-15T13:15:53.819" v="270" actId="1076"/>
        <pc:sldMkLst>
          <pc:docMk/>
          <pc:sldMk cId="3774019723" sldId="267"/>
        </pc:sldMkLst>
        <pc:picChg chg="add mod">
          <ac:chgData name="이종은" userId="5cabcc43-02d4-48e1-8252-8be248ae0561" providerId="ADAL" clId="{54FD08B6-476F-47D7-A96A-717F72F5977C}" dt="2022-09-15T13:15:53.819" v="270" actId="1076"/>
          <ac:picMkLst>
            <pc:docMk/>
            <pc:sldMk cId="3774019723" sldId="267"/>
            <ac:picMk id="5" creationId="{800BB50E-9277-AD4A-474D-8512E88801FE}"/>
          </ac:picMkLst>
        </pc:picChg>
        <pc:picChg chg="del">
          <ac:chgData name="이종은" userId="5cabcc43-02d4-48e1-8252-8be248ae0561" providerId="ADAL" clId="{54FD08B6-476F-47D7-A96A-717F72F5977C}" dt="2022-09-15T13:15:47.013" v="265" actId="478"/>
          <ac:picMkLst>
            <pc:docMk/>
            <pc:sldMk cId="3774019723" sldId="267"/>
            <ac:picMk id="6" creationId="{B1F97B9C-939C-4BCB-BA8C-1FA2D39706EF}"/>
          </ac:picMkLst>
        </pc:picChg>
      </pc:sldChg>
      <pc:sldChg chg="modSp mod">
        <pc:chgData name="이종은" userId="5cabcc43-02d4-48e1-8252-8be248ae0561" providerId="ADAL" clId="{54FD08B6-476F-47D7-A96A-717F72F5977C}" dt="2022-09-15T13:18:31.755" v="385" actId="404"/>
        <pc:sldMkLst>
          <pc:docMk/>
          <pc:sldMk cId="674689588" sldId="269"/>
        </pc:sldMkLst>
        <pc:spChg chg="mod">
          <ac:chgData name="이종은" userId="5cabcc43-02d4-48e1-8252-8be248ae0561" providerId="ADAL" clId="{54FD08B6-476F-47D7-A96A-717F72F5977C}" dt="2022-09-15T13:18:31.755" v="385" actId="404"/>
          <ac:spMkLst>
            <pc:docMk/>
            <pc:sldMk cId="674689588" sldId="269"/>
            <ac:spMk id="9" creationId="{00000000-0000-0000-0000-000000000000}"/>
          </ac:spMkLst>
        </pc:spChg>
      </pc:sldChg>
      <pc:sldChg chg="addSp delSp modSp mod">
        <pc:chgData name="이종은" userId="5cabcc43-02d4-48e1-8252-8be248ae0561" providerId="ADAL" clId="{54FD08B6-476F-47D7-A96A-717F72F5977C}" dt="2022-09-15T13:20:57.825" v="394" actId="1076"/>
        <pc:sldMkLst>
          <pc:docMk/>
          <pc:sldMk cId="2907054281" sldId="270"/>
        </pc:sldMkLst>
        <pc:picChg chg="add mod">
          <ac:chgData name="이종은" userId="5cabcc43-02d4-48e1-8252-8be248ae0561" providerId="ADAL" clId="{54FD08B6-476F-47D7-A96A-717F72F5977C}" dt="2022-09-15T13:20:57.825" v="394" actId="1076"/>
          <ac:picMkLst>
            <pc:docMk/>
            <pc:sldMk cId="2907054281" sldId="270"/>
            <ac:picMk id="4" creationId="{C7999B07-EDFF-9D63-D8DD-D0544F867B7E}"/>
          </ac:picMkLst>
        </pc:picChg>
        <pc:picChg chg="del">
          <ac:chgData name="이종은" userId="5cabcc43-02d4-48e1-8252-8be248ae0561" providerId="ADAL" clId="{54FD08B6-476F-47D7-A96A-717F72F5977C}" dt="2022-09-15T13:20:54.198" v="391" actId="478"/>
          <ac:picMkLst>
            <pc:docMk/>
            <pc:sldMk cId="2907054281" sldId="270"/>
            <ac:picMk id="6" creationId="{00000000-0000-0000-0000-000000000000}"/>
          </ac:picMkLst>
        </pc:picChg>
      </pc:sldChg>
      <pc:sldChg chg="addSp modSp mod">
        <pc:chgData name="이종은" userId="5cabcc43-02d4-48e1-8252-8be248ae0561" providerId="ADAL" clId="{54FD08B6-476F-47D7-A96A-717F72F5977C}" dt="2022-09-15T12:00:53.009" v="130" actId="554"/>
        <pc:sldMkLst>
          <pc:docMk/>
          <pc:sldMk cId="2207000347" sldId="271"/>
        </pc:sldMkLst>
        <pc:spChg chg="mod">
          <ac:chgData name="이종은" userId="5cabcc43-02d4-48e1-8252-8be248ae0561" providerId="ADAL" clId="{54FD08B6-476F-47D7-A96A-717F72F5977C}" dt="2022-09-15T12:00:47.737" v="129" actId="571"/>
          <ac:spMkLst>
            <pc:docMk/>
            <pc:sldMk cId="2207000347" sldId="271"/>
            <ac:spMk id="6" creationId="{950D6801-4BD9-0814-914F-B3EA0977B5F9}"/>
          </ac:spMkLst>
        </pc:spChg>
        <pc:spChg chg="mod">
          <ac:chgData name="이종은" userId="5cabcc43-02d4-48e1-8252-8be248ae0561" providerId="ADAL" clId="{54FD08B6-476F-47D7-A96A-717F72F5977C}" dt="2022-09-15T12:00:47.737" v="129" actId="571"/>
          <ac:spMkLst>
            <pc:docMk/>
            <pc:sldMk cId="2207000347" sldId="271"/>
            <ac:spMk id="7" creationId="{2A5D1643-0FF1-4FA9-A07B-B68E9192CD7F}"/>
          </ac:spMkLst>
        </pc:spChg>
        <pc:spChg chg="mod">
          <ac:chgData name="이종은" userId="5cabcc43-02d4-48e1-8252-8be248ae0561" providerId="ADAL" clId="{54FD08B6-476F-47D7-A96A-717F72F5977C}" dt="2022-09-15T12:00:47.737" v="129" actId="571"/>
          <ac:spMkLst>
            <pc:docMk/>
            <pc:sldMk cId="2207000347" sldId="271"/>
            <ac:spMk id="8" creationId="{5898E21B-8BE5-1995-C122-271DD1D00C7A}"/>
          </ac:spMkLst>
        </pc:spChg>
        <pc:spChg chg="mod">
          <ac:chgData name="이종은" userId="5cabcc43-02d4-48e1-8252-8be248ae0561" providerId="ADAL" clId="{54FD08B6-476F-47D7-A96A-717F72F5977C}" dt="2022-09-15T12:00:47.737" v="129" actId="571"/>
          <ac:spMkLst>
            <pc:docMk/>
            <pc:sldMk cId="2207000347" sldId="271"/>
            <ac:spMk id="9" creationId="{03C1C565-C139-87FF-4A6A-6DE06D231D2D}"/>
          </ac:spMkLst>
        </pc:spChg>
        <pc:spChg chg="mod">
          <ac:chgData name="이종은" userId="5cabcc43-02d4-48e1-8252-8be248ae0561" providerId="ADAL" clId="{54FD08B6-476F-47D7-A96A-717F72F5977C}" dt="2022-09-15T12:00:47.737" v="129" actId="571"/>
          <ac:spMkLst>
            <pc:docMk/>
            <pc:sldMk cId="2207000347" sldId="271"/>
            <ac:spMk id="10" creationId="{F072F8DC-BEC1-79C4-52A2-A0133703CEA7}"/>
          </ac:spMkLst>
        </pc:spChg>
        <pc:spChg chg="mod">
          <ac:chgData name="이종은" userId="5cabcc43-02d4-48e1-8252-8be248ae0561" providerId="ADAL" clId="{54FD08B6-476F-47D7-A96A-717F72F5977C}" dt="2022-09-15T12:00:47.737" v="129" actId="571"/>
          <ac:spMkLst>
            <pc:docMk/>
            <pc:sldMk cId="2207000347" sldId="271"/>
            <ac:spMk id="11" creationId="{543A3841-54B0-9243-4771-B238C27E9240}"/>
          </ac:spMkLst>
        </pc:spChg>
        <pc:spChg chg="mod">
          <ac:chgData name="이종은" userId="5cabcc43-02d4-48e1-8252-8be248ae0561" providerId="ADAL" clId="{54FD08B6-476F-47D7-A96A-717F72F5977C}" dt="2022-09-15T12:00:47.737" v="129" actId="571"/>
          <ac:spMkLst>
            <pc:docMk/>
            <pc:sldMk cId="2207000347" sldId="271"/>
            <ac:spMk id="12" creationId="{DA0D3272-2310-2029-6563-D8F9BCF45605}"/>
          </ac:spMkLst>
        </pc:spChg>
        <pc:spChg chg="mod">
          <ac:chgData name="이종은" userId="5cabcc43-02d4-48e1-8252-8be248ae0561" providerId="ADAL" clId="{54FD08B6-476F-47D7-A96A-717F72F5977C}" dt="2022-09-15T12:00:47.737" v="129" actId="571"/>
          <ac:spMkLst>
            <pc:docMk/>
            <pc:sldMk cId="2207000347" sldId="271"/>
            <ac:spMk id="13" creationId="{E8E9D052-7B36-21F9-F40D-B50133EF03EC}"/>
          </ac:spMkLst>
        </pc:spChg>
        <pc:spChg chg="mod">
          <ac:chgData name="이종은" userId="5cabcc43-02d4-48e1-8252-8be248ae0561" providerId="ADAL" clId="{54FD08B6-476F-47D7-A96A-717F72F5977C}" dt="2022-09-15T12:00:47.737" v="129" actId="571"/>
          <ac:spMkLst>
            <pc:docMk/>
            <pc:sldMk cId="2207000347" sldId="271"/>
            <ac:spMk id="14" creationId="{448417AD-CA02-46EF-EEF8-6AF8390B236E}"/>
          </ac:spMkLst>
        </pc:spChg>
        <pc:spChg chg="mod">
          <ac:chgData name="이종은" userId="5cabcc43-02d4-48e1-8252-8be248ae0561" providerId="ADAL" clId="{54FD08B6-476F-47D7-A96A-717F72F5977C}" dt="2022-09-15T12:00:47.737" v="129" actId="571"/>
          <ac:spMkLst>
            <pc:docMk/>
            <pc:sldMk cId="2207000347" sldId="271"/>
            <ac:spMk id="16" creationId="{C4C9B534-A0E3-2D9C-E134-E91AD4B2CB89}"/>
          </ac:spMkLst>
        </pc:spChg>
        <pc:spChg chg="mod">
          <ac:chgData name="이종은" userId="5cabcc43-02d4-48e1-8252-8be248ae0561" providerId="ADAL" clId="{54FD08B6-476F-47D7-A96A-717F72F5977C}" dt="2022-09-15T12:00:47.737" v="129" actId="571"/>
          <ac:spMkLst>
            <pc:docMk/>
            <pc:sldMk cId="2207000347" sldId="271"/>
            <ac:spMk id="17" creationId="{615A8588-1DAE-68F4-6613-99E15465DB75}"/>
          </ac:spMkLst>
        </pc:spChg>
        <pc:spChg chg="mod">
          <ac:chgData name="이종은" userId="5cabcc43-02d4-48e1-8252-8be248ae0561" providerId="ADAL" clId="{54FD08B6-476F-47D7-A96A-717F72F5977C}" dt="2022-09-15T12:00:47.737" v="129" actId="571"/>
          <ac:spMkLst>
            <pc:docMk/>
            <pc:sldMk cId="2207000347" sldId="271"/>
            <ac:spMk id="18" creationId="{86C52653-3141-251F-53E8-6BE292BB93C5}"/>
          </ac:spMkLst>
        </pc:spChg>
        <pc:spChg chg="mod">
          <ac:chgData name="이종은" userId="5cabcc43-02d4-48e1-8252-8be248ae0561" providerId="ADAL" clId="{54FD08B6-476F-47D7-A96A-717F72F5977C}" dt="2022-09-15T12:00:47.737" v="129" actId="571"/>
          <ac:spMkLst>
            <pc:docMk/>
            <pc:sldMk cId="2207000347" sldId="271"/>
            <ac:spMk id="19" creationId="{94F9F972-C63C-D023-44A9-C61A0A8682CB}"/>
          </ac:spMkLst>
        </pc:spChg>
        <pc:spChg chg="mod">
          <ac:chgData name="이종은" userId="5cabcc43-02d4-48e1-8252-8be248ae0561" providerId="ADAL" clId="{54FD08B6-476F-47D7-A96A-717F72F5977C}" dt="2022-09-15T12:00:47.737" v="129" actId="571"/>
          <ac:spMkLst>
            <pc:docMk/>
            <pc:sldMk cId="2207000347" sldId="271"/>
            <ac:spMk id="21" creationId="{B329B6FB-5502-F0BF-C661-58BC79F0C10F}"/>
          </ac:spMkLst>
        </pc:spChg>
        <pc:spChg chg="mod">
          <ac:chgData name="이종은" userId="5cabcc43-02d4-48e1-8252-8be248ae0561" providerId="ADAL" clId="{54FD08B6-476F-47D7-A96A-717F72F5977C}" dt="2022-09-15T12:00:47.737" v="129" actId="571"/>
          <ac:spMkLst>
            <pc:docMk/>
            <pc:sldMk cId="2207000347" sldId="271"/>
            <ac:spMk id="22" creationId="{FB04DF02-3A0E-27F8-9588-CC39F5A79277}"/>
          </ac:spMkLst>
        </pc:spChg>
        <pc:spChg chg="mod">
          <ac:chgData name="이종은" userId="5cabcc43-02d4-48e1-8252-8be248ae0561" providerId="ADAL" clId="{54FD08B6-476F-47D7-A96A-717F72F5977C}" dt="2022-09-15T12:00:47.737" v="129" actId="571"/>
          <ac:spMkLst>
            <pc:docMk/>
            <pc:sldMk cId="2207000347" sldId="271"/>
            <ac:spMk id="23" creationId="{CB59AB0A-6B63-AE5B-4634-10C8E6C929AE}"/>
          </ac:spMkLst>
        </pc:spChg>
        <pc:spChg chg="mod">
          <ac:chgData name="이종은" userId="5cabcc43-02d4-48e1-8252-8be248ae0561" providerId="ADAL" clId="{54FD08B6-476F-47D7-A96A-717F72F5977C}" dt="2022-09-15T12:00:47.737" v="129" actId="571"/>
          <ac:spMkLst>
            <pc:docMk/>
            <pc:sldMk cId="2207000347" sldId="271"/>
            <ac:spMk id="24" creationId="{7A315A43-10FB-7F97-E205-A11D6FBCDF6D}"/>
          </ac:spMkLst>
        </pc:spChg>
        <pc:spChg chg="mod">
          <ac:chgData name="이종은" userId="5cabcc43-02d4-48e1-8252-8be248ae0561" providerId="ADAL" clId="{54FD08B6-476F-47D7-A96A-717F72F5977C}" dt="2022-09-15T12:00:47.737" v="129" actId="571"/>
          <ac:spMkLst>
            <pc:docMk/>
            <pc:sldMk cId="2207000347" sldId="271"/>
            <ac:spMk id="25" creationId="{953A3DD4-B82D-0F7F-BD17-7B746AE0182E}"/>
          </ac:spMkLst>
        </pc:spChg>
        <pc:spChg chg="mod">
          <ac:chgData name="이종은" userId="5cabcc43-02d4-48e1-8252-8be248ae0561" providerId="ADAL" clId="{54FD08B6-476F-47D7-A96A-717F72F5977C}" dt="2022-09-15T12:00:29.119" v="114" actId="1037"/>
          <ac:spMkLst>
            <pc:docMk/>
            <pc:sldMk cId="2207000347" sldId="271"/>
            <ac:spMk id="45" creationId="{6D575707-0EBC-4CDF-8CFE-7B06738824FC}"/>
          </ac:spMkLst>
        </pc:spChg>
        <pc:spChg chg="mod">
          <ac:chgData name="이종은" userId="5cabcc43-02d4-48e1-8252-8be248ae0561" providerId="ADAL" clId="{54FD08B6-476F-47D7-A96A-717F72F5977C}" dt="2022-09-15T12:00:29.119" v="114" actId="1037"/>
          <ac:spMkLst>
            <pc:docMk/>
            <pc:sldMk cId="2207000347" sldId="271"/>
            <ac:spMk id="46" creationId="{D49BECDE-D995-4801-B28F-EA58AD251EE4}"/>
          </ac:spMkLst>
        </pc:spChg>
        <pc:spChg chg="mod">
          <ac:chgData name="이종은" userId="5cabcc43-02d4-48e1-8252-8be248ae0561" providerId="ADAL" clId="{54FD08B6-476F-47D7-A96A-717F72F5977C}" dt="2022-09-15T12:00:29.119" v="114" actId="1037"/>
          <ac:spMkLst>
            <pc:docMk/>
            <pc:sldMk cId="2207000347" sldId="271"/>
            <ac:spMk id="47" creationId="{363E8443-AD80-4ACD-BB18-028835FEA2E8}"/>
          </ac:spMkLst>
        </pc:spChg>
        <pc:spChg chg="mod">
          <ac:chgData name="이종은" userId="5cabcc43-02d4-48e1-8252-8be248ae0561" providerId="ADAL" clId="{54FD08B6-476F-47D7-A96A-717F72F5977C}" dt="2022-09-15T11:59:32.760" v="25" actId="1037"/>
          <ac:spMkLst>
            <pc:docMk/>
            <pc:sldMk cId="2207000347" sldId="271"/>
            <ac:spMk id="56" creationId="{5A31F8E3-2DA0-445C-9CEB-8933744816C0}"/>
          </ac:spMkLst>
        </pc:spChg>
        <pc:spChg chg="mod">
          <ac:chgData name="이종은" userId="5cabcc43-02d4-48e1-8252-8be248ae0561" providerId="ADAL" clId="{54FD08B6-476F-47D7-A96A-717F72F5977C}" dt="2022-09-15T11:59:32.760" v="25" actId="1037"/>
          <ac:spMkLst>
            <pc:docMk/>
            <pc:sldMk cId="2207000347" sldId="271"/>
            <ac:spMk id="57" creationId="{741C333D-1AE8-41A8-BBF4-BC2B7E3CB80E}"/>
          </ac:spMkLst>
        </pc:spChg>
        <pc:spChg chg="mod">
          <ac:chgData name="이종은" userId="5cabcc43-02d4-48e1-8252-8be248ae0561" providerId="ADAL" clId="{54FD08B6-476F-47D7-A96A-717F72F5977C}" dt="2022-09-15T11:59:32.760" v="25" actId="1037"/>
          <ac:spMkLst>
            <pc:docMk/>
            <pc:sldMk cId="2207000347" sldId="271"/>
            <ac:spMk id="58" creationId="{B1F5CA15-4860-43B7-A966-B41F58FD6042}"/>
          </ac:spMkLst>
        </pc:spChg>
        <pc:grpChg chg="add mod">
          <ac:chgData name="이종은" userId="5cabcc43-02d4-48e1-8252-8be248ae0561" providerId="ADAL" clId="{54FD08B6-476F-47D7-A96A-717F72F5977C}" dt="2022-09-15T12:00:47.737" v="129" actId="571"/>
          <ac:grpSpMkLst>
            <pc:docMk/>
            <pc:sldMk cId="2207000347" sldId="271"/>
            <ac:grpSpMk id="3" creationId="{9A0C421B-CF28-41DD-B005-B25ECB934B1A}"/>
          </ac:grpSpMkLst>
        </pc:grpChg>
        <pc:grpChg chg="add mod">
          <ac:chgData name="이종은" userId="5cabcc43-02d4-48e1-8252-8be248ae0561" providerId="ADAL" clId="{54FD08B6-476F-47D7-A96A-717F72F5977C}" dt="2022-09-15T12:00:47.737" v="129" actId="571"/>
          <ac:grpSpMkLst>
            <pc:docMk/>
            <pc:sldMk cId="2207000347" sldId="271"/>
            <ac:grpSpMk id="15" creationId="{3A3AF2BE-E3CE-4AB0-41E8-407C1D0606A1}"/>
          </ac:grpSpMkLst>
        </pc:grpChg>
        <pc:grpChg chg="mod">
          <ac:chgData name="이종은" userId="5cabcc43-02d4-48e1-8252-8be248ae0561" providerId="ADAL" clId="{54FD08B6-476F-47D7-A96A-717F72F5977C}" dt="2022-09-15T12:00:44.302" v="127" actId="555"/>
          <ac:grpSpMkLst>
            <pc:docMk/>
            <pc:sldMk cId="2207000347" sldId="271"/>
            <ac:grpSpMk id="48" creationId="{9072EC1F-F785-461C-AFC0-62A2B72D9723}"/>
          </ac:grpSpMkLst>
        </pc:grpChg>
        <pc:grpChg chg="mod">
          <ac:chgData name="이종은" userId="5cabcc43-02d4-48e1-8252-8be248ae0561" providerId="ADAL" clId="{54FD08B6-476F-47D7-A96A-717F72F5977C}" dt="2022-09-15T12:00:53.009" v="130" actId="554"/>
          <ac:grpSpMkLst>
            <pc:docMk/>
            <pc:sldMk cId="2207000347" sldId="271"/>
            <ac:grpSpMk id="49" creationId="{26F06A46-2BDD-40E0-89AD-15B1295A78A9}"/>
          </ac:grpSpMkLst>
        </pc:grpChg>
        <pc:grpChg chg="mod">
          <ac:chgData name="이종은" userId="5cabcc43-02d4-48e1-8252-8be248ae0561" providerId="ADAL" clId="{54FD08B6-476F-47D7-A96A-717F72F5977C}" dt="2022-09-15T12:00:44.302" v="127" actId="555"/>
          <ac:grpSpMkLst>
            <pc:docMk/>
            <pc:sldMk cId="2207000347" sldId="271"/>
            <ac:grpSpMk id="61" creationId="{A284E54C-C4E0-41B7-9AFE-53D453E5E630}"/>
          </ac:grpSpMkLst>
        </pc:grpChg>
        <pc:grpChg chg="mod">
          <ac:chgData name="이종은" userId="5cabcc43-02d4-48e1-8252-8be248ae0561" providerId="ADAL" clId="{54FD08B6-476F-47D7-A96A-717F72F5977C}" dt="2022-09-15T12:00:53.009" v="130" actId="554"/>
          <ac:grpSpMkLst>
            <pc:docMk/>
            <pc:sldMk cId="2207000347" sldId="271"/>
            <ac:grpSpMk id="81" creationId="{8861D8D1-1B1A-446A-B798-80C0CA0BFDA7}"/>
          </ac:grpSpMkLst>
        </pc:grpChg>
        <pc:picChg chg="mod">
          <ac:chgData name="이종은" userId="5cabcc43-02d4-48e1-8252-8be248ae0561" providerId="ADAL" clId="{54FD08B6-476F-47D7-A96A-717F72F5977C}" dt="2022-09-15T11:59:08.407" v="4" actId="1035"/>
          <ac:picMkLst>
            <pc:docMk/>
            <pc:sldMk cId="2207000347" sldId="271"/>
            <ac:picMk id="4" creationId="{16E06F46-C95B-46CA-B508-125D05E446D9}"/>
          </ac:picMkLst>
        </pc:picChg>
        <pc:picChg chg="mod">
          <ac:chgData name="이종은" userId="5cabcc43-02d4-48e1-8252-8be248ae0561" providerId="ADAL" clId="{54FD08B6-476F-47D7-A96A-717F72F5977C}" dt="2022-09-15T12:00:19.699" v="113" actId="14100"/>
          <ac:picMkLst>
            <pc:docMk/>
            <pc:sldMk cId="2207000347" sldId="271"/>
            <ac:picMk id="20" creationId="{305CFBE4-0370-4849-9368-81835E47DAE9}"/>
          </ac:picMkLst>
        </pc:picChg>
      </pc:sldChg>
      <pc:sldChg chg="addSp delSp modSp mod">
        <pc:chgData name="이종은" userId="5cabcc43-02d4-48e1-8252-8be248ae0561" providerId="ADAL" clId="{54FD08B6-476F-47D7-A96A-717F72F5977C}" dt="2022-09-15T13:01:10.424" v="225" actId="1076"/>
        <pc:sldMkLst>
          <pc:docMk/>
          <pc:sldMk cId="1534523051" sldId="272"/>
        </pc:sldMkLst>
        <pc:grpChg chg="add del mod">
          <ac:chgData name="이종은" userId="5cabcc43-02d4-48e1-8252-8be248ae0561" providerId="ADAL" clId="{54FD08B6-476F-47D7-A96A-717F72F5977C}" dt="2022-09-15T12:03:34.791" v="154" actId="478"/>
          <ac:grpSpMkLst>
            <pc:docMk/>
            <pc:sldMk cId="1534523051" sldId="272"/>
            <ac:grpSpMk id="6" creationId="{73157BA8-FB0E-BDF6-DEDC-2E32016DAE11}"/>
          </ac:grpSpMkLst>
        </pc:grpChg>
        <pc:picChg chg="add mod modCrop">
          <ac:chgData name="이종은" userId="5cabcc43-02d4-48e1-8252-8be248ae0561" providerId="ADAL" clId="{54FD08B6-476F-47D7-A96A-717F72F5977C}" dt="2022-09-15T12:03:22.087" v="146" actId="164"/>
          <ac:picMkLst>
            <pc:docMk/>
            <pc:sldMk cId="1534523051" sldId="272"/>
            <ac:picMk id="4" creationId="{E313FD46-47C8-A888-E854-FF77B07F9567}"/>
          </ac:picMkLst>
        </pc:picChg>
        <pc:picChg chg="del">
          <ac:chgData name="이종은" userId="5cabcc43-02d4-48e1-8252-8be248ae0561" providerId="ADAL" clId="{54FD08B6-476F-47D7-A96A-717F72F5977C}" dt="2022-09-15T12:13:06.127" v="159" actId="478"/>
          <ac:picMkLst>
            <pc:docMk/>
            <pc:sldMk cId="1534523051" sldId="272"/>
            <ac:picMk id="5" creationId="{022AE87C-648B-424B-9F75-4AE39AC239C9}"/>
          </ac:picMkLst>
        </pc:picChg>
        <pc:picChg chg="add del mod">
          <ac:chgData name="이종은" userId="5cabcc43-02d4-48e1-8252-8be248ae0561" providerId="ADAL" clId="{54FD08B6-476F-47D7-A96A-717F72F5977C}" dt="2022-09-15T12:03:29.007" v="151"/>
          <ac:picMkLst>
            <pc:docMk/>
            <pc:sldMk cId="1534523051" sldId="272"/>
            <ac:picMk id="7" creationId="{7C003F5D-00B5-0F6D-8654-909ED748D03C}"/>
          </ac:picMkLst>
        </pc:picChg>
        <pc:picChg chg="add del mod">
          <ac:chgData name="이종은" userId="5cabcc43-02d4-48e1-8252-8be248ae0561" providerId="ADAL" clId="{54FD08B6-476F-47D7-A96A-717F72F5977C}" dt="2022-09-15T12:13:02.105" v="158" actId="478"/>
          <ac:picMkLst>
            <pc:docMk/>
            <pc:sldMk cId="1534523051" sldId="272"/>
            <ac:picMk id="9" creationId="{101D360A-7CCB-E016-9E70-4ED8A60C6549}"/>
          </ac:picMkLst>
        </pc:picChg>
        <pc:picChg chg="add del">
          <ac:chgData name="이종은" userId="5cabcc43-02d4-48e1-8252-8be248ae0561" providerId="ADAL" clId="{54FD08B6-476F-47D7-A96A-717F72F5977C}" dt="2022-09-15T12:03:39.946" v="157" actId="22"/>
          <ac:picMkLst>
            <pc:docMk/>
            <pc:sldMk cId="1534523051" sldId="272"/>
            <ac:picMk id="11" creationId="{80EE6440-8E33-AF56-6383-5A75D29B3053}"/>
          </ac:picMkLst>
        </pc:picChg>
        <pc:picChg chg="add del mod">
          <ac:chgData name="이종은" userId="5cabcc43-02d4-48e1-8252-8be248ae0561" providerId="ADAL" clId="{54FD08B6-476F-47D7-A96A-717F72F5977C}" dt="2022-09-15T13:01:04.002" v="221" actId="478"/>
          <ac:picMkLst>
            <pc:docMk/>
            <pc:sldMk cId="1534523051" sldId="272"/>
            <ac:picMk id="13" creationId="{FA6D2B85-6A71-8C03-5369-2483C134E53B}"/>
          </ac:picMkLst>
        </pc:picChg>
        <pc:picChg chg="add mod">
          <ac:chgData name="이종은" userId="5cabcc43-02d4-48e1-8252-8be248ae0561" providerId="ADAL" clId="{54FD08B6-476F-47D7-A96A-717F72F5977C}" dt="2022-09-15T13:01:10.424" v="225" actId="1076"/>
          <ac:picMkLst>
            <pc:docMk/>
            <pc:sldMk cId="1534523051" sldId="272"/>
            <ac:picMk id="15" creationId="{929364E9-5E78-3D97-9280-67C58617D5F5}"/>
          </ac:picMkLst>
        </pc:picChg>
        <pc:picChg chg="add mod">
          <ac:chgData name="이종은" userId="5cabcc43-02d4-48e1-8252-8be248ae0561" providerId="ADAL" clId="{54FD08B6-476F-47D7-A96A-717F72F5977C}" dt="2022-09-15T12:03:22.087" v="146" actId="164"/>
          <ac:picMkLst>
            <pc:docMk/>
            <pc:sldMk cId="1534523051" sldId="272"/>
            <ac:picMk id="1026" creationId="{32E0673E-133C-8D90-151C-4A97D7BD61FA}"/>
          </ac:picMkLst>
        </pc:picChg>
        <pc:picChg chg="add mod">
          <ac:chgData name="이종은" userId="5cabcc43-02d4-48e1-8252-8be248ae0561" providerId="ADAL" clId="{54FD08B6-476F-47D7-A96A-717F72F5977C}" dt="2022-09-15T12:03:22.087" v="146" actId="164"/>
          <ac:picMkLst>
            <pc:docMk/>
            <pc:sldMk cId="1534523051" sldId="272"/>
            <ac:picMk id="1028" creationId="{3016B25C-5518-CA62-5449-F9571400A834}"/>
          </ac:picMkLst>
        </pc:picChg>
      </pc:sldChg>
      <pc:sldChg chg="addSp delSp modSp mod">
        <pc:chgData name="이종은" userId="5cabcc43-02d4-48e1-8252-8be248ae0561" providerId="ADAL" clId="{54FD08B6-476F-47D7-A96A-717F72F5977C}" dt="2022-09-15T13:01:26.356" v="229" actId="1076"/>
        <pc:sldMkLst>
          <pc:docMk/>
          <pc:sldMk cId="271618971" sldId="273"/>
        </pc:sldMkLst>
        <pc:spChg chg="del">
          <ac:chgData name="이종은" userId="5cabcc43-02d4-48e1-8252-8be248ae0561" providerId="ADAL" clId="{54FD08B6-476F-47D7-A96A-717F72F5977C}" dt="2022-09-15T12:28:39.840" v="215" actId="478"/>
          <ac:spMkLst>
            <pc:docMk/>
            <pc:sldMk cId="271618971" sldId="273"/>
            <ac:spMk id="10" creationId="{EBF3A427-C9D0-4808-807B-26D7E2C662C4}"/>
          </ac:spMkLst>
        </pc:spChg>
        <pc:spChg chg="del">
          <ac:chgData name="이종은" userId="5cabcc43-02d4-48e1-8252-8be248ae0561" providerId="ADAL" clId="{54FD08B6-476F-47D7-A96A-717F72F5977C}" dt="2022-09-15T12:28:39.840" v="215" actId="478"/>
          <ac:spMkLst>
            <pc:docMk/>
            <pc:sldMk cId="271618971" sldId="273"/>
            <ac:spMk id="11" creationId="{0B3D6BB3-FB58-458F-9F3E-68EE59276120}"/>
          </ac:spMkLst>
        </pc:spChg>
        <pc:picChg chg="del">
          <ac:chgData name="이종은" userId="5cabcc43-02d4-48e1-8252-8be248ae0561" providerId="ADAL" clId="{54FD08B6-476F-47D7-A96A-717F72F5977C}" dt="2022-09-15T12:28:36.254" v="211" actId="478"/>
          <ac:picMkLst>
            <pc:docMk/>
            <pc:sldMk cId="271618971" sldId="273"/>
            <ac:picMk id="5" creationId="{F3C5F62C-95A9-4906-A426-B082913D7B4B}"/>
          </ac:picMkLst>
        </pc:picChg>
        <pc:picChg chg="add del mod">
          <ac:chgData name="이종은" userId="5cabcc43-02d4-48e1-8252-8be248ae0561" providerId="ADAL" clId="{54FD08B6-476F-47D7-A96A-717F72F5977C}" dt="2022-09-15T13:01:21.894" v="226" actId="478"/>
          <ac:picMkLst>
            <pc:docMk/>
            <pc:sldMk cId="271618971" sldId="273"/>
            <ac:picMk id="6" creationId="{ADABFF74-6A5D-9C70-6602-EC331A6F160F}"/>
          </ac:picMkLst>
        </pc:picChg>
        <pc:picChg chg="add mod">
          <ac:chgData name="이종은" userId="5cabcc43-02d4-48e1-8252-8be248ae0561" providerId="ADAL" clId="{54FD08B6-476F-47D7-A96A-717F72F5977C}" dt="2022-09-15T13:01:26.356" v="229" actId="1076"/>
          <ac:picMkLst>
            <pc:docMk/>
            <pc:sldMk cId="271618971" sldId="273"/>
            <ac:picMk id="8" creationId="{3DF52878-11C7-6977-8DA4-DB4C8C6C7BA2}"/>
          </ac:picMkLst>
        </pc:picChg>
        <pc:picChg chg="mod">
          <ac:chgData name="이종은" userId="5cabcc43-02d4-48e1-8252-8be248ae0561" providerId="ADAL" clId="{54FD08B6-476F-47D7-A96A-717F72F5977C}" dt="2022-09-15T12:28:46.764" v="218" actId="1076"/>
          <ac:picMkLst>
            <pc:docMk/>
            <pc:sldMk cId="271618971" sldId="273"/>
            <ac:picMk id="9" creationId="{941CC762-BF5F-42D7-834E-06E33A8D0445}"/>
          </ac:picMkLst>
        </pc:picChg>
      </pc:sldChg>
      <pc:sldChg chg="del">
        <pc:chgData name="이종은" userId="5cabcc43-02d4-48e1-8252-8be248ae0561" providerId="ADAL" clId="{54FD08B6-476F-47D7-A96A-717F72F5977C}" dt="2022-09-15T13:01:37.810" v="230" actId="47"/>
        <pc:sldMkLst>
          <pc:docMk/>
          <pc:sldMk cId="991829720" sldId="274"/>
        </pc:sldMkLst>
      </pc:sldChg>
      <pc:sldChg chg="del">
        <pc:chgData name="이종은" userId="5cabcc43-02d4-48e1-8252-8be248ae0561" providerId="ADAL" clId="{54FD08B6-476F-47D7-A96A-717F72F5977C}" dt="2022-09-15T12:28:34.523" v="210" actId="47"/>
        <pc:sldMkLst>
          <pc:docMk/>
          <pc:sldMk cId="840290462" sldId="275"/>
        </pc:sldMkLst>
      </pc:sldChg>
      <pc:sldChg chg="del">
        <pc:chgData name="이종은" userId="5cabcc43-02d4-48e1-8252-8be248ae0561" providerId="ADAL" clId="{54FD08B6-476F-47D7-A96A-717F72F5977C}" dt="2022-09-15T12:28:34.523" v="210" actId="47"/>
        <pc:sldMkLst>
          <pc:docMk/>
          <pc:sldMk cId="2175077447" sldId="276"/>
        </pc:sldMkLst>
      </pc:sldChg>
      <pc:sldChg chg="del">
        <pc:chgData name="이종은" userId="5cabcc43-02d4-48e1-8252-8be248ae0561" providerId="ADAL" clId="{54FD08B6-476F-47D7-A96A-717F72F5977C}" dt="2022-09-15T12:30:01.192" v="220" actId="47"/>
        <pc:sldMkLst>
          <pc:docMk/>
          <pc:sldMk cId="84398486" sldId="277"/>
        </pc:sldMkLst>
      </pc:sldChg>
      <pc:sldChg chg="addSp delSp modSp mod">
        <pc:chgData name="이종은" userId="5cabcc43-02d4-48e1-8252-8be248ae0561" providerId="ADAL" clId="{54FD08B6-476F-47D7-A96A-717F72F5977C}" dt="2022-09-15T13:08:18.350" v="241" actId="1076"/>
        <pc:sldMkLst>
          <pc:docMk/>
          <pc:sldMk cId="3150793450" sldId="278"/>
        </pc:sldMkLst>
        <pc:picChg chg="del">
          <ac:chgData name="이종은" userId="5cabcc43-02d4-48e1-8252-8be248ae0561" providerId="ADAL" clId="{54FD08B6-476F-47D7-A96A-717F72F5977C}" dt="2022-09-15T13:08:14.938" v="238" actId="478"/>
          <ac:picMkLst>
            <pc:docMk/>
            <pc:sldMk cId="3150793450" sldId="278"/>
            <ac:picMk id="5" creationId="{25060EB9-3B7A-4D9A-8EBE-C5844DF06C56}"/>
          </ac:picMkLst>
        </pc:picChg>
        <pc:picChg chg="add mod">
          <ac:chgData name="이종은" userId="5cabcc43-02d4-48e1-8252-8be248ae0561" providerId="ADAL" clId="{54FD08B6-476F-47D7-A96A-717F72F5977C}" dt="2022-09-15T13:08:18.350" v="241" actId="1076"/>
          <ac:picMkLst>
            <pc:docMk/>
            <pc:sldMk cId="3150793450" sldId="278"/>
            <ac:picMk id="6" creationId="{59F0FD5A-F190-A698-C5AF-2C18891D044D}"/>
          </ac:picMkLst>
        </pc:picChg>
      </pc:sldChg>
      <pc:sldChg chg="addSp delSp modSp mod">
        <pc:chgData name="이종은" userId="5cabcc43-02d4-48e1-8252-8be248ae0561" providerId="ADAL" clId="{54FD08B6-476F-47D7-A96A-717F72F5977C}" dt="2022-09-15T13:07:35.727" v="237" actId="1076"/>
        <pc:sldMkLst>
          <pc:docMk/>
          <pc:sldMk cId="1763443750" sldId="279"/>
        </pc:sldMkLst>
        <pc:picChg chg="add mod">
          <ac:chgData name="이종은" userId="5cabcc43-02d4-48e1-8252-8be248ae0561" providerId="ADAL" clId="{54FD08B6-476F-47D7-A96A-717F72F5977C}" dt="2022-09-15T13:07:35.727" v="237" actId="1076"/>
          <ac:picMkLst>
            <pc:docMk/>
            <pc:sldMk cId="1763443750" sldId="279"/>
            <ac:picMk id="5" creationId="{44BFB349-7C76-6059-100F-A972937F054F}"/>
          </ac:picMkLst>
        </pc:picChg>
        <pc:picChg chg="del">
          <ac:chgData name="이종은" userId="5cabcc43-02d4-48e1-8252-8be248ae0561" providerId="ADAL" clId="{54FD08B6-476F-47D7-A96A-717F72F5977C}" dt="2022-09-15T13:07:25.079" v="231" actId="478"/>
          <ac:picMkLst>
            <pc:docMk/>
            <pc:sldMk cId="1763443750" sldId="279"/>
            <ac:picMk id="9" creationId="{2F2E71D7-E2F2-4410-B084-62BC1C68082B}"/>
          </ac:picMkLst>
        </pc:picChg>
      </pc:sldChg>
      <pc:sldChg chg="addSp delSp modSp mod">
        <pc:chgData name="이종은" userId="5cabcc43-02d4-48e1-8252-8be248ae0561" providerId="ADAL" clId="{54FD08B6-476F-47D7-A96A-717F72F5977C}" dt="2022-09-15T13:18:41.424" v="388" actId="20577"/>
        <pc:sldMkLst>
          <pc:docMk/>
          <pc:sldMk cId="3377912188" sldId="280"/>
        </pc:sldMkLst>
        <pc:spChg chg="mod">
          <ac:chgData name="이종은" userId="5cabcc43-02d4-48e1-8252-8be248ae0561" providerId="ADAL" clId="{54FD08B6-476F-47D7-A96A-717F72F5977C}" dt="2022-09-15T13:18:07.170" v="382" actId="20577"/>
          <ac:spMkLst>
            <pc:docMk/>
            <pc:sldMk cId="3377912188" sldId="280"/>
            <ac:spMk id="2" creationId="{32A4EF47-FCCA-4723-AF28-1B2DE76CE7E9}"/>
          </ac:spMkLst>
        </pc:spChg>
        <pc:spChg chg="mod">
          <ac:chgData name="이종은" userId="5cabcc43-02d4-48e1-8252-8be248ae0561" providerId="ADAL" clId="{54FD08B6-476F-47D7-A96A-717F72F5977C}" dt="2022-09-15T13:18:41.424" v="388" actId="20577"/>
          <ac:spMkLst>
            <pc:docMk/>
            <pc:sldMk cId="3377912188" sldId="280"/>
            <ac:spMk id="9" creationId="{00000000-0000-0000-0000-000000000000}"/>
          </ac:spMkLst>
        </pc:spChg>
        <pc:picChg chg="add mod">
          <ac:chgData name="이종은" userId="5cabcc43-02d4-48e1-8252-8be248ae0561" providerId="ADAL" clId="{54FD08B6-476F-47D7-A96A-717F72F5977C}" dt="2022-09-15T13:13:15.959" v="252" actId="1076"/>
          <ac:picMkLst>
            <pc:docMk/>
            <pc:sldMk cId="3377912188" sldId="280"/>
            <ac:picMk id="5" creationId="{E9211597-1AA6-1D41-D1F4-628FB27FE62B}"/>
          </ac:picMkLst>
        </pc:picChg>
        <pc:picChg chg="del">
          <ac:chgData name="이종은" userId="5cabcc43-02d4-48e1-8252-8be248ae0561" providerId="ADAL" clId="{54FD08B6-476F-47D7-A96A-717F72F5977C}" dt="2022-09-15T13:12:55.521" v="247" actId="478"/>
          <ac:picMkLst>
            <pc:docMk/>
            <pc:sldMk cId="3377912188" sldId="280"/>
            <ac:picMk id="7" creationId="{7E93230F-D719-4FAF-A17F-7E52C63C0CF3}"/>
          </ac:picMkLst>
        </pc:picChg>
      </pc:sldChg>
      <pc:sldChg chg="delSp modSp mod">
        <pc:chgData name="이종은" userId="5cabcc43-02d4-48e1-8252-8be248ae0561" providerId="ADAL" clId="{54FD08B6-476F-47D7-A96A-717F72F5977C}" dt="2022-09-15T13:25:39.241" v="401" actId="478"/>
        <pc:sldMkLst>
          <pc:docMk/>
          <pc:sldMk cId="820803798" sldId="282"/>
        </pc:sldMkLst>
        <pc:spChg chg="mod">
          <ac:chgData name="이종은" userId="5cabcc43-02d4-48e1-8252-8be248ae0561" providerId="ADAL" clId="{54FD08B6-476F-47D7-A96A-717F72F5977C}" dt="2022-09-15T13:25:37.845" v="400" actId="207"/>
          <ac:spMkLst>
            <pc:docMk/>
            <pc:sldMk cId="820803798" sldId="282"/>
            <ac:spMk id="9" creationId="{00000000-0000-0000-0000-000000000000}"/>
          </ac:spMkLst>
        </pc:spChg>
        <pc:grpChg chg="del">
          <ac:chgData name="이종은" userId="5cabcc43-02d4-48e1-8252-8be248ae0561" providerId="ADAL" clId="{54FD08B6-476F-47D7-A96A-717F72F5977C}" dt="2022-09-15T13:25:39.241" v="401" actId="478"/>
          <ac:grpSpMkLst>
            <pc:docMk/>
            <pc:sldMk cId="820803798" sldId="282"/>
            <ac:grpSpMk id="6" creationId="{32021036-97BC-4854-BB79-A96D8E9196FE}"/>
          </ac:grpSpMkLst>
        </pc:grpChg>
      </pc:sldChg>
      <pc:sldChg chg="addSp delSp modSp mod">
        <pc:chgData name="이종은" userId="5cabcc43-02d4-48e1-8252-8be248ae0561" providerId="ADAL" clId="{54FD08B6-476F-47D7-A96A-717F72F5977C}" dt="2022-09-15T13:48:25.236" v="526" actId="9405"/>
        <pc:sldMkLst>
          <pc:docMk/>
          <pc:sldMk cId="3574427562" sldId="283"/>
        </pc:sldMkLst>
        <pc:spChg chg="mod">
          <ac:chgData name="이종은" userId="5cabcc43-02d4-48e1-8252-8be248ae0561" providerId="ADAL" clId="{54FD08B6-476F-47D7-A96A-717F72F5977C}" dt="2022-09-15T13:19:03.298" v="390" actId="403"/>
          <ac:spMkLst>
            <pc:docMk/>
            <pc:sldMk cId="3574427562" sldId="283"/>
            <ac:spMk id="9" creationId="{00000000-0000-0000-0000-000000000000}"/>
          </ac:spMkLst>
        </pc:spChg>
        <pc:inkChg chg="add">
          <ac:chgData name="이종은" userId="5cabcc43-02d4-48e1-8252-8be248ae0561" providerId="ADAL" clId="{54FD08B6-476F-47D7-A96A-717F72F5977C}" dt="2022-09-15T13:47:09.773" v="520" actId="9405"/>
          <ac:inkMkLst>
            <pc:docMk/>
            <pc:sldMk cId="3574427562" sldId="283"/>
            <ac:inkMk id="4" creationId="{6772B8DC-28CC-8BB4-CE26-0D3234C5961C}"/>
          </ac:inkMkLst>
        </pc:inkChg>
        <pc:inkChg chg="add del">
          <ac:chgData name="이종은" userId="5cabcc43-02d4-48e1-8252-8be248ae0561" providerId="ADAL" clId="{54FD08B6-476F-47D7-A96A-717F72F5977C}" dt="2022-09-15T13:48:03.969" v="522" actId="9405"/>
          <ac:inkMkLst>
            <pc:docMk/>
            <pc:sldMk cId="3574427562" sldId="283"/>
            <ac:inkMk id="5" creationId="{A284CC11-6EDC-B9D3-BEC4-DEAD5C8571D2}"/>
          </ac:inkMkLst>
        </pc:inkChg>
        <pc:inkChg chg="add del">
          <ac:chgData name="이종은" userId="5cabcc43-02d4-48e1-8252-8be248ae0561" providerId="ADAL" clId="{54FD08B6-476F-47D7-A96A-717F72F5977C}" dt="2022-09-15T13:48:17.630" v="525" actId="9405"/>
          <ac:inkMkLst>
            <pc:docMk/>
            <pc:sldMk cId="3574427562" sldId="283"/>
            <ac:inkMk id="6" creationId="{F64CBC56-DC20-A44B-AF7D-AD7CCC5B9F66}"/>
          </ac:inkMkLst>
        </pc:inkChg>
        <pc:inkChg chg="add">
          <ac:chgData name="이종은" userId="5cabcc43-02d4-48e1-8252-8be248ae0561" providerId="ADAL" clId="{54FD08B6-476F-47D7-A96A-717F72F5977C}" dt="2022-09-15T13:48:25.236" v="526" actId="9405"/>
          <ac:inkMkLst>
            <pc:docMk/>
            <pc:sldMk cId="3574427562" sldId="283"/>
            <ac:inkMk id="8" creationId="{A1D78919-5549-0706-C160-407982E3EF18}"/>
          </ac:inkMkLst>
        </pc:inkChg>
      </pc:sldChg>
      <pc:sldChg chg="addSp delSp modSp add mod">
        <pc:chgData name="이종은" userId="5cabcc43-02d4-48e1-8252-8be248ae0561" providerId="ADAL" clId="{54FD08B6-476F-47D7-A96A-717F72F5977C}" dt="2022-09-15T12:24:01.963" v="191" actId="1037"/>
        <pc:sldMkLst>
          <pc:docMk/>
          <pc:sldMk cId="2448669805" sldId="284"/>
        </pc:sldMkLst>
        <pc:picChg chg="add mod">
          <ac:chgData name="이종은" userId="5cabcc43-02d4-48e1-8252-8be248ae0561" providerId="ADAL" clId="{54FD08B6-476F-47D7-A96A-717F72F5977C}" dt="2022-09-15T12:23:56.222" v="182" actId="1076"/>
          <ac:picMkLst>
            <pc:docMk/>
            <pc:sldMk cId="2448669805" sldId="284"/>
            <ac:picMk id="5" creationId="{28C88F73-2D56-8B03-FD69-F95D1F765D3E}"/>
          </ac:picMkLst>
        </pc:picChg>
        <pc:picChg chg="del">
          <ac:chgData name="이종은" userId="5cabcc43-02d4-48e1-8252-8be248ae0561" providerId="ADAL" clId="{54FD08B6-476F-47D7-A96A-717F72F5977C}" dt="2022-09-15T12:23:24.311" v="171" actId="478"/>
          <ac:picMkLst>
            <pc:docMk/>
            <pc:sldMk cId="2448669805" sldId="284"/>
            <ac:picMk id="6" creationId="{D87CCFA0-F7DB-451A-A459-7D9B65FDC97F}"/>
          </ac:picMkLst>
        </pc:picChg>
        <pc:picChg chg="del">
          <ac:chgData name="이종은" userId="5cabcc43-02d4-48e1-8252-8be248ae0561" providerId="ADAL" clId="{54FD08B6-476F-47D7-A96A-717F72F5977C}" dt="2022-09-15T12:23:42.975" v="177" actId="478"/>
          <ac:picMkLst>
            <pc:docMk/>
            <pc:sldMk cId="2448669805" sldId="284"/>
            <ac:picMk id="8" creationId="{A42CF7D7-3CF4-45DD-82B1-C83DDE608D92}"/>
          </ac:picMkLst>
        </pc:picChg>
        <pc:picChg chg="add mod">
          <ac:chgData name="이종은" userId="5cabcc43-02d4-48e1-8252-8be248ae0561" providerId="ADAL" clId="{54FD08B6-476F-47D7-A96A-717F72F5977C}" dt="2022-09-15T12:24:01.963" v="191" actId="1037"/>
          <ac:picMkLst>
            <pc:docMk/>
            <pc:sldMk cId="2448669805" sldId="284"/>
            <ac:picMk id="9" creationId="{30961EE7-F7AA-1D8D-6559-F80CBEABF294}"/>
          </ac:picMkLst>
        </pc:picChg>
      </pc:sldChg>
      <pc:sldChg chg="addSp delSp modSp add mod">
        <pc:chgData name="이종은" userId="5cabcc43-02d4-48e1-8252-8be248ae0561" providerId="ADAL" clId="{54FD08B6-476F-47D7-A96A-717F72F5977C}" dt="2022-09-15T12:25:34.349" v="209" actId="1076"/>
        <pc:sldMkLst>
          <pc:docMk/>
          <pc:sldMk cId="2825627624" sldId="285"/>
        </pc:sldMkLst>
        <pc:picChg chg="del">
          <ac:chgData name="이종은" userId="5cabcc43-02d4-48e1-8252-8be248ae0561" providerId="ADAL" clId="{54FD08B6-476F-47D7-A96A-717F72F5977C}" dt="2022-09-15T12:24:55.030" v="194" actId="478"/>
          <ac:picMkLst>
            <pc:docMk/>
            <pc:sldMk cId="2825627624" sldId="285"/>
            <ac:picMk id="5" creationId="{28C88F73-2D56-8B03-FD69-F95D1F765D3E}"/>
          </ac:picMkLst>
        </pc:picChg>
        <pc:picChg chg="add mod">
          <ac:chgData name="이종은" userId="5cabcc43-02d4-48e1-8252-8be248ae0561" providerId="ADAL" clId="{54FD08B6-476F-47D7-A96A-717F72F5977C}" dt="2022-09-15T12:25:31.516" v="208" actId="1076"/>
          <ac:picMkLst>
            <pc:docMk/>
            <pc:sldMk cId="2825627624" sldId="285"/>
            <ac:picMk id="6" creationId="{11657F3D-F247-C007-B60A-D84391587E28}"/>
          </ac:picMkLst>
        </pc:picChg>
        <pc:picChg chg="add mod">
          <ac:chgData name="이종은" userId="5cabcc43-02d4-48e1-8252-8be248ae0561" providerId="ADAL" clId="{54FD08B6-476F-47D7-A96A-717F72F5977C}" dt="2022-09-15T12:25:34.349" v="209" actId="1076"/>
          <ac:picMkLst>
            <pc:docMk/>
            <pc:sldMk cId="2825627624" sldId="285"/>
            <ac:picMk id="8" creationId="{7BC01B96-B9D4-07D2-959A-D5CBADC68CE7}"/>
          </ac:picMkLst>
        </pc:picChg>
        <pc:picChg chg="del">
          <ac:chgData name="이종은" userId="5cabcc43-02d4-48e1-8252-8be248ae0561" providerId="ADAL" clId="{54FD08B6-476F-47D7-A96A-717F72F5977C}" dt="2022-09-15T12:25:15.279" v="198" actId="478"/>
          <ac:picMkLst>
            <pc:docMk/>
            <pc:sldMk cId="2825627624" sldId="285"/>
            <ac:picMk id="9" creationId="{30961EE7-F7AA-1D8D-6559-F80CBEABF294}"/>
          </ac:picMkLst>
        </pc:picChg>
      </pc:sldChg>
      <pc:sldChg chg="addSp delSp modSp add mod">
        <pc:chgData name="이종은" userId="5cabcc43-02d4-48e1-8252-8be248ae0561" providerId="ADAL" clId="{54FD08B6-476F-47D7-A96A-717F72F5977C}" dt="2022-09-15T13:09:30.798" v="246" actId="1076"/>
        <pc:sldMkLst>
          <pc:docMk/>
          <pc:sldMk cId="2804154738" sldId="286"/>
        </pc:sldMkLst>
        <pc:picChg chg="add mod">
          <ac:chgData name="이종은" userId="5cabcc43-02d4-48e1-8252-8be248ae0561" providerId="ADAL" clId="{54FD08B6-476F-47D7-A96A-717F72F5977C}" dt="2022-09-15T13:09:30.798" v="246" actId="1076"/>
          <ac:picMkLst>
            <pc:docMk/>
            <pc:sldMk cId="2804154738" sldId="286"/>
            <ac:picMk id="5" creationId="{EA649498-5556-BBB6-88F9-CAF1F3F8EE24}"/>
          </ac:picMkLst>
        </pc:picChg>
        <pc:picChg chg="del">
          <ac:chgData name="이종은" userId="5cabcc43-02d4-48e1-8252-8be248ae0561" providerId="ADAL" clId="{54FD08B6-476F-47D7-A96A-717F72F5977C}" dt="2022-09-15T13:09:25.984" v="243" actId="478"/>
          <ac:picMkLst>
            <pc:docMk/>
            <pc:sldMk cId="2804154738" sldId="286"/>
            <ac:picMk id="6" creationId="{59F0FD5A-F190-A698-C5AF-2C18891D044D}"/>
          </ac:picMkLst>
        </pc:picChg>
      </pc:sldChg>
      <pc:sldChg chg="addSp delSp modSp add mod">
        <pc:chgData name="이종은" userId="5cabcc43-02d4-48e1-8252-8be248ae0561" providerId="ADAL" clId="{54FD08B6-476F-47D7-A96A-717F72F5977C}" dt="2022-09-15T13:43:50.454" v="495" actId="1076"/>
        <pc:sldMkLst>
          <pc:docMk/>
          <pc:sldMk cId="2878001795" sldId="287"/>
        </pc:sldMkLst>
        <pc:spChg chg="mod">
          <ac:chgData name="이종은" userId="5cabcc43-02d4-48e1-8252-8be248ae0561" providerId="ADAL" clId="{54FD08B6-476F-47D7-A96A-717F72F5977C}" dt="2022-09-15T13:25:57.677" v="410" actId="207"/>
          <ac:spMkLst>
            <pc:docMk/>
            <pc:sldMk cId="2878001795" sldId="287"/>
            <ac:spMk id="9" creationId="{00000000-0000-0000-0000-000000000000}"/>
          </ac:spMkLst>
        </pc:spChg>
        <pc:spChg chg="add mod">
          <ac:chgData name="이종은" userId="5cabcc43-02d4-48e1-8252-8be248ae0561" providerId="ADAL" clId="{54FD08B6-476F-47D7-A96A-717F72F5977C}" dt="2022-09-15T13:43:50.454" v="495" actId="1076"/>
          <ac:spMkLst>
            <pc:docMk/>
            <pc:sldMk cId="2878001795" sldId="287"/>
            <ac:spMk id="18" creationId="{8E91197D-783D-2F22-A01D-CF7EDD927B58}"/>
          </ac:spMkLst>
        </pc:spChg>
        <pc:grpChg chg="del">
          <ac:chgData name="이종은" userId="5cabcc43-02d4-48e1-8252-8be248ae0561" providerId="ADAL" clId="{54FD08B6-476F-47D7-A96A-717F72F5977C}" dt="2022-09-15T13:25:43.673" v="402" actId="478"/>
          <ac:grpSpMkLst>
            <pc:docMk/>
            <pc:sldMk cId="2878001795" sldId="287"/>
            <ac:grpSpMk id="6" creationId="{32021036-97BC-4854-BB79-A96D8E9196FE}"/>
          </ac:grpSpMkLst>
        </pc:grpChg>
        <pc:picChg chg="add del mod">
          <ac:chgData name="이종은" userId="5cabcc43-02d4-48e1-8252-8be248ae0561" providerId="ADAL" clId="{54FD08B6-476F-47D7-A96A-717F72F5977C}" dt="2022-09-15T13:37:03.385" v="415" actId="478"/>
          <ac:picMkLst>
            <pc:docMk/>
            <pc:sldMk cId="2878001795" sldId="287"/>
            <ac:picMk id="7" creationId="{F5E523A4-77EA-93F1-3717-A54CCFEF5704}"/>
          </ac:picMkLst>
        </pc:picChg>
        <pc:picChg chg="add del mod">
          <ac:chgData name="이종은" userId="5cabcc43-02d4-48e1-8252-8be248ae0561" providerId="ADAL" clId="{54FD08B6-476F-47D7-A96A-717F72F5977C}" dt="2022-09-15T13:37:08.325" v="420" actId="21"/>
          <ac:picMkLst>
            <pc:docMk/>
            <pc:sldMk cId="2878001795" sldId="287"/>
            <ac:picMk id="11" creationId="{D1B01750-0157-D239-CD68-DC16204AC473}"/>
          </ac:picMkLst>
        </pc:picChg>
        <pc:picChg chg="add del">
          <ac:chgData name="이종은" userId="5cabcc43-02d4-48e1-8252-8be248ae0561" providerId="ADAL" clId="{54FD08B6-476F-47D7-A96A-717F72F5977C}" dt="2022-09-15T13:38:39.136" v="422" actId="478"/>
          <ac:picMkLst>
            <pc:docMk/>
            <pc:sldMk cId="2878001795" sldId="287"/>
            <ac:picMk id="14" creationId="{0F2CD103-F71B-78CE-987B-27F465DF9F29}"/>
          </ac:picMkLst>
        </pc:picChg>
        <pc:picChg chg="add mod">
          <ac:chgData name="이종은" userId="5cabcc43-02d4-48e1-8252-8be248ae0561" providerId="ADAL" clId="{54FD08B6-476F-47D7-A96A-717F72F5977C}" dt="2022-09-15T13:43:08.736" v="489" actId="1076"/>
          <ac:picMkLst>
            <pc:docMk/>
            <pc:sldMk cId="2878001795" sldId="287"/>
            <ac:picMk id="16" creationId="{43CEB764-40C3-0BBE-0EA1-39217B1018CD}"/>
          </ac:picMkLst>
        </pc:picChg>
      </pc:sldChg>
      <pc:sldChg chg="addSp delSp modSp add mod">
        <pc:chgData name="이종은" userId="5cabcc43-02d4-48e1-8252-8be248ae0561" providerId="ADAL" clId="{54FD08B6-476F-47D7-A96A-717F72F5977C}" dt="2022-09-15T13:45:25.692" v="517" actId="478"/>
        <pc:sldMkLst>
          <pc:docMk/>
          <pc:sldMk cId="4080388542" sldId="288"/>
        </pc:sldMkLst>
        <pc:spChg chg="add mod">
          <ac:chgData name="이종은" userId="5cabcc43-02d4-48e1-8252-8be248ae0561" providerId="ADAL" clId="{54FD08B6-476F-47D7-A96A-717F72F5977C}" dt="2022-09-15T13:44:20.521" v="506" actId="1036"/>
          <ac:spMkLst>
            <pc:docMk/>
            <pc:sldMk cId="4080388542" sldId="288"/>
            <ac:spMk id="7" creationId="{AB1E282D-2102-47EA-021C-933D349D33A9}"/>
          </ac:spMkLst>
        </pc:spChg>
        <pc:spChg chg="add mod">
          <ac:chgData name="이종은" userId="5cabcc43-02d4-48e1-8252-8be248ae0561" providerId="ADAL" clId="{54FD08B6-476F-47D7-A96A-717F72F5977C}" dt="2022-09-15T13:44:27.183" v="512" actId="1035"/>
          <ac:spMkLst>
            <pc:docMk/>
            <pc:sldMk cId="4080388542" sldId="288"/>
            <ac:spMk id="11" creationId="{F916047A-D91F-8652-A2A1-2FE93FBEAA30}"/>
          </ac:spMkLst>
        </pc:spChg>
        <pc:grpChg chg="add del">
          <ac:chgData name="이종은" userId="5cabcc43-02d4-48e1-8252-8be248ae0561" providerId="ADAL" clId="{54FD08B6-476F-47D7-A96A-717F72F5977C}" dt="2022-09-15T13:45:25.692" v="517" actId="478"/>
          <ac:grpSpMkLst>
            <pc:docMk/>
            <pc:sldMk cId="4080388542" sldId="288"/>
            <ac:grpSpMk id="6" creationId="{32021036-97BC-4854-BB79-A96D8E9196FE}"/>
          </ac:grpSpMkLst>
        </pc:grpChg>
        <pc:picChg chg="add del">
          <ac:chgData name="이종은" userId="5cabcc43-02d4-48e1-8252-8be248ae0561" providerId="ADAL" clId="{54FD08B6-476F-47D7-A96A-717F72F5977C}" dt="2022-09-15T13:45:21.906" v="515" actId="478"/>
          <ac:picMkLst>
            <pc:docMk/>
            <pc:sldMk cId="4080388542" sldId="288"/>
            <ac:picMk id="14" creationId="{4E279C6B-DCCD-AAF7-6C77-AF0ACB0AF3F8}"/>
          </ac:picMkLst>
        </pc:picChg>
      </pc:sldChg>
      <pc:sldChg chg="delSp modSp add mod">
        <pc:chgData name="이종은" userId="5cabcc43-02d4-48e1-8252-8be248ae0561" providerId="ADAL" clId="{54FD08B6-476F-47D7-A96A-717F72F5977C}" dt="2022-09-15T13:45:33.910" v="519" actId="1076"/>
        <pc:sldMkLst>
          <pc:docMk/>
          <pc:sldMk cId="1225194223" sldId="289"/>
        </pc:sldMkLst>
        <pc:spChg chg="del">
          <ac:chgData name="이종은" userId="5cabcc43-02d4-48e1-8252-8be248ae0561" providerId="ADAL" clId="{54FD08B6-476F-47D7-A96A-717F72F5977C}" dt="2022-09-15T13:45:29.113" v="518" actId="478"/>
          <ac:spMkLst>
            <pc:docMk/>
            <pc:sldMk cId="1225194223" sldId="289"/>
            <ac:spMk id="7" creationId="{AB1E282D-2102-47EA-021C-933D349D33A9}"/>
          </ac:spMkLst>
        </pc:spChg>
        <pc:spChg chg="del">
          <ac:chgData name="이종은" userId="5cabcc43-02d4-48e1-8252-8be248ae0561" providerId="ADAL" clId="{54FD08B6-476F-47D7-A96A-717F72F5977C}" dt="2022-09-15T13:45:29.113" v="518" actId="478"/>
          <ac:spMkLst>
            <pc:docMk/>
            <pc:sldMk cId="1225194223" sldId="289"/>
            <ac:spMk id="11" creationId="{F916047A-D91F-8652-A2A1-2FE93FBEAA30}"/>
          </ac:spMkLst>
        </pc:spChg>
        <pc:grpChg chg="del">
          <ac:chgData name="이종은" userId="5cabcc43-02d4-48e1-8252-8be248ae0561" providerId="ADAL" clId="{54FD08B6-476F-47D7-A96A-717F72F5977C}" dt="2022-09-15T13:45:29.113" v="518" actId="478"/>
          <ac:grpSpMkLst>
            <pc:docMk/>
            <pc:sldMk cId="1225194223" sldId="289"/>
            <ac:grpSpMk id="6" creationId="{32021036-97BC-4854-BB79-A96D8E9196FE}"/>
          </ac:grpSpMkLst>
        </pc:grpChg>
        <pc:picChg chg="mod">
          <ac:chgData name="이종은" userId="5cabcc43-02d4-48e1-8252-8be248ae0561" providerId="ADAL" clId="{54FD08B6-476F-47D7-A96A-717F72F5977C}" dt="2022-09-15T13:45:33.910" v="519" actId="1076"/>
          <ac:picMkLst>
            <pc:docMk/>
            <pc:sldMk cId="1225194223" sldId="289"/>
            <ac:picMk id="14" creationId="{4E279C6B-DCCD-AAF7-6C77-AF0ACB0AF3F8}"/>
          </ac:picMkLst>
        </pc:picChg>
      </pc:sldChg>
      <pc:sldChg chg="addSp delSp modSp add mod">
        <pc:chgData name="이종은" userId="5cabcc43-02d4-48e1-8252-8be248ae0561" providerId="ADAL" clId="{54FD08B6-476F-47D7-A96A-717F72F5977C}" dt="2022-09-15T14:30:28.182" v="598" actId="1076"/>
        <pc:sldMkLst>
          <pc:docMk/>
          <pc:sldMk cId="416672266" sldId="290"/>
        </pc:sldMkLst>
        <pc:spChg chg="mod">
          <ac:chgData name="이종은" userId="5cabcc43-02d4-48e1-8252-8be248ae0561" providerId="ADAL" clId="{54FD08B6-476F-47D7-A96A-717F72F5977C}" dt="2022-09-15T14:27:34.325" v="564" actId="20577"/>
          <ac:spMkLst>
            <pc:docMk/>
            <pc:sldMk cId="416672266" sldId="290"/>
            <ac:spMk id="2" creationId="{32A4EF47-FCCA-4723-AF28-1B2DE76CE7E9}"/>
          </ac:spMkLst>
        </pc:spChg>
        <pc:spChg chg="mod">
          <ac:chgData name="이종은" userId="5cabcc43-02d4-48e1-8252-8be248ae0561" providerId="ADAL" clId="{54FD08B6-476F-47D7-A96A-717F72F5977C}" dt="2022-09-15T14:27:41.562" v="588" actId="20577"/>
          <ac:spMkLst>
            <pc:docMk/>
            <pc:sldMk cId="416672266" sldId="290"/>
            <ac:spMk id="3" creationId="{25774E92-9B95-4123-B29D-F5E0D6956FCA}"/>
          </ac:spMkLst>
        </pc:spChg>
        <pc:spChg chg="del">
          <ac:chgData name="이종은" userId="5cabcc43-02d4-48e1-8252-8be248ae0561" providerId="ADAL" clId="{54FD08B6-476F-47D7-A96A-717F72F5977C}" dt="2022-09-15T14:24:15.170" v="547" actId="478"/>
          <ac:spMkLst>
            <pc:docMk/>
            <pc:sldMk cId="416672266" sldId="290"/>
            <ac:spMk id="9" creationId="{00000000-0000-0000-0000-000000000000}"/>
          </ac:spMkLst>
        </pc:spChg>
        <pc:spChg chg="del">
          <ac:chgData name="이종은" userId="5cabcc43-02d4-48e1-8252-8be248ae0561" providerId="ADAL" clId="{54FD08B6-476F-47D7-A96A-717F72F5977C}" dt="2022-09-15T14:24:12.979" v="546" actId="478"/>
          <ac:spMkLst>
            <pc:docMk/>
            <pc:sldMk cId="416672266" sldId="290"/>
            <ac:spMk id="21" creationId="{DD59827E-204A-4ABC-8722-BE4646790C61}"/>
          </ac:spMkLst>
        </pc:spChg>
        <pc:spChg chg="del">
          <ac:chgData name="이종은" userId="5cabcc43-02d4-48e1-8252-8be248ae0561" providerId="ADAL" clId="{54FD08B6-476F-47D7-A96A-717F72F5977C}" dt="2022-09-15T14:24:12.979" v="546" actId="478"/>
          <ac:spMkLst>
            <pc:docMk/>
            <pc:sldMk cId="416672266" sldId="290"/>
            <ac:spMk id="22" creationId="{D3070AEC-71DF-4A85-937C-8C19CA3B302A}"/>
          </ac:spMkLst>
        </pc:spChg>
        <pc:spChg chg="del">
          <ac:chgData name="이종은" userId="5cabcc43-02d4-48e1-8252-8be248ae0561" providerId="ADAL" clId="{54FD08B6-476F-47D7-A96A-717F72F5977C}" dt="2022-09-15T14:24:12.979" v="546" actId="478"/>
          <ac:spMkLst>
            <pc:docMk/>
            <pc:sldMk cId="416672266" sldId="290"/>
            <ac:spMk id="23" creationId="{DF058C32-7654-4D55-A1F8-28C7D2CD8792}"/>
          </ac:spMkLst>
        </pc:spChg>
        <pc:grpChg chg="mod">
          <ac:chgData name="이종은" userId="5cabcc43-02d4-48e1-8252-8be248ae0561" providerId="ADAL" clId="{54FD08B6-476F-47D7-A96A-717F72F5977C}" dt="2022-09-15T14:23:31.165" v="531"/>
          <ac:grpSpMkLst>
            <pc:docMk/>
            <pc:sldMk cId="416672266" sldId="290"/>
            <ac:grpSpMk id="12" creationId="{E942E7E4-9789-85F8-2EB0-524DBF27D870}"/>
          </ac:grpSpMkLst>
        </pc:grpChg>
        <pc:picChg chg="add mod">
          <ac:chgData name="이종은" userId="5cabcc43-02d4-48e1-8252-8be248ae0561" providerId="ADAL" clId="{54FD08B6-476F-47D7-A96A-717F72F5977C}" dt="2022-09-15T14:30:28.182" v="598" actId="1076"/>
          <ac:picMkLst>
            <pc:docMk/>
            <pc:sldMk cId="416672266" sldId="290"/>
            <ac:picMk id="6" creationId="{55F52074-6032-B755-C759-55D133CE4B75}"/>
          </ac:picMkLst>
        </pc:picChg>
        <pc:picChg chg="add mod">
          <ac:chgData name="이종은" userId="5cabcc43-02d4-48e1-8252-8be248ae0561" providerId="ADAL" clId="{54FD08B6-476F-47D7-A96A-717F72F5977C}" dt="2022-09-15T14:30:25.950" v="597" actId="1076"/>
          <ac:picMkLst>
            <pc:docMk/>
            <pc:sldMk cId="416672266" sldId="290"/>
            <ac:picMk id="15" creationId="{D7583B65-4C9E-F4CB-B2FE-49AD91698BB0}"/>
          </ac:picMkLst>
        </pc:picChg>
        <pc:picChg chg="add del mod">
          <ac:chgData name="이종은" userId="5cabcc43-02d4-48e1-8252-8be248ae0561" providerId="ADAL" clId="{54FD08B6-476F-47D7-A96A-717F72F5977C}" dt="2022-09-15T14:27:50.215" v="590" actId="478"/>
          <ac:picMkLst>
            <pc:docMk/>
            <pc:sldMk cId="416672266" sldId="290"/>
            <ac:picMk id="17" creationId="{1C466CE9-0A98-3F37-2C86-FC5039DF4529}"/>
          </ac:picMkLst>
        </pc:picChg>
        <pc:inkChg chg="del">
          <ac:chgData name="이종은" userId="5cabcc43-02d4-48e1-8252-8be248ae0561" providerId="ADAL" clId="{54FD08B6-476F-47D7-A96A-717F72F5977C}" dt="2022-09-15T14:24:12.979" v="546" actId="478"/>
          <ac:inkMkLst>
            <pc:docMk/>
            <pc:sldMk cId="416672266" sldId="290"/>
            <ac:inkMk id="4" creationId="{6772B8DC-28CC-8BB4-CE26-0D3234C5961C}"/>
          </ac:inkMkLst>
        </pc:inkChg>
        <pc:inkChg chg="add mod">
          <ac:chgData name="이종은" userId="5cabcc43-02d4-48e1-8252-8be248ae0561" providerId="ADAL" clId="{54FD08B6-476F-47D7-A96A-717F72F5977C}" dt="2022-09-15T14:23:31.165" v="531"/>
          <ac:inkMkLst>
            <pc:docMk/>
            <pc:sldMk cId="416672266" sldId="290"/>
            <ac:inkMk id="5" creationId="{262703B4-103C-25F5-7E09-1A07E71BDF46}"/>
          </ac:inkMkLst>
        </pc:inkChg>
        <pc:inkChg chg="del">
          <ac:chgData name="이종은" userId="5cabcc43-02d4-48e1-8252-8be248ae0561" providerId="ADAL" clId="{54FD08B6-476F-47D7-A96A-717F72F5977C}" dt="2022-09-15T14:24:12.979" v="546" actId="478"/>
          <ac:inkMkLst>
            <pc:docMk/>
            <pc:sldMk cId="416672266" sldId="290"/>
            <ac:inkMk id="6" creationId="{F64CBC56-DC20-A44B-AF7D-AD7CCC5B9F66}"/>
          </ac:inkMkLst>
        </pc:inkChg>
        <pc:inkChg chg="del">
          <ac:chgData name="이종은" userId="5cabcc43-02d4-48e1-8252-8be248ae0561" providerId="ADAL" clId="{54FD08B6-476F-47D7-A96A-717F72F5977C}" dt="2022-09-15T14:24:12.979" v="546" actId="478"/>
          <ac:inkMkLst>
            <pc:docMk/>
            <pc:sldMk cId="416672266" sldId="290"/>
            <ac:inkMk id="8" creationId="{A1D78919-5549-0706-C160-407982E3EF18}"/>
          </ac:inkMkLst>
        </pc:inkChg>
        <pc:inkChg chg="add mod">
          <ac:chgData name="이종은" userId="5cabcc43-02d4-48e1-8252-8be248ae0561" providerId="ADAL" clId="{54FD08B6-476F-47D7-A96A-717F72F5977C}" dt="2022-09-15T14:23:31.165" v="531"/>
          <ac:inkMkLst>
            <pc:docMk/>
            <pc:sldMk cId="416672266" sldId="290"/>
            <ac:inkMk id="10" creationId="{E634F4EF-5F2B-3622-B284-CACFAD3EE5DA}"/>
          </ac:inkMkLst>
        </pc:inkChg>
        <pc:inkChg chg="add">
          <ac:chgData name="이종은" userId="5cabcc43-02d4-48e1-8252-8be248ae0561" providerId="ADAL" clId="{54FD08B6-476F-47D7-A96A-717F72F5977C}" dt="2022-09-15T14:23:30.254" v="530" actId="9405"/>
          <ac:inkMkLst>
            <pc:docMk/>
            <pc:sldMk cId="416672266" sldId="290"/>
            <ac:inkMk id="11" creationId="{2FA3A5A6-FCF1-B5FC-2CCA-6B5EE84CBF22}"/>
          </ac:inkMkLst>
        </pc:inkChg>
        <pc:cxnChg chg="del">
          <ac:chgData name="이종은" userId="5cabcc43-02d4-48e1-8252-8be248ae0561" providerId="ADAL" clId="{54FD08B6-476F-47D7-A96A-717F72F5977C}" dt="2022-09-15T14:24:12.979" v="546" actId="478"/>
          <ac:cxnSpMkLst>
            <pc:docMk/>
            <pc:sldMk cId="416672266" sldId="290"/>
            <ac:cxnSpMk id="7" creationId="{0E508D68-ACD4-48E4-A4E9-CDAE5D2E8D56}"/>
          </ac:cxnSpMkLst>
        </pc:cxnChg>
        <pc:cxnChg chg="del">
          <ac:chgData name="이종은" userId="5cabcc43-02d4-48e1-8252-8be248ae0561" providerId="ADAL" clId="{54FD08B6-476F-47D7-A96A-717F72F5977C}" dt="2022-09-15T14:24:12.979" v="546" actId="478"/>
          <ac:cxnSpMkLst>
            <pc:docMk/>
            <pc:sldMk cId="416672266" sldId="290"/>
            <ac:cxnSpMk id="14" creationId="{7147C8F4-AB1C-4AFC-BEEE-6FD05E97A934}"/>
          </ac:cxnSpMkLst>
        </pc:cxnChg>
        <pc:cxnChg chg="del">
          <ac:chgData name="이종은" userId="5cabcc43-02d4-48e1-8252-8be248ae0561" providerId="ADAL" clId="{54FD08B6-476F-47D7-A96A-717F72F5977C}" dt="2022-09-15T14:24:12.979" v="546" actId="478"/>
          <ac:cxnSpMkLst>
            <pc:docMk/>
            <pc:sldMk cId="416672266" sldId="290"/>
            <ac:cxnSpMk id="19" creationId="{5801DDC3-D74A-4D81-AF48-9AC80C690E69}"/>
          </ac:cxnSpMkLst>
        </pc:cxnChg>
        <pc:cxnChg chg="del">
          <ac:chgData name="이종은" userId="5cabcc43-02d4-48e1-8252-8be248ae0561" providerId="ADAL" clId="{54FD08B6-476F-47D7-A96A-717F72F5977C}" dt="2022-09-15T14:24:12.979" v="546" actId="478"/>
          <ac:cxnSpMkLst>
            <pc:docMk/>
            <pc:sldMk cId="416672266" sldId="290"/>
            <ac:cxnSpMk id="20" creationId="{9711E017-284A-4914-9FC1-3398B53DAA46}"/>
          </ac:cxnSpMkLst>
        </pc:cxnChg>
      </pc:sldChg>
      <pc:sldChg chg="addSp delSp modSp add mod">
        <pc:chgData name="이종은" userId="5cabcc43-02d4-48e1-8252-8be248ae0561" providerId="ADAL" clId="{54FD08B6-476F-47D7-A96A-717F72F5977C}" dt="2022-09-15T14:35:54.495" v="660" actId="478"/>
        <pc:sldMkLst>
          <pc:docMk/>
          <pc:sldMk cId="1578493575" sldId="291"/>
        </pc:sldMkLst>
        <pc:picChg chg="add del mod modCrop">
          <ac:chgData name="이종은" userId="5cabcc43-02d4-48e1-8252-8be248ae0561" providerId="ADAL" clId="{54FD08B6-476F-47D7-A96A-717F72F5977C}" dt="2022-09-15T14:32:02.204" v="614" actId="478"/>
          <ac:picMkLst>
            <pc:docMk/>
            <pc:sldMk cId="1578493575" sldId="291"/>
            <ac:picMk id="6" creationId="{B0D45098-2D8B-B9E6-99AE-8D12C7ED968E}"/>
          </ac:picMkLst>
        </pc:picChg>
        <pc:picChg chg="add mod">
          <ac:chgData name="이종은" userId="5cabcc43-02d4-48e1-8252-8be248ae0561" providerId="ADAL" clId="{54FD08B6-476F-47D7-A96A-717F72F5977C}" dt="2022-09-15T14:32:55.024" v="634" actId="1076"/>
          <ac:picMkLst>
            <pc:docMk/>
            <pc:sldMk cId="1578493575" sldId="291"/>
            <ac:picMk id="8" creationId="{8332BFDB-8117-382C-FAB1-5786F96443C1}"/>
          </ac:picMkLst>
        </pc:picChg>
        <pc:picChg chg="add del mod">
          <ac:chgData name="이종은" userId="5cabcc43-02d4-48e1-8252-8be248ae0561" providerId="ADAL" clId="{54FD08B6-476F-47D7-A96A-717F72F5977C}" dt="2022-09-15T14:32:38.702" v="625" actId="478"/>
          <ac:picMkLst>
            <pc:docMk/>
            <pc:sldMk cId="1578493575" sldId="291"/>
            <ac:picMk id="13" creationId="{CDA2600D-0D53-EB7A-9073-CF6DC69EAED5}"/>
          </ac:picMkLst>
        </pc:picChg>
        <pc:picChg chg="del">
          <ac:chgData name="이종은" userId="5cabcc43-02d4-48e1-8252-8be248ae0561" providerId="ADAL" clId="{54FD08B6-476F-47D7-A96A-717F72F5977C}" dt="2022-09-15T14:28:21.707" v="592" actId="478"/>
          <ac:picMkLst>
            <pc:docMk/>
            <pc:sldMk cId="1578493575" sldId="291"/>
            <ac:picMk id="15" creationId="{D7583B65-4C9E-F4CB-B2FE-49AD91698BB0}"/>
          </ac:picMkLst>
        </pc:picChg>
        <pc:picChg chg="add mod modCrop">
          <ac:chgData name="이종은" userId="5cabcc43-02d4-48e1-8252-8be248ae0561" providerId="ADAL" clId="{54FD08B6-476F-47D7-A96A-717F72F5977C}" dt="2022-09-15T14:33:58.387" v="650" actId="1076"/>
          <ac:picMkLst>
            <pc:docMk/>
            <pc:sldMk cId="1578493575" sldId="291"/>
            <ac:picMk id="16" creationId="{5DC3B846-B5AC-AD9D-1DD0-72A8FA2B1F7B}"/>
          </ac:picMkLst>
        </pc:picChg>
        <pc:picChg chg="del">
          <ac:chgData name="이종은" userId="5cabcc43-02d4-48e1-8252-8be248ae0561" providerId="ADAL" clId="{54FD08B6-476F-47D7-A96A-717F72F5977C}" dt="2022-09-15T14:28:37.818" v="594" actId="478"/>
          <ac:picMkLst>
            <pc:docMk/>
            <pc:sldMk cId="1578493575" sldId="291"/>
            <ac:picMk id="17" creationId="{1C466CE9-0A98-3F37-2C86-FC5039DF4529}"/>
          </ac:picMkLst>
        </pc:picChg>
        <pc:picChg chg="add del">
          <ac:chgData name="이종은" userId="5cabcc43-02d4-48e1-8252-8be248ae0561" providerId="ADAL" clId="{54FD08B6-476F-47D7-A96A-717F72F5977C}" dt="2022-09-15T14:35:54.495" v="660" actId="478"/>
          <ac:picMkLst>
            <pc:docMk/>
            <pc:sldMk cId="1578493575" sldId="291"/>
            <ac:picMk id="19" creationId="{8EDF1E10-B579-FAC0-F15B-42ADE28EBFBB}"/>
          </ac:picMkLst>
        </pc:picChg>
      </pc:sldChg>
      <pc:sldChg chg="add del">
        <pc:chgData name="이종은" userId="5cabcc43-02d4-48e1-8252-8be248ae0561" providerId="ADAL" clId="{54FD08B6-476F-47D7-A96A-717F72F5977C}" dt="2022-09-15T14:24:27.826" v="553"/>
        <pc:sldMkLst>
          <pc:docMk/>
          <pc:sldMk cId="2935992972" sldId="291"/>
        </pc:sldMkLst>
      </pc:sldChg>
      <pc:sldChg chg="modSp add mod ord">
        <pc:chgData name="이종은" userId="5cabcc43-02d4-48e1-8252-8be248ae0561" providerId="ADAL" clId="{54FD08B6-476F-47D7-A96A-717F72F5977C}" dt="2022-09-15T14:34:23.803" v="654"/>
        <pc:sldMkLst>
          <pc:docMk/>
          <pc:sldMk cId="2950139559" sldId="292"/>
        </pc:sldMkLst>
        <pc:picChg chg="mod">
          <ac:chgData name="이종은" userId="5cabcc43-02d4-48e1-8252-8be248ae0561" providerId="ADAL" clId="{54FD08B6-476F-47D7-A96A-717F72F5977C}" dt="2022-09-15T14:34:08.834" v="652" actId="1076"/>
          <ac:picMkLst>
            <pc:docMk/>
            <pc:sldMk cId="2950139559" sldId="292"/>
            <ac:picMk id="17" creationId="{1C466CE9-0A98-3F37-2C86-FC5039DF4529}"/>
          </ac:picMkLst>
        </pc:picChg>
      </pc:sldChg>
      <pc:sldChg chg="addSp delSp add del mod">
        <pc:chgData name="이종은" userId="5cabcc43-02d4-48e1-8252-8be248ae0561" providerId="ADAL" clId="{54FD08B6-476F-47D7-A96A-717F72F5977C}" dt="2022-09-15T14:32:03.774" v="615" actId="47"/>
        <pc:sldMkLst>
          <pc:docMk/>
          <pc:sldMk cId="2945252878" sldId="293"/>
        </pc:sldMkLst>
        <pc:picChg chg="del">
          <ac:chgData name="이종은" userId="5cabcc43-02d4-48e1-8252-8be248ae0561" providerId="ADAL" clId="{54FD08B6-476F-47D7-A96A-717F72F5977C}" dt="2022-09-15T14:31:21.799" v="606" actId="478"/>
          <ac:picMkLst>
            <pc:docMk/>
            <pc:sldMk cId="2945252878" sldId="293"/>
            <ac:picMk id="6" creationId="{B0D45098-2D8B-B9E6-99AE-8D12C7ED968E}"/>
          </ac:picMkLst>
        </pc:picChg>
        <pc:picChg chg="add">
          <ac:chgData name="이종은" userId="5cabcc43-02d4-48e1-8252-8be248ae0561" providerId="ADAL" clId="{54FD08B6-476F-47D7-A96A-717F72F5977C}" dt="2022-09-15T14:31:22.003" v="607" actId="22"/>
          <ac:picMkLst>
            <pc:docMk/>
            <pc:sldMk cId="2945252878" sldId="293"/>
            <ac:picMk id="7" creationId="{616E1507-4351-B442-F53E-C5E2C4DA09B6}"/>
          </ac:picMkLst>
        </pc:picChg>
      </pc:sldChg>
      <pc:sldChg chg="addSp delSp modSp add mod ord">
        <pc:chgData name="이종은" userId="5cabcc43-02d4-48e1-8252-8be248ae0561" providerId="ADAL" clId="{54FD08B6-476F-47D7-A96A-717F72F5977C}" dt="2022-09-15T14:34:47.159" v="658" actId="1076"/>
        <pc:sldMkLst>
          <pc:docMk/>
          <pc:sldMk cId="3475179219" sldId="293"/>
        </pc:sldMkLst>
        <pc:picChg chg="add mod">
          <ac:chgData name="이종은" userId="5cabcc43-02d4-48e1-8252-8be248ae0561" providerId="ADAL" clId="{54FD08B6-476F-47D7-A96A-717F72F5977C}" dt="2022-09-15T14:33:46.286" v="647" actId="14100"/>
          <ac:picMkLst>
            <pc:docMk/>
            <pc:sldMk cId="3475179219" sldId="293"/>
            <ac:picMk id="6" creationId="{0F7145AC-F678-9E0B-B93A-71D14B2E3FF0}"/>
          </ac:picMkLst>
        </pc:picChg>
        <pc:picChg chg="del">
          <ac:chgData name="이종은" userId="5cabcc43-02d4-48e1-8252-8be248ae0561" providerId="ADAL" clId="{54FD08B6-476F-47D7-A96A-717F72F5977C}" dt="2022-09-15T14:33:26.995" v="641" actId="478"/>
          <ac:picMkLst>
            <pc:docMk/>
            <pc:sldMk cId="3475179219" sldId="293"/>
            <ac:picMk id="8" creationId="{8332BFDB-8117-382C-FAB1-5786F96443C1}"/>
          </ac:picMkLst>
        </pc:picChg>
        <pc:picChg chg="add mod">
          <ac:chgData name="이종은" userId="5cabcc43-02d4-48e1-8252-8be248ae0561" providerId="ADAL" clId="{54FD08B6-476F-47D7-A96A-717F72F5977C}" dt="2022-09-15T14:33:50.232" v="648" actId="1076"/>
          <ac:picMkLst>
            <pc:docMk/>
            <pc:sldMk cId="3475179219" sldId="293"/>
            <ac:picMk id="9" creationId="{37C712B1-D7E0-29DD-39C6-278865DF5091}"/>
          </ac:picMkLst>
        </pc:picChg>
        <pc:picChg chg="add mod modCrop">
          <ac:chgData name="이종은" userId="5cabcc43-02d4-48e1-8252-8be248ae0561" providerId="ADAL" clId="{54FD08B6-476F-47D7-A96A-717F72F5977C}" dt="2022-09-15T14:34:47.159" v="658" actId="1076"/>
          <ac:picMkLst>
            <pc:docMk/>
            <pc:sldMk cId="3475179219" sldId="293"/>
            <ac:picMk id="14" creationId="{EF6BEE36-4604-72ED-9197-0E5E78D68A8B}"/>
          </ac:picMkLst>
        </pc:picChg>
        <pc:picChg chg="del">
          <ac:chgData name="이종은" userId="5cabcc43-02d4-48e1-8252-8be248ae0561" providerId="ADAL" clId="{54FD08B6-476F-47D7-A96A-717F72F5977C}" dt="2022-09-15T14:33:42.231" v="645" actId="478"/>
          <ac:picMkLst>
            <pc:docMk/>
            <pc:sldMk cId="3475179219" sldId="293"/>
            <ac:picMk id="16" creationId="{5DC3B846-B5AC-AD9D-1DD0-72A8FA2B1F7B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13:47:09.7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1 309 24575,'4'0'0,"-1"0"0,1 0 0,-1 0 0,1 1 0,-1 0 0,1-1 0,-1 1 0,1 1 0,4 1 0,8 4 0,127 51 0,214 122 0,159 151 0,-447-284 0,1017 680 0,-1043-699 0,38 24 0,96 47 0,3-26 0,-125-47 0,-24-11 0,0-1 0,1-1 0,0-2 0,65 14 0,-53-22 0,81-4 0,-49-2 0,59 1 0,-1-6 0,208-39 0,-304 37 0,0-2 0,0-2 0,42-23 0,-15 8 0,158-87 0,-114 56 0,21-23 0,-30 18 0,49-17 0,-78 46 0,-1-4 0,71-54 0,181-126 0,-85 62 0,-202 133 0,15-11 0,96-53 0,0 24 0,154-45 0,-69 27 0,72-45 0,-37 33 0,-145 55 0,-35 10 0,162-48 0,-110 58 0,-79 13 0,489-81 0,-507 80-1365,-12 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14:23:29.5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14:23:29.8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14:23:30.2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  <inkml:trace contextRef="#ctx0" brushRef="#br0" timeOffset="1">0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14:23:29.5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14:23:29.8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14:23:30.2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  <inkml:trace contextRef="#ctx0" brushRef="#br0" timeOffset="1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13:48:06.2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24575,'15'0'0,"0"0"0,1 1 0,-1 0 0,0 1 0,0 1 0,0 1 0,0 0 0,-1 1 0,17 7 0,91 37 0,-72-29 0,1-2 0,69 15 0,22 7 0,39 18 0,-92-15 0,205 66 0,-46-15 0,2 5 0,-191-82 0,18 8 0,-30-8 0,63 14 0,-66-20 0,-6-3 0,0-1 0,76 4 0,81-12 0,-83-2 0,846 3 0,-899-2 0,75-14 0,-21 1 0,-25 5-1365,-52 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13:48:25.2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14:23:29.5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14:23:29.8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14:23:30.2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  <inkml:trace contextRef="#ctx0" brushRef="#br0" timeOffset="1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14:23:29.5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14:23:29.8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14:23:30.2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  <inkml:trace contextRef="#ctx0" brushRef="#br0" timeOffset="1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0F96D-AAED-46B4-9287-2FCAFDFE893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5B468-059A-4CD0-BBB5-3391170EE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78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26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46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60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45" y="370304"/>
            <a:ext cx="7912066" cy="4980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45" y="1246917"/>
            <a:ext cx="8635273" cy="4219430"/>
          </a:xfrm>
        </p:spPr>
        <p:txBody>
          <a:bodyPr anchor="t"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542" y="34314"/>
            <a:ext cx="2368292" cy="309201"/>
          </a:xfrm>
        </p:spPr>
        <p:txBody>
          <a:bodyPr/>
          <a:lstStyle/>
          <a:p>
            <a:fld id="{F8D5ED43-C055-4AE5-84AD-C613D5669DD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1" y="33252"/>
            <a:ext cx="4034004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411" y="367530"/>
            <a:ext cx="723207" cy="503578"/>
          </a:xfrm>
        </p:spPr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259345" y="868335"/>
            <a:ext cx="791206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73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51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20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60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61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10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41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F8D5ED43-C055-4AE5-84AD-C613D5669DD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0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345" y="342453"/>
            <a:ext cx="7924535" cy="4980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345" y="1246882"/>
            <a:ext cx="8635273" cy="472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252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5ED43-C055-4AE5-84AD-C613D5669DD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3252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3880" y="342453"/>
            <a:ext cx="710737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DA7263-3CA1-4C20-93E6-03D0CB82327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8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1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cikit-image.org/docs/dev/api/skimage.filter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cikit-image.org/docs/dev/api/skimage.filter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32.png"/><Relationship Id="rId4" Type="http://schemas.openxmlformats.org/officeDocument/2006/relationships/customXml" Target="../ink/ink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customXml" Target="../ink/ink6.xml"/><Relationship Id="rId4" Type="http://schemas.openxmlformats.org/officeDocument/2006/relationships/customXml" Target="../ink/ink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customXml" Target="../ink/ink9.xml"/><Relationship Id="rId4" Type="http://schemas.openxmlformats.org/officeDocument/2006/relationships/customXml" Target="../ink/ink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9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customXml" Target="../ink/ink12.xml"/><Relationship Id="rId4" Type="http://schemas.openxmlformats.org/officeDocument/2006/relationships/customXml" Target="../ink/ink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41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customXml" Target="../ink/ink15.xml"/><Relationship Id="rId4" Type="http://schemas.openxmlformats.org/officeDocument/2006/relationships/customXml" Target="../ink/ink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D17DA-BD87-4AE7-8278-816CB9EB3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EX</a:t>
            </a:r>
            <a:r>
              <a:rPr lang="ko-KR" altLang="en-US" dirty="0"/>
              <a:t> </a:t>
            </a:r>
            <a:r>
              <a:rPr lang="en-US" altLang="ko-KR" dirty="0"/>
              <a:t>2-1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5BB252-D4A2-475F-82DF-FE843024C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edge detection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159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filter &amp; edge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Edge gradient using Sobel and Roberts operator (with </a:t>
            </a:r>
            <a:r>
              <a:rPr lang="en-US" altLang="ko-KR" sz="2000" i="1" dirty="0" err="1"/>
              <a:t>skimage</a:t>
            </a:r>
            <a:r>
              <a:rPr lang="en-US" altLang="ko-KR" sz="2000" dirty="0"/>
              <a:t> module)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1700" dirty="0">
                <a:hlinkClick r:id="rId2"/>
              </a:rPr>
              <a:t>https://scikit-image.org/docs/dev/api/skimage.filters.html</a:t>
            </a:r>
            <a:endParaRPr lang="ko-KR" altLang="en-US" sz="1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F0FD5A-F190-A698-C5AF-2C18891D0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052" y="3162921"/>
            <a:ext cx="4537896" cy="182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93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filter &amp; edge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Edge gradient using Sobel and Roberts operator (with </a:t>
            </a:r>
            <a:r>
              <a:rPr lang="en-US" altLang="ko-KR" sz="2000" i="1" dirty="0" err="1"/>
              <a:t>skimage</a:t>
            </a:r>
            <a:r>
              <a:rPr lang="en-US" altLang="ko-KR" sz="2000" dirty="0"/>
              <a:t> module)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1700" dirty="0">
                <a:hlinkClick r:id="rId2"/>
              </a:rPr>
              <a:t>https://scikit-image.org/docs/dev/api/skimage.filters.html</a:t>
            </a:r>
            <a:endParaRPr lang="ko-KR" altLang="en-US" sz="1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649498-5556-BBB6-88F9-CAF1F3F8E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277" y="3156119"/>
            <a:ext cx="6135446" cy="18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54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filter &amp; edge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Edge gradient using Sobel and Roberts operator</a:t>
            </a:r>
            <a:br>
              <a:rPr lang="en-US" altLang="ko-KR" sz="2000" dirty="0"/>
            </a:br>
            <a:endParaRPr lang="ko-KR" altLang="en-US" sz="1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BFB349-7C76-6059-100F-A972937F0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236" y="2051735"/>
            <a:ext cx="5753528" cy="443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43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filter &amp; edge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Recall: First derivative filters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1600" dirty="0"/>
              <a:t>Sharp changes in gray level of the input image correspond to “</a:t>
            </a:r>
            <a:r>
              <a:rPr lang="en-US" altLang="ko-KR" sz="1600" dirty="0">
                <a:solidFill>
                  <a:srgbClr val="FF0000"/>
                </a:solidFill>
              </a:rPr>
              <a:t>peaks or valleys</a:t>
            </a:r>
            <a:r>
              <a:rPr lang="en-US" altLang="ko-KR" sz="1600" dirty="0"/>
              <a:t>” of</a:t>
            </a:r>
            <a:br>
              <a:rPr lang="en-US" altLang="ko-KR" sz="1600" dirty="0"/>
            </a:br>
            <a:r>
              <a:rPr lang="en-US" altLang="ko-KR" sz="1600" dirty="0"/>
              <a:t>the first derivative of the input image.</a:t>
            </a:r>
            <a:endParaRPr lang="ko-KR" altLang="en-US" sz="17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722A89-134B-49C2-8085-A9DF8E47FB9B}"/>
              </a:ext>
            </a:extLst>
          </p:cNvPr>
          <p:cNvGrpSpPr/>
          <p:nvPr/>
        </p:nvGrpSpPr>
        <p:grpSpPr>
          <a:xfrm>
            <a:off x="1336429" y="3037018"/>
            <a:ext cx="6201653" cy="2429329"/>
            <a:chOff x="1336429" y="3037018"/>
            <a:chExt cx="6201653" cy="242932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5EF2580-33D3-4B0F-88D9-7442DBE44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6429" y="3037018"/>
              <a:ext cx="6201653" cy="2429329"/>
            </a:xfrm>
            <a:prstGeom prst="rect">
              <a:avLst/>
            </a:pr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BBD3BAA-42F5-4D93-AC0A-8C7732DEF628}"/>
                </a:ext>
              </a:extLst>
            </p:cNvPr>
            <p:cNvSpPr/>
            <p:nvPr/>
          </p:nvSpPr>
          <p:spPr>
            <a:xfrm>
              <a:off x="5940977" y="3714480"/>
              <a:ext cx="242945" cy="24792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2572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filter &amp; edge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Second derivative filters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“</a:t>
            </a:r>
            <a:r>
              <a:rPr lang="en-US" altLang="ko-KR" sz="1600" dirty="0"/>
              <a:t>Peaks or valleys” of the first derivative of the input signal, correspond to “</a:t>
            </a:r>
            <a:r>
              <a:rPr lang="en-US" altLang="ko-KR" sz="1600" dirty="0">
                <a:solidFill>
                  <a:srgbClr val="FF0000"/>
                </a:solidFill>
              </a:rPr>
              <a:t>zero-crossings</a:t>
            </a:r>
            <a:r>
              <a:rPr lang="en-US" altLang="ko-KR" sz="1600" dirty="0"/>
              <a:t>” of the </a:t>
            </a:r>
            <a:br>
              <a:rPr lang="en-US" altLang="ko-KR" sz="1600" dirty="0"/>
            </a:br>
            <a:r>
              <a:rPr lang="en-US" altLang="ko-KR" sz="1600" dirty="0"/>
              <a:t>second derivative of the input image.</a:t>
            </a:r>
            <a:endParaRPr lang="ko-KR" altLang="en-US" sz="17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7C0A2AD-074C-48AC-8D7B-15EBFD6348D7}"/>
              </a:ext>
            </a:extLst>
          </p:cNvPr>
          <p:cNvGrpSpPr/>
          <p:nvPr/>
        </p:nvGrpSpPr>
        <p:grpSpPr>
          <a:xfrm>
            <a:off x="794238" y="3076372"/>
            <a:ext cx="7555523" cy="2585200"/>
            <a:chOff x="794238" y="3076372"/>
            <a:chExt cx="7555523" cy="25852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5983126-BC7E-474B-8739-16596643A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4238" y="3076372"/>
              <a:ext cx="7555523" cy="2585200"/>
            </a:xfrm>
            <a:prstGeom prst="rect">
              <a:avLst/>
            </a:prstGeom>
          </p:spPr>
        </p:pic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03DA10E-B973-4400-AB33-2B4190E3A7A4}"/>
                </a:ext>
              </a:extLst>
            </p:cNvPr>
            <p:cNvSpPr/>
            <p:nvPr/>
          </p:nvSpPr>
          <p:spPr>
            <a:xfrm>
              <a:off x="7101562" y="4658188"/>
              <a:ext cx="242945" cy="24792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9721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filter &amp; edge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Second derivative using </a:t>
            </a:r>
            <a:r>
              <a:rPr lang="en-US" altLang="ko-KR" sz="2000" dirty="0" err="1"/>
              <a:t>Laplacian</a:t>
            </a:r>
            <a:r>
              <a:rPr lang="en-US" altLang="ko-KR" sz="2000" dirty="0"/>
              <a:t> of Gaussian</a:t>
            </a:r>
            <a:endParaRPr lang="ko-KR" altLang="en-US" sz="1700" dirty="0"/>
          </a:p>
        </p:txBody>
      </p:sp>
      <p:sp>
        <p:nvSpPr>
          <p:cNvPr id="9" name="직사각형 8"/>
          <p:cNvSpPr/>
          <p:nvPr/>
        </p:nvSpPr>
        <p:spPr>
          <a:xfrm>
            <a:off x="5680662" y="1943409"/>
            <a:ext cx="3392129" cy="3367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Algorithm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Compute </a:t>
            </a:r>
            <a:r>
              <a:rPr lang="en-US" altLang="ko-KR" dirty="0" err="1"/>
              <a:t>LoG</a:t>
            </a:r>
            <a:endParaRPr lang="en-US" altLang="ko-KR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Compute zero crossings on </a:t>
            </a:r>
            <a:r>
              <a:rPr lang="en-US" altLang="ko-KR" dirty="0" err="1"/>
              <a:t>LoG</a:t>
            </a:r>
            <a:endParaRPr lang="en-US" altLang="ko-KR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Compute a threshold for local </a:t>
            </a:r>
            <a:r>
              <a:rPr lang="en-US" altLang="ko-KR" dirty="0" err="1"/>
              <a:t>LoG</a:t>
            </a:r>
            <a:r>
              <a:rPr lang="en-US" altLang="ko-KR" dirty="0"/>
              <a:t> difference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Edge pixels = zero crossing &amp;&amp; local difference &gt; threshold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211597-1AA6-1D41-D1F4-628FB27FE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5" y="1943409"/>
            <a:ext cx="5421317" cy="462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12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filter &amp; edge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Second derivative using </a:t>
            </a:r>
            <a:r>
              <a:rPr lang="en-US" altLang="ko-KR" sz="2000" dirty="0" err="1"/>
              <a:t>Laplacian</a:t>
            </a:r>
            <a:r>
              <a:rPr lang="en-US" altLang="ko-KR" sz="2000" dirty="0"/>
              <a:t> of Gaussian</a:t>
            </a:r>
            <a:endParaRPr lang="ko-KR" altLang="en-US" sz="1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0BB50E-9277-AD4A-474D-8512E8880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740" y="1944756"/>
            <a:ext cx="4222519" cy="469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Canny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Canny Edge Detection Algorithm</a:t>
            </a:r>
            <a:endParaRPr lang="ko-KR" altLang="en-US" sz="17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A3AE93-0CC3-43C3-856D-D94C79FB4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08" y="2642939"/>
            <a:ext cx="3915277" cy="197351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861644" y="2224142"/>
            <a:ext cx="3444571" cy="253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Canny Algorithm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Gaussian Smoothing (optional)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Gradient calculation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Non-maximum suppression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Hysteresis thresholding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31505" y="2839476"/>
            <a:ext cx="2730845" cy="329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>
            <a:cxnSpLocks/>
          </p:cNvCxnSpPr>
          <p:nvPr/>
        </p:nvCxnSpPr>
        <p:spPr>
          <a:xfrm flipV="1">
            <a:off x="3562350" y="2476501"/>
            <a:ext cx="1164490" cy="5397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689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Canny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Canny Edge Detection Algorithm</a:t>
            </a:r>
            <a:endParaRPr lang="ko-KR" altLang="en-US" sz="1700" dirty="0"/>
          </a:p>
        </p:txBody>
      </p:sp>
      <p:sp>
        <p:nvSpPr>
          <p:cNvPr id="9" name="직사각형 8"/>
          <p:cNvSpPr/>
          <p:nvPr/>
        </p:nvSpPr>
        <p:spPr>
          <a:xfrm>
            <a:off x="4861644" y="2224142"/>
            <a:ext cx="3444571" cy="253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Canny Algorithm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Gaussian Smoothing (optional)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Gradient calculation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Non-maximum suppression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Hysteresis thresholding</a:t>
            </a:r>
          </a:p>
        </p:txBody>
      </p:sp>
    </p:spTree>
    <p:extLst>
      <p:ext uri="{BB962C8B-B14F-4D97-AF65-F5344CB8AC3E}">
        <p14:creationId xmlns:p14="http://schemas.microsoft.com/office/powerpoint/2010/main" val="820803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Canny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Canny Edge Detection Algorithm</a:t>
            </a:r>
            <a:endParaRPr lang="ko-KR" altLang="en-US" sz="1700" dirty="0"/>
          </a:p>
        </p:txBody>
      </p:sp>
      <p:sp>
        <p:nvSpPr>
          <p:cNvPr id="9" name="직사각형 8"/>
          <p:cNvSpPr/>
          <p:nvPr/>
        </p:nvSpPr>
        <p:spPr>
          <a:xfrm>
            <a:off x="4861644" y="2224142"/>
            <a:ext cx="3444571" cy="253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Canny Algorithm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Gaussian Smoothing (optional)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Gradient calculation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Non-maximum suppression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Hysteresis thresholding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3CEB764-40C3-0BBE-0EA1-39217B101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84" y="2669658"/>
            <a:ext cx="3284200" cy="117353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91197D-783D-2F22-A01D-CF7EDD927B58}"/>
              </a:ext>
            </a:extLst>
          </p:cNvPr>
          <p:cNvSpPr/>
          <p:nvPr/>
        </p:nvSpPr>
        <p:spPr>
          <a:xfrm>
            <a:off x="757598" y="4008436"/>
            <a:ext cx="34445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/>
              <a:t>Gradient direction is always </a:t>
            </a:r>
            <a:r>
              <a:rPr lang="en-US" altLang="ko-KR" sz="1800" b="1" dirty="0"/>
              <a:t>perpendicular to edges</a:t>
            </a:r>
            <a:r>
              <a:rPr lang="en-US" altLang="ko-KR" sz="18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7800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2d difference operators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5774E92-9B95-4123-B29D-F5E0D6956F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sz="2000" dirty="0"/>
                  <a:t>Image gradient (first derivative)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endParaRPr lang="ko-KR" altLang="en-US" sz="1800" dirty="0"/>
              </a:p>
              <a:p>
                <a:endParaRPr lang="en-US" altLang="ko-KR" sz="2000" dirty="0"/>
              </a:p>
              <a:p>
                <a:r>
                  <a:rPr lang="en-US" altLang="ko-KR" sz="2000" dirty="0"/>
                  <a:t>Edge strength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ko-KR" sz="1800" dirty="0"/>
              </a:p>
              <a:p>
                <a:endParaRPr lang="en-US" altLang="ko-KR" sz="2100" dirty="0"/>
              </a:p>
              <a:p>
                <a:r>
                  <a:rPr lang="en-US" altLang="ko-KR" sz="2100" dirty="0"/>
                  <a:t>Second derivative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ko-KR" altLang="en-US" sz="1800" dirty="0"/>
              </a:p>
              <a:p>
                <a:pPr lvl="1"/>
                <a:endParaRPr lang="ko-KR" altLang="en-US" sz="17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5774E92-9B95-4123-B29D-F5E0D6956F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5" t="-7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986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Canny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Canny Edge Detection Algorithm</a:t>
            </a:r>
            <a:endParaRPr lang="ko-KR" altLang="en-US" sz="1700" dirty="0"/>
          </a:p>
        </p:txBody>
      </p:sp>
      <p:sp>
        <p:nvSpPr>
          <p:cNvPr id="9" name="직사각형 8"/>
          <p:cNvSpPr/>
          <p:nvPr/>
        </p:nvSpPr>
        <p:spPr>
          <a:xfrm>
            <a:off x="4861644" y="2224142"/>
            <a:ext cx="3444571" cy="253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Canny Algorithm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Gaussian Smoothing (optional)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Gradient calculation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Non-maximum suppression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Hysteresis thresholding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2021036-97BC-4854-BB79-A96D8E9196FE}"/>
              </a:ext>
            </a:extLst>
          </p:cNvPr>
          <p:cNvGrpSpPr/>
          <p:nvPr/>
        </p:nvGrpSpPr>
        <p:grpSpPr>
          <a:xfrm>
            <a:off x="944287" y="2344449"/>
            <a:ext cx="2922864" cy="3049639"/>
            <a:chOff x="944287" y="2344449"/>
            <a:chExt cx="2922864" cy="304963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F8CCE8A-D3DF-4B72-9E05-12DF1266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4287" y="2344449"/>
              <a:ext cx="2922864" cy="3049639"/>
            </a:xfrm>
            <a:prstGeom prst="rect">
              <a:avLst/>
            </a:pr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4DA15BE-6377-4B88-ADC0-B358CB8EDBD4}"/>
                </a:ext>
              </a:extLst>
            </p:cNvPr>
            <p:cNvSpPr/>
            <p:nvPr/>
          </p:nvSpPr>
          <p:spPr>
            <a:xfrm>
              <a:off x="1076877" y="2584180"/>
              <a:ext cx="180423" cy="19077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276545C-E4FD-4BC5-9711-3029845AA667}"/>
                </a:ext>
              </a:extLst>
            </p:cNvPr>
            <p:cNvSpPr/>
            <p:nvPr/>
          </p:nvSpPr>
          <p:spPr>
            <a:xfrm>
              <a:off x="1622977" y="2363499"/>
              <a:ext cx="180423" cy="19077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타원 6">
            <a:extLst>
              <a:ext uri="{FF2B5EF4-FFF2-40B4-BE49-F238E27FC236}">
                <a16:creationId xmlns:a16="http://schemas.microsoft.com/office/drawing/2014/main" id="{AB1E282D-2102-47EA-021C-933D349D33A9}"/>
              </a:ext>
            </a:extLst>
          </p:cNvPr>
          <p:cNvSpPr/>
          <p:nvPr/>
        </p:nvSpPr>
        <p:spPr>
          <a:xfrm>
            <a:off x="1622976" y="4228269"/>
            <a:ext cx="477493" cy="4828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916047A-D91F-8652-A2A1-2FE93FBEAA30}"/>
              </a:ext>
            </a:extLst>
          </p:cNvPr>
          <p:cNvSpPr/>
          <p:nvPr/>
        </p:nvSpPr>
        <p:spPr>
          <a:xfrm>
            <a:off x="2155923" y="3718886"/>
            <a:ext cx="477493" cy="4828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388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Canny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Canny Edge Detection Algorithm</a:t>
            </a:r>
            <a:endParaRPr lang="ko-KR" altLang="en-US" sz="1700" dirty="0"/>
          </a:p>
        </p:txBody>
      </p:sp>
      <p:sp>
        <p:nvSpPr>
          <p:cNvPr id="9" name="직사각형 8"/>
          <p:cNvSpPr/>
          <p:nvPr/>
        </p:nvSpPr>
        <p:spPr>
          <a:xfrm>
            <a:off x="4861644" y="2224142"/>
            <a:ext cx="3444571" cy="253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Canny Algorithm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Gaussian Smoothing (optional)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Gradient calculation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Non-maximum suppression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Hysteresis thresholding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E279C6B-DCCD-AAF7-6C77-AF0ACB0AF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45" y="2845305"/>
            <a:ext cx="4413477" cy="180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94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Canny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Canny Edge Detection Algorithm</a:t>
            </a:r>
            <a:endParaRPr lang="ko-KR" altLang="en-US" sz="1700" dirty="0"/>
          </a:p>
        </p:txBody>
      </p:sp>
      <p:sp>
        <p:nvSpPr>
          <p:cNvPr id="9" name="직사각형 8"/>
          <p:cNvSpPr/>
          <p:nvPr/>
        </p:nvSpPr>
        <p:spPr>
          <a:xfrm>
            <a:off x="4861644" y="2224142"/>
            <a:ext cx="3444571" cy="253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Canny Algorithm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Gaussian Smoothing (optional)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Gradient calculation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Non-maximum suppression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Hysteresis thresholding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E508D68-ACD4-48E4-A4E9-CDAE5D2E8D56}"/>
              </a:ext>
            </a:extLst>
          </p:cNvPr>
          <p:cNvCxnSpPr>
            <a:cxnSpLocks/>
          </p:cNvCxnSpPr>
          <p:nvPr/>
        </p:nvCxnSpPr>
        <p:spPr>
          <a:xfrm>
            <a:off x="539750" y="2376542"/>
            <a:ext cx="0" cy="22843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147C8F4-AB1C-4AFC-BEEE-6FD05E97A934}"/>
              </a:ext>
            </a:extLst>
          </p:cNvPr>
          <p:cNvCxnSpPr>
            <a:cxnSpLocks/>
          </p:cNvCxnSpPr>
          <p:nvPr/>
        </p:nvCxnSpPr>
        <p:spPr>
          <a:xfrm flipH="1">
            <a:off x="539750" y="4660900"/>
            <a:ext cx="367562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801DDC3-D74A-4D81-AF48-9AC80C690E69}"/>
              </a:ext>
            </a:extLst>
          </p:cNvPr>
          <p:cNvCxnSpPr>
            <a:cxnSpLocks/>
          </p:cNvCxnSpPr>
          <p:nvPr/>
        </p:nvCxnSpPr>
        <p:spPr>
          <a:xfrm flipH="1">
            <a:off x="539750" y="2940050"/>
            <a:ext cx="3675628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11E017-284A-4914-9FC1-3398B53DAA46}"/>
              </a:ext>
            </a:extLst>
          </p:cNvPr>
          <p:cNvCxnSpPr>
            <a:cxnSpLocks/>
          </p:cNvCxnSpPr>
          <p:nvPr/>
        </p:nvCxnSpPr>
        <p:spPr>
          <a:xfrm flipH="1">
            <a:off x="539750" y="3905250"/>
            <a:ext cx="3675628" cy="0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D59827E-204A-4ABC-8722-BE4646790C61}"/>
              </a:ext>
            </a:extLst>
          </p:cNvPr>
          <p:cNvSpPr/>
          <p:nvPr/>
        </p:nvSpPr>
        <p:spPr>
          <a:xfrm>
            <a:off x="1642911" y="2332439"/>
            <a:ext cx="1469306" cy="41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Strong edges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070AEC-71DF-4A85-937C-8C19CA3B302A}"/>
              </a:ext>
            </a:extLst>
          </p:cNvPr>
          <p:cNvSpPr/>
          <p:nvPr/>
        </p:nvSpPr>
        <p:spPr>
          <a:xfrm>
            <a:off x="1642911" y="3213490"/>
            <a:ext cx="1469306" cy="41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Weak edges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F058C32-7654-4D55-A1F8-28C7D2CD8792}"/>
              </a:ext>
            </a:extLst>
          </p:cNvPr>
          <p:cNvSpPr/>
          <p:nvPr/>
        </p:nvSpPr>
        <p:spPr>
          <a:xfrm>
            <a:off x="1642911" y="4025572"/>
            <a:ext cx="1469306" cy="41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No edges 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6772B8DC-28CC-8BB4-CE26-0D3234C5961C}"/>
                  </a:ext>
                </a:extLst>
              </p14:cNvPr>
              <p14:cNvContentPartPr/>
              <p14:nvPr/>
            </p14:nvContentPartPr>
            <p14:xfrm>
              <a:off x="986979" y="2598809"/>
              <a:ext cx="3024720" cy="729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6772B8DC-28CC-8BB4-CE26-0D3234C596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2659" y="2594489"/>
                <a:ext cx="3033360" cy="73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64CBC56-DC20-A44B-AF7D-AD7CCC5B9F66}"/>
                  </a:ext>
                </a:extLst>
              </p14:cNvPr>
              <p14:cNvContentPartPr/>
              <p14:nvPr/>
            </p14:nvContentPartPr>
            <p14:xfrm>
              <a:off x="1053219" y="3425009"/>
              <a:ext cx="1416960" cy="2602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64CBC56-DC20-A44B-AF7D-AD7CCC5B9F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8899" y="3420689"/>
                <a:ext cx="14256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A1D78919-5549-0706-C160-407982E3EF18}"/>
                  </a:ext>
                </a:extLst>
              </p14:cNvPr>
              <p14:cNvContentPartPr/>
              <p14:nvPr/>
            </p14:nvContentPartPr>
            <p14:xfrm>
              <a:off x="3604179" y="5353529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1D78919-5549-0706-C160-407982E3EF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99859" y="534920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4427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Canny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999B07-EDFF-9D63-D8DD-D0544F867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48" y="2527957"/>
            <a:ext cx="8408504" cy="206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54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Lung nodule segmentation</a:t>
            </a:r>
            <a:endParaRPr lang="ko-KR" altLang="en-US" sz="17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942E7E4-9789-85F8-2EB0-524DBF27D870}"/>
              </a:ext>
            </a:extLst>
          </p:cNvPr>
          <p:cNvGrpSpPr/>
          <p:nvPr/>
        </p:nvGrpSpPr>
        <p:grpSpPr>
          <a:xfrm>
            <a:off x="1093179" y="298049"/>
            <a:ext cx="360" cy="360"/>
            <a:chOff x="1093179" y="298049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262703B4-103C-25F5-7E09-1A07E71BDF46}"/>
                    </a:ext>
                  </a:extLst>
                </p14:cNvPr>
                <p14:cNvContentPartPr/>
                <p14:nvPr/>
              </p14:nvContentPartPr>
              <p14:xfrm>
                <a:off x="1093179" y="298049"/>
                <a:ext cx="360" cy="36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262703B4-103C-25F5-7E09-1A07E71BDF4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8859" y="29372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E634F4EF-5F2B-3622-B284-CACFAD3EE5DA}"/>
                    </a:ext>
                  </a:extLst>
                </p14:cNvPr>
                <p14:cNvContentPartPr/>
                <p14:nvPr/>
              </p14:nvContentPartPr>
              <p14:xfrm>
                <a:off x="1093179" y="298049"/>
                <a:ext cx="360" cy="3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E634F4EF-5F2B-3622-B284-CACFAD3EE5D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8859" y="29372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2FA3A5A6-FCF1-B5FC-2CCA-6B5EE84CBF22}"/>
                  </a:ext>
                </a:extLst>
              </p14:cNvPr>
              <p14:cNvContentPartPr/>
              <p14:nvPr/>
            </p14:nvContentPartPr>
            <p14:xfrm>
              <a:off x="1060059" y="403889"/>
              <a:ext cx="36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2FA3A5A6-FCF1-B5FC-2CCA-6B5EE84CBF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5739" y="399569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D7583B65-4C9E-F4CB-B2FE-49AD91698B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4721" y="2048036"/>
            <a:ext cx="3621270" cy="33715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5F52074-6032-B755-C759-55D133CE4B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009" y="2466909"/>
            <a:ext cx="3899100" cy="253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2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Lung nodule segmentation</a:t>
            </a:r>
            <a:endParaRPr lang="ko-KR" altLang="en-US" sz="17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942E7E4-9789-85F8-2EB0-524DBF27D870}"/>
              </a:ext>
            </a:extLst>
          </p:cNvPr>
          <p:cNvGrpSpPr/>
          <p:nvPr/>
        </p:nvGrpSpPr>
        <p:grpSpPr>
          <a:xfrm>
            <a:off x="1093179" y="298049"/>
            <a:ext cx="360" cy="360"/>
            <a:chOff x="1093179" y="298049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262703B4-103C-25F5-7E09-1A07E71BDF46}"/>
                    </a:ext>
                  </a:extLst>
                </p14:cNvPr>
                <p14:cNvContentPartPr/>
                <p14:nvPr/>
              </p14:nvContentPartPr>
              <p14:xfrm>
                <a:off x="1093179" y="298049"/>
                <a:ext cx="360" cy="36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262703B4-103C-25F5-7E09-1A07E71BDF4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8859" y="29372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E634F4EF-5F2B-3622-B284-CACFAD3EE5DA}"/>
                    </a:ext>
                  </a:extLst>
                </p14:cNvPr>
                <p14:cNvContentPartPr/>
                <p14:nvPr/>
              </p14:nvContentPartPr>
              <p14:xfrm>
                <a:off x="1093179" y="298049"/>
                <a:ext cx="360" cy="3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E634F4EF-5F2B-3622-B284-CACFAD3EE5D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8859" y="29372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2FA3A5A6-FCF1-B5FC-2CCA-6B5EE84CBF22}"/>
                  </a:ext>
                </a:extLst>
              </p14:cNvPr>
              <p14:cNvContentPartPr/>
              <p14:nvPr/>
            </p14:nvContentPartPr>
            <p14:xfrm>
              <a:off x="1060059" y="403889"/>
              <a:ext cx="36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2FA3A5A6-FCF1-B5FC-2CCA-6B5EE84CBF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5739" y="399569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1C466CE9-0A98-3F37-2C86-FC5039DF45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9443" y="2071807"/>
            <a:ext cx="6785113" cy="420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39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Lung nodule segmentation</a:t>
            </a:r>
            <a:endParaRPr lang="ko-KR" altLang="en-US" sz="17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942E7E4-9789-85F8-2EB0-524DBF27D870}"/>
              </a:ext>
            </a:extLst>
          </p:cNvPr>
          <p:cNvGrpSpPr/>
          <p:nvPr/>
        </p:nvGrpSpPr>
        <p:grpSpPr>
          <a:xfrm>
            <a:off x="1093179" y="298049"/>
            <a:ext cx="360" cy="360"/>
            <a:chOff x="1093179" y="298049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262703B4-103C-25F5-7E09-1A07E71BDF46}"/>
                    </a:ext>
                  </a:extLst>
                </p14:cNvPr>
                <p14:cNvContentPartPr/>
                <p14:nvPr/>
              </p14:nvContentPartPr>
              <p14:xfrm>
                <a:off x="1093179" y="298049"/>
                <a:ext cx="360" cy="36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262703B4-103C-25F5-7E09-1A07E71BDF4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8859" y="29372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E634F4EF-5F2B-3622-B284-CACFAD3EE5DA}"/>
                    </a:ext>
                  </a:extLst>
                </p14:cNvPr>
                <p14:cNvContentPartPr/>
                <p14:nvPr/>
              </p14:nvContentPartPr>
              <p14:xfrm>
                <a:off x="1093179" y="298049"/>
                <a:ext cx="360" cy="3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E634F4EF-5F2B-3622-B284-CACFAD3EE5D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8859" y="29372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2FA3A5A6-FCF1-B5FC-2CCA-6B5EE84CBF22}"/>
                  </a:ext>
                </a:extLst>
              </p14:cNvPr>
              <p14:cNvContentPartPr/>
              <p14:nvPr/>
            </p14:nvContentPartPr>
            <p14:xfrm>
              <a:off x="1060059" y="403889"/>
              <a:ext cx="36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2FA3A5A6-FCF1-B5FC-2CCA-6B5EE84CBF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5739" y="399569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0F7145AC-F678-9E0B-B93A-71D14B2E3F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10" y="2835698"/>
            <a:ext cx="4328949" cy="21073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7C712B1-D7E0-29DD-39C6-278865DF50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9704" y="2501796"/>
            <a:ext cx="4511775" cy="277516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F6BEE36-4604-72ED-9197-0E5E78D68A8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6200" t="51463"/>
          <a:stretch/>
        </p:blipFill>
        <p:spPr>
          <a:xfrm>
            <a:off x="4516614" y="139148"/>
            <a:ext cx="4328948" cy="203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79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Lung nodule segmentation</a:t>
            </a:r>
            <a:endParaRPr lang="ko-KR" altLang="en-US" sz="17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942E7E4-9789-85F8-2EB0-524DBF27D870}"/>
              </a:ext>
            </a:extLst>
          </p:cNvPr>
          <p:cNvGrpSpPr/>
          <p:nvPr/>
        </p:nvGrpSpPr>
        <p:grpSpPr>
          <a:xfrm>
            <a:off x="1093179" y="298049"/>
            <a:ext cx="360" cy="360"/>
            <a:chOff x="1093179" y="298049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262703B4-103C-25F5-7E09-1A07E71BDF46}"/>
                    </a:ext>
                  </a:extLst>
                </p14:cNvPr>
                <p14:cNvContentPartPr/>
                <p14:nvPr/>
              </p14:nvContentPartPr>
              <p14:xfrm>
                <a:off x="1093179" y="298049"/>
                <a:ext cx="360" cy="36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262703B4-103C-25F5-7E09-1A07E71BDF4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8859" y="29372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E634F4EF-5F2B-3622-B284-CACFAD3EE5DA}"/>
                    </a:ext>
                  </a:extLst>
                </p14:cNvPr>
                <p14:cNvContentPartPr/>
                <p14:nvPr/>
              </p14:nvContentPartPr>
              <p14:xfrm>
                <a:off x="1093179" y="298049"/>
                <a:ext cx="360" cy="3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E634F4EF-5F2B-3622-B284-CACFAD3EE5D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8859" y="29372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2FA3A5A6-FCF1-B5FC-2CCA-6B5EE84CBF22}"/>
                  </a:ext>
                </a:extLst>
              </p14:cNvPr>
              <p14:cNvContentPartPr/>
              <p14:nvPr/>
            </p14:nvContentPartPr>
            <p14:xfrm>
              <a:off x="1060059" y="403889"/>
              <a:ext cx="36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2FA3A5A6-FCF1-B5FC-2CCA-6B5EE84CBF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5739" y="399569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8332BFDB-8117-382C-FAB1-5786F96443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286" y="2742302"/>
            <a:ext cx="4079420" cy="23683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DC3B846-B5AC-AD9D-1DD0-72A8FA2B1F7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0866"/>
          <a:stretch/>
        </p:blipFill>
        <p:spPr>
          <a:xfrm>
            <a:off x="4390342" y="2511804"/>
            <a:ext cx="4611335" cy="282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9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2d difference operators</a:t>
            </a:r>
            <a:endParaRPr lang="ko-KR" altLang="en-US" dirty="0"/>
          </a:p>
        </p:txBody>
      </p:sp>
      <p:grpSp>
        <p:nvGrpSpPr>
          <p:cNvPr id="6" name="Group 29">
            <a:extLst>
              <a:ext uri="{FF2B5EF4-FFF2-40B4-BE49-F238E27FC236}">
                <a16:creationId xmlns:a16="http://schemas.microsoft.com/office/drawing/2014/main" id="{664483BE-225F-4FE2-A2B3-9EDDC09696F0}"/>
              </a:ext>
            </a:extLst>
          </p:cNvPr>
          <p:cNvGrpSpPr>
            <a:grpSpLocks/>
          </p:cNvGrpSpPr>
          <p:nvPr/>
        </p:nvGrpSpPr>
        <p:grpSpPr bwMode="auto">
          <a:xfrm>
            <a:off x="1082550" y="1853853"/>
            <a:ext cx="6978900" cy="3150294"/>
            <a:chOff x="860" y="948"/>
            <a:chExt cx="3992" cy="1802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C2380ED3-0876-4BDE-8660-DC9C83AE60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" y="948"/>
              <a:ext cx="3992" cy="180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58C3E8A0-0A0D-4539-AA79-DBE3AB606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1117"/>
              <a:ext cx="227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8A41E548-B6E5-4E41-84F0-FA550DB64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1843"/>
              <a:ext cx="227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7FAF852D-7606-4413-905A-F3123480C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2433"/>
              <a:ext cx="227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50B7A040-8261-4E2A-AE0C-BA82DAC50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" y="1117"/>
              <a:ext cx="227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E5C24E10-7616-4588-9978-5D1BF4200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843"/>
              <a:ext cx="227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E90DCCEE-CD2C-4E84-AEEE-AE08FF712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478"/>
              <a:ext cx="227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20">
                  <a:extLst>
                    <a:ext uri="{FF2B5EF4-FFF2-40B4-BE49-F238E27FC236}">
                      <a16:creationId xmlns:a16="http://schemas.microsoft.com/office/drawing/2014/main" id="{0F47C575-AEF6-440C-BC04-9A138F96A9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14" y="1071"/>
                  <a:ext cx="337" cy="2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altLang="ko-KR" b="0" i="1" dirty="0"/>
                </a:p>
              </p:txBody>
            </p:sp>
          </mc:Choice>
          <mc:Fallback xmlns="">
            <p:sp>
              <p:nvSpPr>
                <p:cNvPr id="14" name="Text Box 20">
                  <a:extLst>
                    <a:ext uri="{FF2B5EF4-FFF2-40B4-BE49-F238E27FC236}">
                      <a16:creationId xmlns:a16="http://schemas.microsoft.com/office/drawing/2014/main" id="{0F47C575-AEF6-440C-BC04-9A138F96A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14" y="1071"/>
                  <a:ext cx="337" cy="26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21">
                  <a:extLst>
                    <a:ext uri="{FF2B5EF4-FFF2-40B4-BE49-F238E27FC236}">
                      <a16:creationId xmlns:a16="http://schemas.microsoft.com/office/drawing/2014/main" id="{A965BFAC-03D0-4BBA-B310-4FD3B1F202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4" y="1781"/>
                  <a:ext cx="337" cy="2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altLang="ko-KR" b="0" i="1" dirty="0"/>
                </a:p>
              </p:txBody>
            </p:sp>
          </mc:Choice>
          <mc:Fallback xmlns="">
            <p:sp>
              <p:nvSpPr>
                <p:cNvPr id="15" name="Text Box 21">
                  <a:extLst>
                    <a:ext uri="{FF2B5EF4-FFF2-40B4-BE49-F238E27FC236}">
                      <a16:creationId xmlns:a16="http://schemas.microsoft.com/office/drawing/2014/main" id="{A965BFAC-03D0-4BBA-B310-4FD3B1F202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24" y="1781"/>
                  <a:ext cx="337" cy="26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22">
                  <a:extLst>
                    <a:ext uri="{FF2B5EF4-FFF2-40B4-BE49-F238E27FC236}">
                      <a16:creationId xmlns:a16="http://schemas.microsoft.com/office/drawing/2014/main" id="{E1BD31B3-E5FF-4F77-A2FC-EB49F2534A7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00" y="2407"/>
                  <a:ext cx="337" cy="2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altLang="ko-KR" b="0" i="1" dirty="0"/>
                </a:p>
              </p:txBody>
            </p:sp>
          </mc:Choice>
          <mc:Fallback xmlns="">
            <p:sp>
              <p:nvSpPr>
                <p:cNvPr id="16" name="Text Box 22">
                  <a:extLst>
                    <a:ext uri="{FF2B5EF4-FFF2-40B4-BE49-F238E27FC236}">
                      <a16:creationId xmlns:a16="http://schemas.microsoft.com/office/drawing/2014/main" id="{E1BD31B3-E5FF-4F77-A2FC-EB49F2534A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00" y="2407"/>
                  <a:ext cx="337" cy="26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3">
                  <a:extLst>
                    <a:ext uri="{FF2B5EF4-FFF2-40B4-BE49-F238E27FC236}">
                      <a16:creationId xmlns:a16="http://schemas.microsoft.com/office/drawing/2014/main" id="{7AE1735D-ECF6-4734-B97E-F357391BBF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89" y="1771"/>
                  <a:ext cx="342" cy="2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altLang="ko-KR" b="0" i="1" dirty="0"/>
                </a:p>
              </p:txBody>
            </p:sp>
          </mc:Choice>
          <mc:Fallback xmlns="">
            <p:sp>
              <p:nvSpPr>
                <p:cNvPr id="17" name="Text Box 23">
                  <a:extLst>
                    <a:ext uri="{FF2B5EF4-FFF2-40B4-BE49-F238E27FC236}">
                      <a16:creationId xmlns:a16="http://schemas.microsoft.com/office/drawing/2014/main" id="{7AE1735D-ECF6-4734-B97E-F357391BBF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89" y="1771"/>
                  <a:ext cx="342" cy="281"/>
                </a:xfrm>
                <a:prstGeom prst="rect">
                  <a:avLst/>
                </a:prstGeom>
                <a:blipFill>
                  <a:blip r:embed="rId6"/>
                  <a:stretch>
                    <a:fillRect b="-617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27">
                  <a:extLst>
                    <a:ext uri="{FF2B5EF4-FFF2-40B4-BE49-F238E27FC236}">
                      <a16:creationId xmlns:a16="http://schemas.microsoft.com/office/drawing/2014/main" id="{BCCF0533-D511-481C-A01C-AAD948BEEDA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29" y="2397"/>
                  <a:ext cx="342" cy="2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altLang="ko-KR" b="0" i="1" dirty="0"/>
                </a:p>
              </p:txBody>
            </p:sp>
          </mc:Choice>
          <mc:Fallback xmlns="">
            <p:sp>
              <p:nvSpPr>
                <p:cNvPr id="18" name="Text Box 27">
                  <a:extLst>
                    <a:ext uri="{FF2B5EF4-FFF2-40B4-BE49-F238E27FC236}">
                      <a16:creationId xmlns:a16="http://schemas.microsoft.com/office/drawing/2014/main" id="{BCCF0533-D511-481C-A01C-AAD948BEED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29" y="2397"/>
                  <a:ext cx="342" cy="281"/>
                </a:xfrm>
                <a:prstGeom prst="rect">
                  <a:avLst/>
                </a:prstGeom>
                <a:blipFill>
                  <a:blip r:embed="rId7"/>
                  <a:stretch>
                    <a:fillRect b="-625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28">
                  <a:extLst>
                    <a:ext uri="{FF2B5EF4-FFF2-40B4-BE49-F238E27FC236}">
                      <a16:creationId xmlns:a16="http://schemas.microsoft.com/office/drawing/2014/main" id="{36E59958-6F88-4F7B-9B5D-9265C8A224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67" y="1063"/>
                  <a:ext cx="342" cy="2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altLang="ko-KR" b="0" i="1" dirty="0"/>
                </a:p>
              </p:txBody>
            </p:sp>
          </mc:Choice>
          <mc:Fallback xmlns="">
            <p:sp>
              <p:nvSpPr>
                <p:cNvPr id="19" name="Text Box 28">
                  <a:extLst>
                    <a:ext uri="{FF2B5EF4-FFF2-40B4-BE49-F238E27FC236}">
                      <a16:creationId xmlns:a16="http://schemas.microsoft.com/office/drawing/2014/main" id="{36E59958-6F88-4F7B-9B5D-9265C8A22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67" y="1063"/>
                  <a:ext cx="342" cy="281"/>
                </a:xfrm>
                <a:prstGeom prst="rect">
                  <a:avLst/>
                </a:prstGeom>
                <a:blipFill>
                  <a:blip r:embed="rId8"/>
                  <a:stretch>
                    <a:fillRect b="-617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7657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85" y="355064"/>
            <a:ext cx="7912066" cy="49803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2d difference operators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E06F46-C95B-46CA-B508-125D05E446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4" r="66692" b="79004"/>
          <a:stretch/>
        </p:blipFill>
        <p:spPr>
          <a:xfrm>
            <a:off x="302791" y="2676940"/>
            <a:ext cx="4106510" cy="212718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05CFBE4-0370-4849-9368-81835E47DA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4" r="66692" b="79004"/>
          <a:stretch/>
        </p:blipFill>
        <p:spPr>
          <a:xfrm>
            <a:off x="4734701" y="2676940"/>
            <a:ext cx="4126326" cy="2138318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9072EC1F-F785-461C-AFC0-62A2B72D9723}"/>
              </a:ext>
            </a:extLst>
          </p:cNvPr>
          <p:cNvGrpSpPr/>
          <p:nvPr/>
        </p:nvGrpSpPr>
        <p:grpSpPr>
          <a:xfrm>
            <a:off x="302175" y="3231797"/>
            <a:ext cx="1208033" cy="977707"/>
            <a:chOff x="1198111" y="1330569"/>
            <a:chExt cx="495873" cy="49236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F5A74B8-DD5C-4D98-887B-CB8C8C102C56}"/>
                </a:ext>
              </a:extLst>
            </p:cNvPr>
            <p:cNvSpPr/>
            <p:nvPr/>
          </p:nvSpPr>
          <p:spPr>
            <a:xfrm>
              <a:off x="1201615" y="1330569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-1</a:t>
              </a:r>
              <a:endParaRPr lang="ko-KR" altLang="en-US" sz="20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8B4E146-1F21-4E96-9560-B6B5DDE1910F}"/>
                </a:ext>
              </a:extLst>
            </p:cNvPr>
            <p:cNvSpPr/>
            <p:nvPr/>
          </p:nvSpPr>
          <p:spPr>
            <a:xfrm>
              <a:off x="1365738" y="1330569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</a:t>
              </a:r>
              <a:endParaRPr lang="ko-KR" altLang="en-US" sz="2000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B8348CE-74DB-4881-B9D8-F6CA7DEF6DB6}"/>
                </a:ext>
              </a:extLst>
            </p:cNvPr>
            <p:cNvSpPr/>
            <p:nvPr/>
          </p:nvSpPr>
          <p:spPr>
            <a:xfrm>
              <a:off x="1529861" y="1330569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C7008CE-A0C7-4932-9624-27425AF3ED58}"/>
                </a:ext>
              </a:extLst>
            </p:cNvPr>
            <p:cNvSpPr/>
            <p:nvPr/>
          </p:nvSpPr>
          <p:spPr>
            <a:xfrm>
              <a:off x="1201615" y="1494692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-1</a:t>
              </a:r>
              <a:endParaRPr lang="ko-KR" altLang="en-US" sz="20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AD1D8E6-9336-4505-900A-6B4B0D3186C1}"/>
                </a:ext>
              </a:extLst>
            </p:cNvPr>
            <p:cNvSpPr/>
            <p:nvPr/>
          </p:nvSpPr>
          <p:spPr>
            <a:xfrm>
              <a:off x="1365738" y="1494692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</a:t>
              </a:r>
              <a:endParaRPr lang="ko-KR" altLang="en-US" sz="20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E48FF9D-559C-4B65-9740-62D4DD99822C}"/>
                </a:ext>
              </a:extLst>
            </p:cNvPr>
            <p:cNvSpPr/>
            <p:nvPr/>
          </p:nvSpPr>
          <p:spPr>
            <a:xfrm>
              <a:off x="1529861" y="1494692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D575707-0EBC-4CDF-8CFE-7B06738824FC}"/>
                </a:ext>
              </a:extLst>
            </p:cNvPr>
            <p:cNvSpPr/>
            <p:nvPr/>
          </p:nvSpPr>
          <p:spPr>
            <a:xfrm>
              <a:off x="1198111" y="1658815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-1</a:t>
              </a:r>
              <a:endParaRPr lang="ko-KR" altLang="en-US" sz="20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49BECDE-D995-4801-B28F-EA58AD251EE4}"/>
                </a:ext>
              </a:extLst>
            </p:cNvPr>
            <p:cNvSpPr/>
            <p:nvPr/>
          </p:nvSpPr>
          <p:spPr>
            <a:xfrm>
              <a:off x="1362234" y="1658815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</a:t>
              </a:r>
              <a:endParaRPr lang="ko-KR" altLang="en-US" sz="20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63E8443-AD80-4ACD-BB18-028835FEA2E8}"/>
                </a:ext>
              </a:extLst>
            </p:cNvPr>
            <p:cNvSpPr/>
            <p:nvPr/>
          </p:nvSpPr>
          <p:spPr>
            <a:xfrm>
              <a:off x="1526357" y="1658815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6F06A46-2BDD-40E0-89AD-15B1295A78A9}"/>
              </a:ext>
            </a:extLst>
          </p:cNvPr>
          <p:cNvGrpSpPr/>
          <p:nvPr/>
        </p:nvGrpSpPr>
        <p:grpSpPr>
          <a:xfrm>
            <a:off x="3158451" y="2842840"/>
            <a:ext cx="1202666" cy="977707"/>
            <a:chOff x="1201615" y="1330569"/>
            <a:chExt cx="493670" cy="492369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F996FA5-849B-4534-8F6A-146A251CD7CD}"/>
                </a:ext>
              </a:extLst>
            </p:cNvPr>
            <p:cNvSpPr/>
            <p:nvPr/>
          </p:nvSpPr>
          <p:spPr>
            <a:xfrm>
              <a:off x="1201615" y="1330569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-1</a:t>
              </a:r>
              <a:endParaRPr lang="ko-KR" altLang="en-US" sz="2000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A011C12-25F2-461D-B0C7-AD6A641BFCD0}"/>
                </a:ext>
              </a:extLst>
            </p:cNvPr>
            <p:cNvSpPr/>
            <p:nvPr/>
          </p:nvSpPr>
          <p:spPr>
            <a:xfrm>
              <a:off x="1365738" y="1330569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</a:t>
              </a:r>
              <a:endParaRPr lang="ko-KR" altLang="en-US" sz="20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064A2F0-A8B8-4AF2-A129-60AF1788FCB8}"/>
                </a:ext>
              </a:extLst>
            </p:cNvPr>
            <p:cNvSpPr/>
            <p:nvPr/>
          </p:nvSpPr>
          <p:spPr>
            <a:xfrm>
              <a:off x="1529861" y="1330569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7242E0B-4E39-4E6A-B1FB-BB7ADCDC4460}"/>
                </a:ext>
              </a:extLst>
            </p:cNvPr>
            <p:cNvSpPr/>
            <p:nvPr/>
          </p:nvSpPr>
          <p:spPr>
            <a:xfrm>
              <a:off x="1201615" y="1494692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-1</a:t>
              </a:r>
              <a:endParaRPr lang="ko-KR" altLang="en-US" sz="20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36A3B06-D1AD-4660-8043-8F2D047E39C0}"/>
                </a:ext>
              </a:extLst>
            </p:cNvPr>
            <p:cNvSpPr/>
            <p:nvPr/>
          </p:nvSpPr>
          <p:spPr>
            <a:xfrm>
              <a:off x="1365738" y="1494692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</a:t>
              </a:r>
              <a:endParaRPr lang="ko-KR" altLang="en-US" sz="2000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16FA781-75D3-44CB-B0E7-C379A56EC931}"/>
                </a:ext>
              </a:extLst>
            </p:cNvPr>
            <p:cNvSpPr/>
            <p:nvPr/>
          </p:nvSpPr>
          <p:spPr>
            <a:xfrm>
              <a:off x="1529861" y="1494692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A31F8E3-2DA0-445C-9CEB-8933744816C0}"/>
                </a:ext>
              </a:extLst>
            </p:cNvPr>
            <p:cNvSpPr/>
            <p:nvPr/>
          </p:nvSpPr>
          <p:spPr>
            <a:xfrm>
              <a:off x="1202917" y="1658815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-1</a:t>
              </a:r>
              <a:endParaRPr lang="ko-KR" altLang="en-US" sz="2000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41C333D-1AE8-41A8-BBF4-BC2B7E3CB80E}"/>
                </a:ext>
              </a:extLst>
            </p:cNvPr>
            <p:cNvSpPr/>
            <p:nvPr/>
          </p:nvSpPr>
          <p:spPr>
            <a:xfrm>
              <a:off x="1367039" y="1658815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</a:t>
              </a:r>
              <a:endParaRPr lang="ko-KR" altLang="en-US" sz="20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1F5CA15-4860-43B7-A966-B41F58FD6042}"/>
                </a:ext>
              </a:extLst>
            </p:cNvPr>
            <p:cNvSpPr/>
            <p:nvPr/>
          </p:nvSpPr>
          <p:spPr>
            <a:xfrm>
              <a:off x="1531162" y="1658815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20">
                <a:extLst>
                  <a:ext uri="{FF2B5EF4-FFF2-40B4-BE49-F238E27FC236}">
                    <a16:creationId xmlns:a16="http://schemas.microsoft.com/office/drawing/2014/main" id="{F619A721-0380-4508-BBB9-C4ACF021C6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1470" y="1687954"/>
                <a:ext cx="589392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ko-KR" b="0" i="1" dirty="0"/>
              </a:p>
            </p:txBody>
          </p:sp>
        </mc:Choice>
        <mc:Fallback xmlns="">
          <p:sp>
            <p:nvSpPr>
              <p:cNvPr id="59" name="Text Box 20">
                <a:extLst>
                  <a:ext uri="{FF2B5EF4-FFF2-40B4-BE49-F238E27FC236}">
                    <a16:creationId xmlns:a16="http://schemas.microsoft.com/office/drawing/2014/main" id="{F619A721-0380-4508-BBB9-C4ACF021C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1470" y="1687954"/>
                <a:ext cx="58939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Box 28">
                <a:extLst>
                  <a:ext uri="{FF2B5EF4-FFF2-40B4-BE49-F238E27FC236}">
                    <a16:creationId xmlns:a16="http://schemas.microsoft.com/office/drawing/2014/main" id="{9177E523-556F-46EA-98F4-1087D0AA1F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98918" y="1658234"/>
                <a:ext cx="597892" cy="491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altLang="ko-KR" b="0" i="1" dirty="0"/>
              </a:p>
            </p:txBody>
          </p:sp>
        </mc:Choice>
        <mc:Fallback xmlns="">
          <p:sp>
            <p:nvSpPr>
              <p:cNvPr id="60" name="Text Box 28">
                <a:extLst>
                  <a:ext uri="{FF2B5EF4-FFF2-40B4-BE49-F238E27FC236}">
                    <a16:creationId xmlns:a16="http://schemas.microsoft.com/office/drawing/2014/main" id="{9177E523-556F-46EA-98F4-1087D0AA1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8918" y="1658234"/>
                <a:ext cx="597892" cy="491250"/>
              </a:xfrm>
              <a:prstGeom prst="rect">
                <a:avLst/>
              </a:prstGeom>
              <a:blipFill>
                <a:blip r:embed="rId4"/>
                <a:stretch>
                  <a:fillRect b="-617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그룹 60">
            <a:extLst>
              <a:ext uri="{FF2B5EF4-FFF2-40B4-BE49-F238E27FC236}">
                <a16:creationId xmlns:a16="http://schemas.microsoft.com/office/drawing/2014/main" id="{A284E54C-C4E0-41B7-9AFE-53D453E5E630}"/>
              </a:ext>
            </a:extLst>
          </p:cNvPr>
          <p:cNvGrpSpPr/>
          <p:nvPr/>
        </p:nvGrpSpPr>
        <p:grpSpPr>
          <a:xfrm>
            <a:off x="4734701" y="3231797"/>
            <a:ext cx="1201407" cy="977707"/>
            <a:chOff x="1200831" y="1330569"/>
            <a:chExt cx="493153" cy="492369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F7A08A7-12B1-4564-837C-A24FD445CEF2}"/>
                </a:ext>
              </a:extLst>
            </p:cNvPr>
            <p:cNvSpPr/>
            <p:nvPr/>
          </p:nvSpPr>
          <p:spPr>
            <a:xfrm>
              <a:off x="1201615" y="1330569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35A3B38-0B61-4A4B-84B3-ED8CF83DE52B}"/>
                </a:ext>
              </a:extLst>
            </p:cNvPr>
            <p:cNvSpPr/>
            <p:nvPr/>
          </p:nvSpPr>
          <p:spPr>
            <a:xfrm>
              <a:off x="1365738" y="1330569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CD34C709-E571-4520-9CC3-B2BC8CB43D3E}"/>
                </a:ext>
              </a:extLst>
            </p:cNvPr>
            <p:cNvSpPr/>
            <p:nvPr/>
          </p:nvSpPr>
          <p:spPr>
            <a:xfrm>
              <a:off x="1529861" y="1330569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46752CD-128D-455C-A69B-264269A2F485}"/>
                </a:ext>
              </a:extLst>
            </p:cNvPr>
            <p:cNvSpPr/>
            <p:nvPr/>
          </p:nvSpPr>
          <p:spPr>
            <a:xfrm>
              <a:off x="1201615" y="1494692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</a:t>
              </a:r>
              <a:endParaRPr lang="ko-KR" altLang="en-US" sz="2000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96A1FE6-E3B7-43B0-9FC3-2A215E6A57B9}"/>
                </a:ext>
              </a:extLst>
            </p:cNvPr>
            <p:cNvSpPr/>
            <p:nvPr/>
          </p:nvSpPr>
          <p:spPr>
            <a:xfrm>
              <a:off x="1365738" y="1494692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</a:t>
              </a:r>
              <a:endParaRPr lang="ko-KR" altLang="en-US" sz="2000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59E57E4-A532-4267-952C-2477B23CFB66}"/>
                </a:ext>
              </a:extLst>
            </p:cNvPr>
            <p:cNvSpPr/>
            <p:nvPr/>
          </p:nvSpPr>
          <p:spPr>
            <a:xfrm>
              <a:off x="1529861" y="1494692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</a:t>
              </a:r>
              <a:endParaRPr lang="ko-KR" altLang="en-US" sz="2000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BE134C4-7E5A-4016-A886-294495E1B406}"/>
                </a:ext>
              </a:extLst>
            </p:cNvPr>
            <p:cNvSpPr/>
            <p:nvPr/>
          </p:nvSpPr>
          <p:spPr>
            <a:xfrm>
              <a:off x="1200831" y="1658815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-1</a:t>
              </a:r>
              <a:endParaRPr lang="ko-KR" altLang="en-US" sz="2000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461204C-C780-4364-A2B2-D0BCC1FB3853}"/>
                </a:ext>
              </a:extLst>
            </p:cNvPr>
            <p:cNvSpPr/>
            <p:nvPr/>
          </p:nvSpPr>
          <p:spPr>
            <a:xfrm>
              <a:off x="1364954" y="1658815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-1</a:t>
              </a:r>
              <a:endParaRPr lang="ko-KR" altLang="en-US" sz="2000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EB6E9077-4747-4245-BA10-27C716075E9F}"/>
                </a:ext>
              </a:extLst>
            </p:cNvPr>
            <p:cNvSpPr/>
            <p:nvPr/>
          </p:nvSpPr>
          <p:spPr>
            <a:xfrm>
              <a:off x="1529077" y="1658815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-1</a:t>
              </a:r>
              <a:endParaRPr lang="ko-KR" altLang="en-US" sz="2000" dirty="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8861D8D1-1B1A-446A-B798-80C0CA0BFDA7}"/>
              </a:ext>
            </a:extLst>
          </p:cNvPr>
          <p:cNvGrpSpPr/>
          <p:nvPr/>
        </p:nvGrpSpPr>
        <p:grpSpPr>
          <a:xfrm>
            <a:off x="7633791" y="2842840"/>
            <a:ext cx="1201407" cy="977707"/>
            <a:chOff x="1200831" y="1330569"/>
            <a:chExt cx="493153" cy="492369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BA434DC-81AC-4B36-A1DA-6C55ADBB1172}"/>
                </a:ext>
              </a:extLst>
            </p:cNvPr>
            <p:cNvSpPr/>
            <p:nvPr/>
          </p:nvSpPr>
          <p:spPr>
            <a:xfrm>
              <a:off x="1201615" y="1330569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0320A141-9CA1-4C30-88F9-60DDCB1EF5A8}"/>
                </a:ext>
              </a:extLst>
            </p:cNvPr>
            <p:cNvSpPr/>
            <p:nvPr/>
          </p:nvSpPr>
          <p:spPr>
            <a:xfrm>
              <a:off x="1365738" y="1330569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010CB75-4DA9-4E8B-BD10-B06879AE2488}"/>
                </a:ext>
              </a:extLst>
            </p:cNvPr>
            <p:cNvSpPr/>
            <p:nvPr/>
          </p:nvSpPr>
          <p:spPr>
            <a:xfrm>
              <a:off x="1529861" y="1330569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7A9898A-3BCB-43CF-BD35-BE5659BD439D}"/>
                </a:ext>
              </a:extLst>
            </p:cNvPr>
            <p:cNvSpPr/>
            <p:nvPr/>
          </p:nvSpPr>
          <p:spPr>
            <a:xfrm>
              <a:off x="1201615" y="1494692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</a:t>
              </a:r>
              <a:endParaRPr lang="ko-KR" altLang="en-US" sz="2000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CD6BC6D-4AB3-4B94-B80F-F82AA2B8E665}"/>
                </a:ext>
              </a:extLst>
            </p:cNvPr>
            <p:cNvSpPr/>
            <p:nvPr/>
          </p:nvSpPr>
          <p:spPr>
            <a:xfrm>
              <a:off x="1365738" y="1494692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</a:t>
              </a:r>
              <a:endParaRPr lang="ko-KR" altLang="en-US" sz="2000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6485419-E767-4982-B59F-623D62C3834D}"/>
                </a:ext>
              </a:extLst>
            </p:cNvPr>
            <p:cNvSpPr/>
            <p:nvPr/>
          </p:nvSpPr>
          <p:spPr>
            <a:xfrm>
              <a:off x="1529861" y="1494692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</a:t>
              </a:r>
              <a:endParaRPr lang="ko-KR" altLang="en-US" sz="2000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D0A69FD-BAC2-4CED-B625-709C26BED363}"/>
                </a:ext>
              </a:extLst>
            </p:cNvPr>
            <p:cNvSpPr/>
            <p:nvPr/>
          </p:nvSpPr>
          <p:spPr>
            <a:xfrm>
              <a:off x="1200831" y="1658815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-1</a:t>
              </a:r>
              <a:endParaRPr lang="ko-KR" altLang="en-US" sz="2000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BA07905-4470-4E28-B7AF-B50BB5FDC71E}"/>
                </a:ext>
              </a:extLst>
            </p:cNvPr>
            <p:cNvSpPr/>
            <p:nvPr/>
          </p:nvSpPr>
          <p:spPr>
            <a:xfrm>
              <a:off x="1364954" y="1658815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-1</a:t>
              </a:r>
              <a:endParaRPr lang="ko-KR" altLang="en-US" sz="2000" dirty="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B38A5470-DE0B-4E50-96EC-A8A033778B48}"/>
                </a:ext>
              </a:extLst>
            </p:cNvPr>
            <p:cNvSpPr/>
            <p:nvPr/>
          </p:nvSpPr>
          <p:spPr>
            <a:xfrm>
              <a:off x="1529077" y="1658815"/>
              <a:ext cx="164123" cy="1641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-1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00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filter &amp; edge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Edge gradient using Prewitt operator (without </a:t>
            </a:r>
            <a:r>
              <a:rPr lang="en-US" altLang="ko-KR" sz="2000" i="1" dirty="0" err="1"/>
              <a:t>skimage</a:t>
            </a:r>
            <a:r>
              <a:rPr lang="en-US" altLang="ko-KR" sz="2000" dirty="0"/>
              <a:t> module)</a:t>
            </a:r>
            <a:endParaRPr lang="ko-KR" altLang="en-US" sz="1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3C7918-5FD4-317B-06A7-5F226F6D5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138" y="2499711"/>
            <a:ext cx="3939724" cy="311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6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filter &amp; edge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Edge gradient using Prewitt operator (without </a:t>
            </a:r>
            <a:r>
              <a:rPr lang="en-US" altLang="ko-KR" sz="2000" i="1" dirty="0" err="1"/>
              <a:t>skimage</a:t>
            </a:r>
            <a:r>
              <a:rPr lang="en-US" altLang="ko-KR" sz="2000" dirty="0"/>
              <a:t> module)</a:t>
            </a:r>
            <a:endParaRPr lang="ko-KR" altLang="en-US" sz="1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C88F73-2D56-8B03-FD69-F95D1F765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45" y="1787502"/>
            <a:ext cx="3347473" cy="49664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0961EE7-F7AA-1D8D-6559-F80CBEABF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155" y="3213379"/>
            <a:ext cx="5124713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69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filter &amp; edge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Edge gradient using Prewitt operator (without </a:t>
            </a:r>
            <a:r>
              <a:rPr lang="en-US" altLang="ko-KR" sz="2000" i="1" dirty="0" err="1"/>
              <a:t>skimage</a:t>
            </a:r>
            <a:r>
              <a:rPr lang="en-US" altLang="ko-KR" sz="2000" dirty="0"/>
              <a:t> module)</a:t>
            </a:r>
            <a:endParaRPr lang="ko-KR" altLang="en-US" sz="1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657F3D-F247-C007-B60A-D84391587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704" y="1793956"/>
            <a:ext cx="5074592" cy="24251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C01B96-B9D4-07D2-959A-D5CBADC68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697" y="4296309"/>
            <a:ext cx="3938606" cy="250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2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filter &amp; edge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Edge gradient using Prewitt operator </a:t>
            </a:r>
            <a:r>
              <a:rPr lang="en-US" altLang="ko-KR" sz="1800" dirty="0"/>
              <a:t>(without </a:t>
            </a:r>
            <a:r>
              <a:rPr lang="en-US" altLang="ko-KR" sz="1800" i="1" dirty="0" err="1"/>
              <a:t>skimage</a:t>
            </a:r>
            <a:r>
              <a:rPr lang="en-US" altLang="ko-KR" sz="1800" dirty="0"/>
              <a:t> module)</a:t>
            </a:r>
            <a:endParaRPr lang="ko-KR" altLang="en-US" sz="17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29364E9-5E78-3D97-9280-67C58617D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15" y="2763595"/>
            <a:ext cx="8500970" cy="243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23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filter &amp; edge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Edge gradient using Prewitt operator (with </a:t>
            </a:r>
            <a:r>
              <a:rPr lang="en-US" altLang="ko-KR" sz="2000" i="1" dirty="0" err="1"/>
              <a:t>skimage</a:t>
            </a:r>
            <a:r>
              <a:rPr lang="en-US" altLang="ko-KR" sz="2000" dirty="0"/>
              <a:t> module)</a:t>
            </a:r>
            <a:endParaRPr lang="ko-KR" altLang="en-US" sz="1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41CC762-BF5F-42D7-834E-06E33A8D0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672" y="2250845"/>
            <a:ext cx="4068649" cy="10009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F52878-11C7-6977-8DA4-DB4C8C6C7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58" y="3781347"/>
            <a:ext cx="8447876" cy="198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8971"/>
      </p:ext>
    </p:extLst>
  </p:cSld>
  <p:clrMapOvr>
    <a:masterClrMapping/>
  </p:clrMapOvr>
</p:sld>
</file>

<file path=ppt/theme/theme1.xml><?xml version="1.0" encoding="utf-8"?>
<a:theme xmlns:a="http://schemas.openxmlformats.org/drawingml/2006/main" name="2018_ex_sds_theme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_ex_sds_theme" id="{6D900A4D-6BDE-4C08-947F-C3244D6A1C26}" vid="{34882BB0-C402-444D-A358-E532A9F04BB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2018_ex_sds_theme</Template>
  <TotalTime>4583</TotalTime>
  <Words>490</Words>
  <Application>Microsoft Office PowerPoint</Application>
  <PresentationFormat>화면 슬라이드 쇼(4:3)</PresentationFormat>
  <Paragraphs>148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맑은 고딕</vt:lpstr>
      <vt:lpstr>Arial</vt:lpstr>
      <vt:lpstr>Cambria Math</vt:lpstr>
      <vt:lpstr>Gill Sans MT</vt:lpstr>
      <vt:lpstr>Times New Roman</vt:lpstr>
      <vt:lpstr>2018_ex_sds_theme</vt:lpstr>
      <vt:lpstr>EX 2-1</vt:lpstr>
      <vt:lpstr>2d difference operators</vt:lpstr>
      <vt:lpstr>2d difference operators</vt:lpstr>
      <vt:lpstr>2d difference operators</vt:lpstr>
      <vt:lpstr>filter &amp; edge</vt:lpstr>
      <vt:lpstr>filter &amp; edge</vt:lpstr>
      <vt:lpstr>filter &amp; edge</vt:lpstr>
      <vt:lpstr>filter &amp; edge</vt:lpstr>
      <vt:lpstr>filter &amp; edge</vt:lpstr>
      <vt:lpstr>filter &amp; edge</vt:lpstr>
      <vt:lpstr>filter &amp; edge</vt:lpstr>
      <vt:lpstr>filter &amp; edge</vt:lpstr>
      <vt:lpstr>filter &amp; edge</vt:lpstr>
      <vt:lpstr>filter &amp; edge</vt:lpstr>
      <vt:lpstr>filter &amp; edge</vt:lpstr>
      <vt:lpstr>filter &amp; edge</vt:lpstr>
      <vt:lpstr>Canny</vt:lpstr>
      <vt:lpstr>Canny</vt:lpstr>
      <vt:lpstr>Canny</vt:lpstr>
      <vt:lpstr>Canny</vt:lpstr>
      <vt:lpstr>Canny</vt:lpstr>
      <vt:lpstr>Canny</vt:lpstr>
      <vt:lpstr>Canny</vt:lpstr>
      <vt:lpstr>eXAMPLE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 1</dc:title>
  <dc:creator>Jisu Hong</dc:creator>
  <cp:lastModifiedBy>이종은</cp:lastModifiedBy>
  <cp:revision>118</cp:revision>
  <dcterms:created xsi:type="dcterms:W3CDTF">2018-05-17T11:22:06Z</dcterms:created>
  <dcterms:modified xsi:type="dcterms:W3CDTF">2022-09-15T14:35:55Z</dcterms:modified>
</cp:coreProperties>
</file>